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71" r:id="rId5"/>
    <p:sldId id="276" r:id="rId6"/>
  </p:sldIdLst>
  <p:sldSz cx="18288000" cy="10287000"/>
  <p:notesSz cx="6858000" cy="9144000"/>
  <p:embeddedFontLst>
    <p:embeddedFont>
      <p:font typeface="Lalezar" panose="020B0604020202020204" charset="-78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arker Grotesqu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9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gif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896844" y="5132135"/>
            <a:ext cx="10561391" cy="108778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4331215" y="-22729"/>
            <a:ext cx="11319133" cy="10309729"/>
            <a:chOff x="0" y="0"/>
            <a:chExt cx="2981171" cy="27153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81171" cy="2715320"/>
            </a:xfrm>
            <a:custGeom>
              <a:avLst/>
              <a:gdLst/>
              <a:ahLst/>
              <a:cxnLst/>
              <a:rect l="l" t="t" r="r" b="b"/>
              <a:pathLst>
                <a:path w="2981171" h="2715320">
                  <a:moveTo>
                    <a:pt x="0" y="0"/>
                  </a:moveTo>
                  <a:lnTo>
                    <a:pt x="2981171" y="0"/>
                  </a:lnTo>
                  <a:lnTo>
                    <a:pt x="2981171" y="2715320"/>
                  </a:lnTo>
                  <a:lnTo>
                    <a:pt x="0" y="2715320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323223" y="7123188"/>
            <a:ext cx="3580925" cy="98135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ru-RU" sz="1800" u="none" spc="532" dirty="0" smtClean="0">
                <a:solidFill>
                  <a:srgbClr val="FFFFFF"/>
                </a:solidFill>
                <a:latin typeface="Darker Grotesque"/>
              </a:rPr>
              <a:t>Степанова Эллина Николаевна</a:t>
            </a:r>
            <a:endParaRPr lang="en-US" sz="1800" u="none" spc="532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5116348" y="1014412"/>
            <a:ext cx="3743139" cy="187802"/>
            <a:chOff x="0" y="0"/>
            <a:chExt cx="985847" cy="494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5116348" y="10156348"/>
            <a:ext cx="9686369" cy="187802"/>
            <a:chOff x="0" y="0"/>
            <a:chExt cx="2551142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985184" y="3254018"/>
            <a:ext cx="9174759" cy="1938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ru-RU" sz="14400" dirty="0" smtClean="0">
                <a:solidFill>
                  <a:srgbClr val="FFFFFF"/>
                </a:solidFill>
                <a:latin typeface="Lalezar"/>
              </a:rPr>
              <a:t>Ма</a:t>
            </a:r>
            <a:r>
              <a:rPr lang="ru-RU" sz="14400" dirty="0" smtClean="0">
                <a:solidFill>
                  <a:srgbClr val="FFFFFF"/>
                </a:solidFill>
                <a:latin typeface="Lalezar"/>
              </a:rPr>
              <a:t>рио</a:t>
            </a:r>
            <a:endParaRPr lang="en-US" sz="14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63423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2023/2024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6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5964015" y="2705100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Цель 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и идея проекта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3423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2023/2024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9482" y="10156348"/>
            <a:ext cx="4172718" cy="187802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80102" y="10156348"/>
            <a:ext cx="4172718" cy="187802"/>
            <a:chOff x="0" y="0"/>
            <a:chExt cx="1098988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436566" y="10156348"/>
            <a:ext cx="4172718" cy="187802"/>
            <a:chOff x="0" y="0"/>
            <a:chExt cx="1098988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123637" y="4662203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Lalezar"/>
              </a:rPr>
              <a:t>1.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3637" y="5626762"/>
            <a:ext cx="3988011" cy="1726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ru-RU" sz="2799" dirty="0">
                <a:solidFill>
                  <a:srgbClr val="FFFFFF"/>
                </a:solidFill>
                <a:latin typeface="Darker Grotesque"/>
              </a:rPr>
              <a:t>Основной идеей и примером для проекта является известная игра «Марио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»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780102" y="4662203"/>
            <a:ext cx="2532544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Lalezar"/>
              </a:rPr>
              <a:t>2.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780102" y="5626762"/>
            <a:ext cx="4007181" cy="216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ru-RU" sz="2799" dirty="0">
                <a:solidFill>
                  <a:srgbClr val="FFFFFF"/>
                </a:solidFill>
                <a:latin typeface="Darker Grotesque"/>
              </a:rPr>
              <a:t>Цель игры: собрать как можно больше бонусов за отведенное время и побить свой собственный </a:t>
            </a: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рекорд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436566" y="4662203"/>
            <a:ext cx="2608763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Lalezar"/>
              </a:rPr>
              <a:t>3.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436566" y="5626762"/>
            <a:ext cx="4127780" cy="216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ru-RU" sz="2799" dirty="0">
                <a:solidFill>
                  <a:srgbClr val="FFFFFF"/>
                </a:solidFill>
                <a:latin typeface="Darker Grotesque"/>
              </a:rPr>
              <a:t>Данная игра помогает развить скорость, реакцию, внимание, также отвлечься и отдохнуть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874062" y="4564092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15976564" y="-1847555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450747" y="1999327"/>
            <a:ext cx="9686369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Структура</a:t>
            </a: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3423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2023/2024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738208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38208" y="10156348"/>
            <a:ext cx="9686369" cy="187802"/>
            <a:chOff x="0" y="0"/>
            <a:chExt cx="2551142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543800" y="3682127"/>
            <a:ext cx="9562214" cy="4501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ru-RU" sz="2799" dirty="0" smtClean="0">
                <a:solidFill>
                  <a:srgbClr val="FFFFFF"/>
                </a:solidFill>
                <a:latin typeface="Lalezar"/>
              </a:rPr>
              <a:t>В проекте создано несколько классов:</a:t>
            </a:r>
          </a:p>
          <a:p>
            <a:pPr marL="457200" indent="-457200">
              <a:lnSpc>
                <a:spcPts val="3919"/>
              </a:lnSpc>
              <a:buFontTx/>
              <a:buChar char="-"/>
            </a:pPr>
            <a:r>
              <a:rPr lang="en-US" sz="2799" dirty="0" err="1" smtClean="0">
                <a:solidFill>
                  <a:srgbClr val="FFFFFF"/>
                </a:solidFill>
                <a:latin typeface="Lalezar"/>
              </a:rPr>
              <a:t>ScreenFrame</a:t>
            </a:r>
            <a:endParaRPr lang="en-US" sz="2799" dirty="0" smtClean="0">
              <a:solidFill>
                <a:srgbClr val="FFFFFF"/>
              </a:solidFill>
              <a:latin typeface="Lalezar"/>
            </a:endParaRPr>
          </a:p>
          <a:p>
            <a:pPr marL="457200" indent="-457200">
              <a:lnSpc>
                <a:spcPts val="3919"/>
              </a:lnSpc>
              <a:buFontTx/>
              <a:buChar char="-"/>
            </a:pPr>
            <a:r>
              <a:rPr lang="en-US" sz="2799" dirty="0" err="1" smtClean="0">
                <a:solidFill>
                  <a:srgbClr val="FFFFFF"/>
                </a:solidFill>
                <a:latin typeface="Lalezar"/>
              </a:rPr>
              <a:t>SpriteGroup</a:t>
            </a:r>
            <a:endParaRPr lang="en-US" sz="2799" dirty="0" smtClean="0">
              <a:solidFill>
                <a:srgbClr val="FFFFFF"/>
              </a:solidFill>
              <a:latin typeface="Lalezar"/>
            </a:endParaRPr>
          </a:p>
          <a:p>
            <a:pPr marL="457200" indent="-457200">
              <a:lnSpc>
                <a:spcPts val="3919"/>
              </a:lnSpc>
              <a:buFontTx/>
              <a:buChar char="-"/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Sprite</a:t>
            </a:r>
          </a:p>
          <a:p>
            <a:pPr marL="457200" indent="-457200">
              <a:lnSpc>
                <a:spcPts val="3919"/>
              </a:lnSpc>
              <a:buFontTx/>
              <a:buChar char="-"/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Tile</a:t>
            </a:r>
          </a:p>
          <a:p>
            <a:pPr marL="457200" indent="-457200">
              <a:lnSpc>
                <a:spcPts val="3919"/>
              </a:lnSpc>
              <a:buFontTx/>
              <a:buChar char="-"/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Player</a:t>
            </a:r>
          </a:p>
          <a:p>
            <a:pPr marL="457200" indent="-457200">
              <a:lnSpc>
                <a:spcPts val="3919"/>
              </a:lnSpc>
              <a:buFontTx/>
              <a:buChar char="-"/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Bonus</a:t>
            </a:r>
          </a:p>
          <a:p>
            <a:pPr marL="457200" indent="-457200">
              <a:lnSpc>
                <a:spcPts val="3919"/>
              </a:lnSpc>
              <a:buFontTx/>
              <a:buChar char="-"/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UI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3076545"/>
            <a:ext cx="3711675" cy="57012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63423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2023/2024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999482" y="1004888"/>
            <a:ext cx="3521556" cy="187802"/>
            <a:chOff x="0" y="0"/>
            <a:chExt cx="927488" cy="494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27488" cy="49462"/>
            </a:xfrm>
            <a:custGeom>
              <a:avLst/>
              <a:gdLst/>
              <a:ahLst/>
              <a:cxnLst/>
              <a:rect l="l" t="t" r="r" b="b"/>
              <a:pathLst>
                <a:path w="927488" h="49462">
                  <a:moveTo>
                    <a:pt x="0" y="0"/>
                  </a:moveTo>
                  <a:lnTo>
                    <a:pt x="927488" y="0"/>
                  </a:lnTo>
                  <a:lnTo>
                    <a:pt x="9274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999482" y="10157745"/>
            <a:ext cx="3521556" cy="187802"/>
            <a:chOff x="0" y="0"/>
            <a:chExt cx="927488" cy="494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27488" cy="49462"/>
            </a:xfrm>
            <a:custGeom>
              <a:avLst/>
              <a:gdLst/>
              <a:ahLst/>
              <a:cxnLst/>
              <a:rect l="l" t="t" r="r" b="b"/>
              <a:pathLst>
                <a:path w="927488" h="49462">
                  <a:moveTo>
                    <a:pt x="0" y="0"/>
                  </a:moveTo>
                  <a:lnTo>
                    <a:pt x="927488" y="0"/>
                  </a:lnTo>
                  <a:lnTo>
                    <a:pt x="9274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028898" y="10157745"/>
            <a:ext cx="3521556" cy="187802"/>
            <a:chOff x="0" y="0"/>
            <a:chExt cx="927488" cy="4946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7488" cy="49462"/>
            </a:xfrm>
            <a:custGeom>
              <a:avLst/>
              <a:gdLst/>
              <a:ahLst/>
              <a:cxnLst/>
              <a:rect l="l" t="t" r="r" b="b"/>
              <a:pathLst>
                <a:path w="927488" h="49462">
                  <a:moveTo>
                    <a:pt x="0" y="0"/>
                  </a:moveTo>
                  <a:lnTo>
                    <a:pt x="927488" y="0"/>
                  </a:lnTo>
                  <a:lnTo>
                    <a:pt x="9274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058313" y="10157745"/>
            <a:ext cx="3521556" cy="187802"/>
            <a:chOff x="0" y="0"/>
            <a:chExt cx="927488" cy="4946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7488" cy="49462"/>
            </a:xfrm>
            <a:custGeom>
              <a:avLst/>
              <a:gdLst/>
              <a:ahLst/>
              <a:cxnLst/>
              <a:rect l="l" t="t" r="r" b="b"/>
              <a:pathLst>
                <a:path w="927488" h="49462">
                  <a:moveTo>
                    <a:pt x="0" y="0"/>
                  </a:moveTo>
                  <a:lnTo>
                    <a:pt x="927488" y="0"/>
                  </a:lnTo>
                  <a:lnTo>
                    <a:pt x="9274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087729" y="10157745"/>
            <a:ext cx="3521556" cy="187802"/>
            <a:chOff x="0" y="0"/>
            <a:chExt cx="927488" cy="4946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27488" cy="49462"/>
            </a:xfrm>
            <a:custGeom>
              <a:avLst/>
              <a:gdLst/>
              <a:ahLst/>
              <a:cxnLst/>
              <a:rect l="l" t="t" r="r" b="b"/>
              <a:pathLst>
                <a:path w="927488" h="49462">
                  <a:moveTo>
                    <a:pt x="0" y="0"/>
                  </a:moveTo>
                  <a:lnTo>
                    <a:pt x="927488" y="0"/>
                  </a:lnTo>
                  <a:lnTo>
                    <a:pt x="9274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5739799" y="3151654"/>
            <a:ext cx="8515827" cy="8770983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8710091" y="-7372054"/>
            <a:ext cx="8515827" cy="8770983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524000" y="1510386"/>
            <a:ext cx="14701183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000"/>
              </a:lnSpc>
              <a:spcBef>
                <a:spcPct val="0"/>
              </a:spcBef>
            </a:pPr>
            <a:r>
              <a:rPr lang="ru-RU" sz="8000" dirty="0">
                <a:solidFill>
                  <a:srgbClr val="FFFFFF"/>
                </a:solidFill>
                <a:latin typeface="Lalezar"/>
              </a:rPr>
              <a:t>В</a:t>
            </a:r>
            <a:r>
              <a:rPr lang="ru-RU" sz="8000" dirty="0" smtClean="0">
                <a:solidFill>
                  <a:srgbClr val="FFFFFF"/>
                </a:solidFill>
                <a:latin typeface="Lalezar"/>
              </a:rPr>
              <a:t>озможности </a:t>
            </a:r>
            <a:r>
              <a:rPr lang="ru-RU" sz="8000" dirty="0">
                <a:solidFill>
                  <a:srgbClr val="FFFFFF"/>
                </a:solidFill>
                <a:latin typeface="Lalezar"/>
              </a:rPr>
              <a:t>для доработки</a:t>
            </a:r>
            <a:endParaRPr lang="en-US" sz="8000" u="none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99482" y="5539651"/>
            <a:ext cx="3465526" cy="147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80"/>
              </a:lnSpc>
              <a:spcBef>
                <a:spcPct val="0"/>
              </a:spcBef>
            </a:pPr>
            <a:r>
              <a:rPr lang="ru-RU" sz="2400" u="none" dirty="0" smtClean="0">
                <a:solidFill>
                  <a:srgbClr val="FFFFFF"/>
                </a:solidFill>
                <a:latin typeface="Darker Grotesque"/>
              </a:rPr>
              <a:t>Можно добавить несколько уровней сложности и новые карты</a:t>
            </a:r>
            <a:endParaRPr lang="ru-RU" sz="2400" u="none" dirty="0" smtClean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999482" y="4740161"/>
            <a:ext cx="3521556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ru-RU" sz="2799" b="1" u="none" dirty="0" smtClean="0">
                <a:solidFill>
                  <a:srgbClr val="FFFFFF"/>
                </a:solidFill>
                <a:latin typeface="Lalezar"/>
              </a:rPr>
              <a:t>Уровни</a:t>
            </a:r>
            <a:endParaRPr lang="en-US" sz="2799" b="1" u="none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0058313" y="5539651"/>
            <a:ext cx="3465526" cy="147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ru-RU" sz="2400" u="none" dirty="0" smtClean="0">
                <a:solidFill>
                  <a:srgbClr val="FFFFFF"/>
                </a:solidFill>
                <a:latin typeface="Darker Grotesque"/>
              </a:rPr>
              <a:t>Можно разнообразить бонусы и вести подсчет каждого, на каждом уровне своего</a:t>
            </a:r>
            <a:endParaRPr lang="ru-RU" sz="2400" u="none" dirty="0" smtClean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058313" y="4740161"/>
            <a:ext cx="3521556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ru-RU" sz="2799" b="1" dirty="0" smtClean="0">
                <a:solidFill>
                  <a:srgbClr val="FFFFFF"/>
                </a:solidFill>
                <a:latin typeface="Lalezar"/>
              </a:rPr>
              <a:t>Бонусы</a:t>
            </a:r>
            <a:endParaRPr lang="en-US" sz="2799" b="1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028898" y="5539651"/>
            <a:ext cx="3593858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ru-RU" sz="2400" u="none" dirty="0" smtClean="0">
                <a:solidFill>
                  <a:srgbClr val="FFFFFF"/>
                </a:solidFill>
                <a:latin typeface="Darker Grotesque"/>
              </a:rPr>
              <a:t>Добавить врагов, которые будут мешать достижению цели</a:t>
            </a:r>
            <a:endParaRPr lang="en-US" sz="2400" u="none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6028898" y="4740161"/>
            <a:ext cx="3521556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ru-RU" sz="2799" b="1" dirty="0" smtClean="0">
                <a:solidFill>
                  <a:srgbClr val="FFFFFF"/>
                </a:solidFill>
                <a:latin typeface="Lalezar"/>
              </a:rPr>
              <a:t>Враги</a:t>
            </a:r>
            <a:endParaRPr lang="en-US" sz="2799" b="1" u="none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4087729" y="5539651"/>
            <a:ext cx="3280818" cy="147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ru-RU" sz="2400" dirty="0" smtClean="0">
                <a:solidFill>
                  <a:srgbClr val="FFFFFF"/>
                </a:solidFill>
                <a:latin typeface="Darker Grotesque"/>
              </a:rPr>
              <a:t>Добавить цель на каждом уровне, только достигнув которую можно победить</a:t>
            </a:r>
            <a:endParaRPr lang="en-US" sz="2400" u="none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4087728" y="4740161"/>
            <a:ext cx="381927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ru-RU" sz="2799" b="1" dirty="0" smtClean="0">
                <a:solidFill>
                  <a:srgbClr val="FFFFFF"/>
                </a:solidFill>
                <a:latin typeface="Lalezar"/>
              </a:rPr>
              <a:t>Цель</a:t>
            </a:r>
            <a:endParaRPr lang="en-US" sz="2799" b="1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876335" y="2909319"/>
            <a:ext cx="1297829" cy="1336715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5905750" y="2909319"/>
            <a:ext cx="1297829" cy="1336715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9935166" y="2909319"/>
            <a:ext cx="1297829" cy="1336715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3964581" y="2909319"/>
            <a:ext cx="1297829" cy="1336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999482" y="1004888"/>
            <a:ext cx="7144518" cy="187802"/>
            <a:chOff x="0" y="0"/>
            <a:chExt cx="1881684" cy="494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1684" cy="49462"/>
            </a:xfrm>
            <a:custGeom>
              <a:avLst/>
              <a:gdLst/>
              <a:ahLst/>
              <a:cxnLst/>
              <a:rect l="l" t="t" r="r" b="b"/>
              <a:pathLst>
                <a:path w="1881684" h="49462">
                  <a:moveTo>
                    <a:pt x="0" y="0"/>
                  </a:moveTo>
                  <a:lnTo>
                    <a:pt x="1881684" y="0"/>
                  </a:lnTo>
                  <a:lnTo>
                    <a:pt x="1881684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99482" y="10156348"/>
            <a:ext cx="4401318" cy="187802"/>
            <a:chOff x="0" y="0"/>
            <a:chExt cx="1159195" cy="494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9195" cy="49462"/>
            </a:xfrm>
            <a:custGeom>
              <a:avLst/>
              <a:gdLst/>
              <a:ahLst/>
              <a:cxnLst/>
              <a:rect l="l" t="t" r="r" b="b"/>
              <a:pathLst>
                <a:path w="1159195" h="49462">
                  <a:moveTo>
                    <a:pt x="0" y="0"/>
                  </a:moveTo>
                  <a:lnTo>
                    <a:pt x="1159195" y="0"/>
                  </a:lnTo>
                  <a:lnTo>
                    <a:pt x="115919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99482" y="4064935"/>
            <a:ext cx="8564272" cy="2901464"/>
            <a:chOff x="0" y="152400"/>
            <a:chExt cx="11419029" cy="386861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52400"/>
              <a:ext cx="11419029" cy="2804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ru-RU" sz="8000" dirty="0" smtClean="0">
                  <a:solidFill>
                    <a:srgbClr val="FFFFFF"/>
                  </a:solidFill>
                  <a:latin typeface="Lalezar"/>
                </a:rPr>
                <a:t>«Нет предела совершенству»</a:t>
              </a:r>
              <a:endParaRPr lang="en-US" sz="8000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354169"/>
              <a:ext cx="668438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 smtClean="0">
                  <a:solidFill>
                    <a:srgbClr val="FFFFFF"/>
                  </a:solidFill>
                  <a:latin typeface="Lalezar"/>
                </a:rPr>
                <a:t>Спасибо за внимание</a:t>
              </a:r>
              <a:endParaRPr lang="en-US" sz="2799" dirty="0">
                <a:solidFill>
                  <a:srgbClr val="FFFFFF"/>
                </a:solidFill>
                <a:latin typeface="Lalezar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63423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 smtClean="0">
                <a:solidFill>
                  <a:srgbClr val="FFFFFF"/>
                </a:solidFill>
                <a:latin typeface="Darker Grotesque"/>
              </a:rPr>
              <a:t>2023/2024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11320546" y="-602374"/>
            <a:ext cx="11109903" cy="1144278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-5515342" y="5279873"/>
            <a:ext cx="8515827" cy="87709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129</Words>
  <Application>Microsoft Office PowerPoint</Application>
  <PresentationFormat>Произвольный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Lalezar</vt:lpstr>
      <vt:lpstr>Calibri</vt:lpstr>
      <vt:lpstr>Darker Grotesque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Black and Green Modern Web Designer Portfolio</dc:title>
  <dc:creator>Admin</dc:creator>
  <cp:lastModifiedBy>Admin</cp:lastModifiedBy>
  <cp:revision>11</cp:revision>
  <dcterms:created xsi:type="dcterms:W3CDTF">2006-08-16T00:00:00Z</dcterms:created>
  <dcterms:modified xsi:type="dcterms:W3CDTF">2024-02-04T16:11:47Z</dcterms:modified>
  <dc:identifier>DAFQ5LR2zy0</dc:identifier>
</cp:coreProperties>
</file>