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D168-B09F-D0A7-A9F9-2BBB6969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4109-6F77-19C1-A7B6-78B27B4B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7229-C04B-C693-9C60-09772FEC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BD4B-42AF-EE1E-E217-40E444D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7E8E-2511-A3E1-C6AB-C074EDC1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69F3-7D95-0171-EFF4-4C294917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7C581-2F7A-D475-7513-8D412557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B3AF-2642-D2F1-1169-B75DA1BB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21C7-4A3D-7B86-EE8B-C643DD1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DF38-864F-CCFE-281F-F8D7C22F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7319D-5235-DD35-5198-B07B71FF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96C2-3F49-17DE-4528-76570E1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8DDD-1721-7C95-0734-47CBF65D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E3B9-1554-77BA-1FC5-A187B67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8D6F-06C3-32D1-73BC-C52EFD37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F4D6-1E5F-A456-FC66-6A24A71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F475-527B-0471-E2D1-2CD40C86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95BF-7141-FE04-6DDD-6B0182B6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D3D5-FC29-9AA9-2153-5D23B6F3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5B84-5324-54B2-1C6A-101EA5F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173-7491-25A2-595C-B0EB6D88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1173-9862-63B2-95EE-E8A19EAB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4EB3-5F77-BF9E-C25B-31C4914A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1B57-FC08-661D-4F55-1DF7A527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6E7B-1BDF-0D63-793E-65A0A0E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9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D306-7C04-E1BB-E2E6-9C9EA91B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3836-AE01-9DB6-66E3-2C1EE0FE9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2EAF4-17B7-C1DD-634E-954D61B0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306F4-12E1-F6F5-E0C2-C3600E0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1B868-C499-B570-5664-8EDBDC4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2895-FDCB-FAD8-7412-CCA5F2F1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EB61-728A-B14A-7B6F-907C759F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E90E-7A75-2E82-0ED3-06266CCD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62D21-D5AC-BF00-DB93-F1469ADC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7348-F439-8BCB-FA4B-2FC88137A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36E29-FF3A-D345-6B84-CEFCB54D9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8912E-2DC0-B38C-A6C8-22D2BBF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7EC16-8D20-805D-EDFB-CDCC05F3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4B58E-15B5-51B5-EF9C-BBEA517A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12DF-65CA-16E8-DC5D-84F38C1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338D9-574C-21E3-1138-516C6C59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876AD-C055-6795-8C35-C9A0434D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D7163-085F-9992-8691-9E63D83A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2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3E54-7E30-DC8E-5D54-E15E36C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34AAE-3643-31B3-B089-F6C3B058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5FD3-7598-8B8C-44CE-4E86EE15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4228-5293-2324-0DF0-635A63E0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FD30-286C-D39A-3FDA-424F4F8B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FB2D6-DFEE-BD27-7B65-82609879A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5699-FDC5-647F-C370-4B2BC97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0896-0D3E-6C23-B7B5-334F495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5FE5-B204-9B09-58B6-759780F1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4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C359-A937-FA8A-3A41-D829FC61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789F9-E0D4-F0E8-E937-7FF6C760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9439-D98A-5F71-65D2-F7C3A11E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4B70-6F70-EB00-05DE-C89E6C91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026AE-0917-841E-1DE3-BA985193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F79E-DC69-3247-F83B-0A23D2E7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44722-EE81-D5B6-3C70-82E0B479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21EB-2012-B85E-5395-033D0909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6C89-08DB-8F0F-DD6A-9E748BB3C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DD35-B94C-416C-8EBD-7C8349D5786E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10FA-2C09-A6D3-B045-6C5547A7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66F3-9275-525B-9BDA-095EAE2D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7B40-571E-4832-A618-89D45D69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77FE7-0BA2-D659-C735-1C6668157BEA}"/>
              </a:ext>
            </a:extLst>
          </p:cNvPr>
          <p:cNvSpPr/>
          <p:nvPr/>
        </p:nvSpPr>
        <p:spPr>
          <a:xfrm>
            <a:off x="2807855" y="1736436"/>
            <a:ext cx="5357090" cy="193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F6761-446D-C00F-1046-18F8E5316419}"/>
              </a:ext>
            </a:extLst>
          </p:cNvPr>
          <p:cNvSpPr/>
          <p:nvPr/>
        </p:nvSpPr>
        <p:spPr>
          <a:xfrm>
            <a:off x="2807855" y="4036292"/>
            <a:ext cx="5357090" cy="193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E091CA-3872-F676-EDCF-4FFB4577B65A}"/>
              </a:ext>
            </a:extLst>
          </p:cNvPr>
          <p:cNvCxnSpPr/>
          <p:nvPr/>
        </p:nvCxnSpPr>
        <p:spPr>
          <a:xfrm>
            <a:off x="2807855" y="2170545"/>
            <a:ext cx="12561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4A403-F079-1E6C-BE3D-97D97641C75B}"/>
              </a:ext>
            </a:extLst>
          </p:cNvPr>
          <p:cNvCxnSpPr/>
          <p:nvPr/>
        </p:nvCxnSpPr>
        <p:spPr>
          <a:xfrm>
            <a:off x="2798616" y="3807692"/>
            <a:ext cx="12561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0E82CA-CFC7-55B9-C1C0-B1C3C580526F}"/>
              </a:ext>
            </a:extLst>
          </p:cNvPr>
          <p:cNvCxnSpPr>
            <a:cxnSpLocks/>
          </p:cNvCxnSpPr>
          <p:nvPr/>
        </p:nvCxnSpPr>
        <p:spPr>
          <a:xfrm>
            <a:off x="2807855" y="2507672"/>
            <a:ext cx="27801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CB1B3-D3E8-C6BD-8502-9816C145EEB0}"/>
              </a:ext>
            </a:extLst>
          </p:cNvPr>
          <p:cNvCxnSpPr>
            <a:cxnSpLocks/>
          </p:cNvCxnSpPr>
          <p:nvPr/>
        </p:nvCxnSpPr>
        <p:spPr>
          <a:xfrm>
            <a:off x="2798616" y="3509817"/>
            <a:ext cx="27801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CD75A6-950D-B3C2-A6F0-348B60FAABA0}"/>
              </a:ext>
            </a:extLst>
          </p:cNvPr>
          <p:cNvCxnSpPr>
            <a:cxnSpLocks/>
          </p:cNvCxnSpPr>
          <p:nvPr/>
        </p:nvCxnSpPr>
        <p:spPr>
          <a:xfrm>
            <a:off x="2807853" y="2821708"/>
            <a:ext cx="3916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5C2A41-4465-369F-54F6-778D969DF1B7}"/>
              </a:ext>
            </a:extLst>
          </p:cNvPr>
          <p:cNvCxnSpPr>
            <a:cxnSpLocks/>
          </p:cNvCxnSpPr>
          <p:nvPr/>
        </p:nvCxnSpPr>
        <p:spPr>
          <a:xfrm>
            <a:off x="2807853" y="3186546"/>
            <a:ext cx="3916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3D0A8C-0CD0-5F6E-2551-B758BC41F628}"/>
              </a:ext>
            </a:extLst>
          </p:cNvPr>
          <p:cNvCxnSpPr>
            <a:cxnSpLocks/>
          </p:cNvCxnSpPr>
          <p:nvPr/>
        </p:nvCxnSpPr>
        <p:spPr>
          <a:xfrm>
            <a:off x="1519383" y="3135745"/>
            <a:ext cx="7250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FF28C4-007F-9E7D-10C4-CFB26BC7147B}"/>
              </a:ext>
            </a:extLst>
          </p:cNvPr>
          <p:cNvCxnSpPr>
            <a:cxnSpLocks/>
          </p:cNvCxnSpPr>
          <p:nvPr/>
        </p:nvCxnSpPr>
        <p:spPr>
          <a:xfrm flipV="1">
            <a:off x="1545246" y="2534341"/>
            <a:ext cx="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981C89-CEBB-D0C1-45CA-B898AA0A77E0}"/>
              </a:ext>
            </a:extLst>
          </p:cNvPr>
          <p:cNvSpPr txBox="1"/>
          <p:nvPr/>
        </p:nvSpPr>
        <p:spPr>
          <a:xfrm>
            <a:off x="1381760" y="2129925"/>
            <a:ext cx="72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endParaRPr lang="en-GB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A03A1-7337-798F-4523-7093C9898861}"/>
              </a:ext>
            </a:extLst>
          </p:cNvPr>
          <p:cNvSpPr txBox="1"/>
          <p:nvPr/>
        </p:nvSpPr>
        <p:spPr>
          <a:xfrm>
            <a:off x="2045397" y="3136785"/>
            <a:ext cx="72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</a:t>
            </a:r>
            <a:endParaRPr lang="en-GB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445B8-2B13-288C-42D0-F3A076224953}"/>
              </a:ext>
            </a:extLst>
          </p:cNvPr>
          <p:cNvSpPr txBox="1"/>
          <p:nvPr/>
        </p:nvSpPr>
        <p:spPr>
          <a:xfrm>
            <a:off x="3126510" y="4458855"/>
            <a:ext cx="447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 points in the radial direction of the cylindrical pipe, which could point in the x- or y-directions. Hence there is a symmetry in the z-x and z-y cross-sectional vector fields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2017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sss2327</dc:creator>
  <cp:lastModifiedBy>sss2327</cp:lastModifiedBy>
  <cp:revision>1</cp:revision>
  <dcterms:created xsi:type="dcterms:W3CDTF">2022-11-07T14:23:40Z</dcterms:created>
  <dcterms:modified xsi:type="dcterms:W3CDTF">2022-11-07T14:31:32Z</dcterms:modified>
</cp:coreProperties>
</file>