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5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3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7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3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0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FC99-8CBA-4602-827C-86159FB432DE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5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FC99-8CBA-4602-827C-86159FB432DE}" type="datetimeFigureOut">
              <a:rPr lang="en-GB" smtClean="0"/>
              <a:t>07/05/2017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4AC5-53D6-44FA-8F68-3E795E161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805805" y="2237350"/>
            <a:ext cx="4580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Multi </a:t>
            </a:r>
            <a:r>
              <a:rPr lang="en-GB" sz="4000" dirty="0">
                <a:solidFill>
                  <a:schemeClr val="accent6"/>
                </a:solidFill>
              </a:rPr>
              <a:t>word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>
                <a:solidFill>
                  <a:srgbClr val="FFC000"/>
                </a:solidFill>
              </a:rPr>
              <a:t>phrase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08820" y="4152893"/>
            <a:ext cx="169457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Word 1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8711" y="4152893"/>
            <a:ext cx="1694576" cy="5620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Word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46657" y="4152893"/>
            <a:ext cx="1694576" cy="5620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Word 3</a:t>
            </a:r>
          </a:p>
        </p:txBody>
      </p:sp>
    </p:spTree>
    <p:extLst>
      <p:ext uri="{BB962C8B-B14F-4D97-AF65-F5344CB8AC3E}">
        <p14:creationId xmlns:p14="http://schemas.microsoft.com/office/powerpoint/2010/main" val="172350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2017-03-08T16:22:31Z</dcterms:created>
  <dcterms:modified xsi:type="dcterms:W3CDTF">2017-05-07T12:57:53Z</dcterms:modified>
</cp:coreProperties>
</file>