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5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3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0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FC99-8CBA-4602-827C-86159FB432DE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837393" y="1050527"/>
            <a:ext cx="45803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Topic : Sport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</a:rPr>
              <a:t>Total words: 2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</a:rPr>
              <a:t>Current word: 1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</a:rPr>
              <a:t>Current Score: 25</a:t>
            </a:r>
          </a:p>
        </p:txBody>
      </p:sp>
      <p:sp>
        <p:nvSpPr>
          <p:cNvPr id="3" name="Rectangle 2"/>
          <p:cNvSpPr/>
          <p:nvPr/>
        </p:nvSpPr>
        <p:spPr>
          <a:xfrm>
            <a:off x="2975294" y="4772763"/>
            <a:ext cx="6241408" cy="418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975294" y="5496725"/>
            <a:ext cx="169457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Guess word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5804" y="222089"/>
            <a:ext cx="4580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Guess the Phrase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22126" y="5473494"/>
            <a:ext cx="169457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Guess phrase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00425" y="3568526"/>
            <a:ext cx="5454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_ _ _ _     Put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0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2017-03-08T16:22:31Z</dcterms:created>
  <dcterms:modified xsi:type="dcterms:W3CDTF">2017-05-01T16:31:04Z</dcterms:modified>
</cp:coreProperties>
</file>