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805804" y="484050"/>
            <a:ext cx="458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Select Phrase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7375" y="1795252"/>
            <a:ext cx="209724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Phrase 1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5047375" y="2679599"/>
            <a:ext cx="209724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Phrase 2</a:t>
            </a:r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5047375" y="3563946"/>
            <a:ext cx="209724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Phrase 3</a:t>
            </a:r>
            <a:endParaRPr lang="en-GB" sz="2000" dirty="0"/>
          </a:p>
        </p:txBody>
      </p:sp>
      <p:sp>
        <p:nvSpPr>
          <p:cNvPr id="16" name="Rectangle 15"/>
          <p:cNvSpPr/>
          <p:nvPr/>
        </p:nvSpPr>
        <p:spPr>
          <a:xfrm>
            <a:off x="5047375" y="4448293"/>
            <a:ext cx="209724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Phrase 4</a:t>
            </a: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5047375" y="5332640"/>
            <a:ext cx="209724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Phrase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2017-03-08T16:22:31Z</dcterms:created>
  <dcterms:modified xsi:type="dcterms:W3CDTF">2017-03-26T11:54:22Z</dcterms:modified>
</cp:coreProperties>
</file>