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45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23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87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62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43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40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3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44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10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94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56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AFC99-8CBA-4602-827C-86159FB432DE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1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1607916" y="290105"/>
            <a:ext cx="9017000" cy="6070600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447826" y="1115197"/>
            <a:ext cx="7413597" cy="4420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10199867" y="2932975"/>
            <a:ext cx="173493" cy="78486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50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2017-03-08T16:22:31Z</dcterms:created>
  <dcterms:modified xsi:type="dcterms:W3CDTF">2017-03-08T16:24:52Z</dcterms:modified>
</cp:coreProperties>
</file>