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1607916" y="290105"/>
            <a:ext cx="9017000" cy="607060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447826" y="1115197"/>
            <a:ext cx="7413597" cy="4420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0199867" y="2932975"/>
            <a:ext cx="173493" cy="7848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69703" y="4370664"/>
            <a:ext cx="1484851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2217" y="4370664"/>
            <a:ext cx="1484851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9938" y="2256639"/>
            <a:ext cx="441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Select a role for this device</a:t>
            </a:r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2017-03-08T16:22:31Z</dcterms:created>
  <dcterms:modified xsi:type="dcterms:W3CDTF">2017-03-09T14:35:16Z</dcterms:modified>
</cp:coreProperties>
</file>