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389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940341" y="5144207"/>
            <a:ext cx="6294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Waiting for the actor to select a new (word / Phrase)…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8066" y="2828835"/>
            <a:ext cx="739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You are first: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</a:rPr>
              <a:t>20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8066" y="390353"/>
            <a:ext cx="7399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(You / Someone else) guessed the (word / phrase) &lt;word/phrase&gt; correctly!</a:t>
            </a:r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2017-03-08T16:22:31Z</dcterms:created>
  <dcterms:modified xsi:type="dcterms:W3CDTF">2017-04-15T10:21:25Z</dcterms:modified>
</cp:coreProperties>
</file>