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01/04/2017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597479" y="495577"/>
            <a:ext cx="511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Actor/User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648" y="2414904"/>
            <a:ext cx="1054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The instructions for the actor / viewer </a:t>
            </a:r>
            <a:r>
              <a:rPr lang="en-GB" sz="2400" i="1" dirty="0">
                <a:solidFill>
                  <a:schemeClr val="bg1"/>
                </a:solidFill>
              </a:rPr>
              <a:t>(these will be added programmatically depending on user input on the index page).</a:t>
            </a:r>
            <a:endParaRPr lang="en-GB" sz="3200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87381" y="4723002"/>
            <a:ext cx="3017238" cy="119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Continue</a:t>
            </a:r>
          </a:p>
          <a:p>
            <a:pPr algn="ctr"/>
            <a:r>
              <a:rPr lang="en-GB" sz="1200" i="1" dirty="0"/>
              <a:t>(actor -&gt; /phrase selection/ , viewer -&gt; /{{</a:t>
            </a:r>
            <a:r>
              <a:rPr lang="en-GB" sz="1200" i="1" dirty="0" err="1"/>
              <a:t>viewer_num</a:t>
            </a:r>
            <a:r>
              <a:rPr lang="en-GB" sz="1200" i="1" dirty="0"/>
              <a:t>}}/guess/)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2017-03-08T16:22:31Z</dcterms:created>
  <dcterms:modified xsi:type="dcterms:W3CDTF">2017-04-01T12:46:29Z</dcterms:modified>
</cp:coreProperties>
</file>