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45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23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87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62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43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40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3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44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10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94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56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AFC99-8CBA-4602-827C-86159FB432D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1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8389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3730304" y="3075057"/>
            <a:ext cx="4580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Phrase</a:t>
            </a:r>
          </a:p>
        </p:txBody>
      </p:sp>
    </p:spTree>
    <p:extLst>
      <p:ext uri="{BB962C8B-B14F-4D97-AF65-F5344CB8AC3E}">
        <p14:creationId xmlns:p14="http://schemas.microsoft.com/office/powerpoint/2010/main" val="1723504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2017-03-08T16:22:31Z</dcterms:created>
  <dcterms:modified xsi:type="dcterms:W3CDTF">2017-03-28T10:38:29Z</dcterms:modified>
</cp:coreProperties>
</file>