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5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7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3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0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5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FC99-8CBA-4602-827C-86159FB432DE}" type="datetimeFigureOut">
              <a:rPr lang="en-GB" smtClean="0"/>
              <a:t>15/04/2017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8389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306972" y="1799929"/>
            <a:ext cx="7399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Waiting for the actor to select a new (word / Phrase)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8066" y="3579793"/>
            <a:ext cx="7399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You are first: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</a:rPr>
              <a:t>20 points</a:t>
            </a:r>
          </a:p>
        </p:txBody>
      </p:sp>
    </p:spTree>
    <p:extLst>
      <p:ext uri="{BB962C8B-B14F-4D97-AF65-F5344CB8AC3E}">
        <p14:creationId xmlns:p14="http://schemas.microsoft.com/office/powerpoint/2010/main" val="172350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2017-03-08T16:22:31Z</dcterms:created>
  <dcterms:modified xsi:type="dcterms:W3CDTF">2017-04-15T10:05:24Z</dcterms:modified>
</cp:coreProperties>
</file>