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21383625" cy="3027521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6370" autoAdjust="0"/>
  </p:normalViewPr>
  <p:slideViewPr>
    <p:cSldViewPr snapToGrid="0">
      <p:cViewPr>
        <p:scale>
          <a:sx n="66" d="100"/>
          <a:sy n="66" d="100"/>
        </p:scale>
        <p:origin x="354" y="-54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03772" y="4954765"/>
            <a:ext cx="18176081" cy="10540259"/>
          </a:xfrm>
        </p:spPr>
        <p:txBody>
          <a:bodyPr anchor="b"/>
          <a:lstStyle>
            <a:lvl1pPr algn="ctr">
              <a:defRPr sz="14031"/>
            </a:lvl1pPr>
          </a:lstStyle>
          <a:p>
            <a:r>
              <a:rPr lang="en-US"/>
              <a:t>Click to edit Master title style</a:t>
            </a:r>
            <a:endParaRPr lang="en-US" dirty="0"/>
          </a:p>
        </p:txBody>
      </p:sp>
      <p:sp>
        <p:nvSpPr>
          <p:cNvPr id="3" name="Subtitle 2"/>
          <p:cNvSpPr>
            <a:spLocks noGrp="1"/>
          </p:cNvSpPr>
          <p:nvPr>
            <p:ph type="subTitle" idx="1"/>
          </p:nvPr>
        </p:nvSpPr>
        <p:spPr>
          <a:xfrm>
            <a:off x="2672953" y="15901497"/>
            <a:ext cx="16037719" cy="7309499"/>
          </a:xfrm>
        </p:spPr>
        <p:txBody>
          <a:bodyPr/>
          <a:lstStyle>
            <a:lvl1pPr marL="0" indent="0" algn="ctr">
              <a:buNone/>
              <a:defRPr sz="5612"/>
            </a:lvl1pPr>
            <a:lvl2pPr marL="1069162" indent="0" algn="ctr">
              <a:buNone/>
              <a:defRPr sz="4677"/>
            </a:lvl2pPr>
            <a:lvl3pPr marL="2138324" indent="0" algn="ctr">
              <a:buNone/>
              <a:defRPr sz="4209"/>
            </a:lvl3pPr>
            <a:lvl4pPr marL="3207487" indent="0" algn="ctr">
              <a:buNone/>
              <a:defRPr sz="3742"/>
            </a:lvl4pPr>
            <a:lvl5pPr marL="4276649" indent="0" algn="ctr">
              <a:buNone/>
              <a:defRPr sz="3742"/>
            </a:lvl5pPr>
            <a:lvl6pPr marL="5345811" indent="0" algn="ctr">
              <a:buNone/>
              <a:defRPr sz="3742"/>
            </a:lvl6pPr>
            <a:lvl7pPr marL="6414973" indent="0" algn="ctr">
              <a:buNone/>
              <a:defRPr sz="3742"/>
            </a:lvl7pPr>
            <a:lvl8pPr marL="7484135" indent="0" algn="ctr">
              <a:buNone/>
              <a:defRPr sz="3742"/>
            </a:lvl8pPr>
            <a:lvl9pPr marL="8553298" indent="0" algn="ctr">
              <a:buNone/>
              <a:defRPr sz="3742"/>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7FC89AA-5A10-4B81-9ED1-8351EF71A7E0}" type="datetimeFigureOut">
              <a:rPr lang="en-GB" smtClean="0"/>
              <a:t>06/03/2017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F97CD8A-EC08-43A1-9857-ABFFF22A7B63}" type="slidenum">
              <a:rPr lang="en-GB" smtClean="0"/>
              <a:t>‹#›</a:t>
            </a:fld>
            <a:endParaRPr lang="en-GB"/>
          </a:p>
        </p:txBody>
      </p:sp>
    </p:spTree>
    <p:extLst>
      <p:ext uri="{BB962C8B-B14F-4D97-AF65-F5344CB8AC3E}">
        <p14:creationId xmlns:p14="http://schemas.microsoft.com/office/powerpoint/2010/main" val="34247097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FC89AA-5A10-4B81-9ED1-8351EF71A7E0}" type="datetimeFigureOut">
              <a:rPr lang="en-GB" smtClean="0"/>
              <a:t>06/03/2017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F97CD8A-EC08-43A1-9857-ABFFF22A7B63}" type="slidenum">
              <a:rPr lang="en-GB" smtClean="0"/>
              <a:t>‹#›</a:t>
            </a:fld>
            <a:endParaRPr lang="en-GB"/>
          </a:p>
        </p:txBody>
      </p:sp>
    </p:spTree>
    <p:extLst>
      <p:ext uri="{BB962C8B-B14F-4D97-AF65-F5344CB8AC3E}">
        <p14:creationId xmlns:p14="http://schemas.microsoft.com/office/powerpoint/2010/main" val="76191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302658" y="1611875"/>
            <a:ext cx="4610844" cy="256568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70125" y="1611875"/>
            <a:ext cx="13565237" cy="2565684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FC89AA-5A10-4B81-9ED1-8351EF71A7E0}" type="datetimeFigureOut">
              <a:rPr lang="en-GB" smtClean="0"/>
              <a:t>06/03/2017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F97CD8A-EC08-43A1-9857-ABFFF22A7B63}" type="slidenum">
              <a:rPr lang="en-GB" smtClean="0"/>
              <a:t>‹#›</a:t>
            </a:fld>
            <a:endParaRPr lang="en-GB"/>
          </a:p>
        </p:txBody>
      </p:sp>
    </p:spTree>
    <p:extLst>
      <p:ext uri="{BB962C8B-B14F-4D97-AF65-F5344CB8AC3E}">
        <p14:creationId xmlns:p14="http://schemas.microsoft.com/office/powerpoint/2010/main" val="23899293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FC89AA-5A10-4B81-9ED1-8351EF71A7E0}" type="datetimeFigureOut">
              <a:rPr lang="en-GB" smtClean="0"/>
              <a:t>06/03/2017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F97CD8A-EC08-43A1-9857-ABFFF22A7B63}" type="slidenum">
              <a:rPr lang="en-GB" smtClean="0"/>
              <a:t>‹#›</a:t>
            </a:fld>
            <a:endParaRPr lang="en-GB"/>
          </a:p>
        </p:txBody>
      </p:sp>
    </p:spTree>
    <p:extLst>
      <p:ext uri="{BB962C8B-B14F-4D97-AF65-F5344CB8AC3E}">
        <p14:creationId xmlns:p14="http://schemas.microsoft.com/office/powerpoint/2010/main" val="22293914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8988" y="7547788"/>
            <a:ext cx="18443377" cy="12593645"/>
          </a:xfrm>
        </p:spPr>
        <p:txBody>
          <a:bodyPr anchor="b"/>
          <a:lstStyle>
            <a:lvl1pPr>
              <a:defRPr sz="14031"/>
            </a:lvl1pPr>
          </a:lstStyle>
          <a:p>
            <a:r>
              <a:rPr lang="en-US"/>
              <a:t>Click to edit Master title style</a:t>
            </a:r>
            <a:endParaRPr lang="en-US" dirty="0"/>
          </a:p>
        </p:txBody>
      </p:sp>
      <p:sp>
        <p:nvSpPr>
          <p:cNvPr id="3" name="Text Placeholder 2"/>
          <p:cNvSpPr>
            <a:spLocks noGrp="1"/>
          </p:cNvSpPr>
          <p:nvPr>
            <p:ph type="body" idx="1"/>
          </p:nvPr>
        </p:nvSpPr>
        <p:spPr>
          <a:xfrm>
            <a:off x="1458988" y="20260574"/>
            <a:ext cx="18443377" cy="6622701"/>
          </a:xfrm>
        </p:spPr>
        <p:txBody>
          <a:bodyPr/>
          <a:lstStyle>
            <a:lvl1pPr marL="0" indent="0">
              <a:buNone/>
              <a:defRPr sz="5612">
                <a:solidFill>
                  <a:schemeClr val="tx1"/>
                </a:solidFill>
              </a:defRPr>
            </a:lvl1pPr>
            <a:lvl2pPr marL="1069162" indent="0">
              <a:buNone/>
              <a:defRPr sz="4677">
                <a:solidFill>
                  <a:schemeClr val="tx1">
                    <a:tint val="75000"/>
                  </a:schemeClr>
                </a:solidFill>
              </a:defRPr>
            </a:lvl2pPr>
            <a:lvl3pPr marL="2138324" indent="0">
              <a:buNone/>
              <a:defRPr sz="4209">
                <a:solidFill>
                  <a:schemeClr val="tx1">
                    <a:tint val="75000"/>
                  </a:schemeClr>
                </a:solidFill>
              </a:defRPr>
            </a:lvl3pPr>
            <a:lvl4pPr marL="3207487" indent="0">
              <a:buNone/>
              <a:defRPr sz="3742">
                <a:solidFill>
                  <a:schemeClr val="tx1">
                    <a:tint val="75000"/>
                  </a:schemeClr>
                </a:solidFill>
              </a:defRPr>
            </a:lvl4pPr>
            <a:lvl5pPr marL="4276649" indent="0">
              <a:buNone/>
              <a:defRPr sz="3742">
                <a:solidFill>
                  <a:schemeClr val="tx1">
                    <a:tint val="75000"/>
                  </a:schemeClr>
                </a:solidFill>
              </a:defRPr>
            </a:lvl5pPr>
            <a:lvl6pPr marL="5345811" indent="0">
              <a:buNone/>
              <a:defRPr sz="3742">
                <a:solidFill>
                  <a:schemeClr val="tx1">
                    <a:tint val="75000"/>
                  </a:schemeClr>
                </a:solidFill>
              </a:defRPr>
            </a:lvl6pPr>
            <a:lvl7pPr marL="6414973" indent="0">
              <a:buNone/>
              <a:defRPr sz="3742">
                <a:solidFill>
                  <a:schemeClr val="tx1">
                    <a:tint val="75000"/>
                  </a:schemeClr>
                </a:solidFill>
              </a:defRPr>
            </a:lvl7pPr>
            <a:lvl8pPr marL="7484135" indent="0">
              <a:buNone/>
              <a:defRPr sz="3742">
                <a:solidFill>
                  <a:schemeClr val="tx1">
                    <a:tint val="75000"/>
                  </a:schemeClr>
                </a:solidFill>
              </a:defRPr>
            </a:lvl8pPr>
            <a:lvl9pPr marL="8553298" indent="0">
              <a:buNone/>
              <a:defRPr sz="3742">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7FC89AA-5A10-4B81-9ED1-8351EF71A7E0}" type="datetimeFigureOut">
              <a:rPr lang="en-GB" smtClean="0"/>
              <a:t>06/03/2017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F97CD8A-EC08-43A1-9857-ABFFF22A7B63}" type="slidenum">
              <a:rPr lang="en-GB" smtClean="0"/>
              <a:t>‹#›</a:t>
            </a:fld>
            <a:endParaRPr lang="en-GB"/>
          </a:p>
        </p:txBody>
      </p:sp>
    </p:spTree>
    <p:extLst>
      <p:ext uri="{BB962C8B-B14F-4D97-AF65-F5344CB8AC3E}">
        <p14:creationId xmlns:p14="http://schemas.microsoft.com/office/powerpoint/2010/main" val="30970352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470124" y="8059374"/>
            <a:ext cx="9088041" cy="1920934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0825460" y="8059374"/>
            <a:ext cx="9088041" cy="1920934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7FC89AA-5A10-4B81-9ED1-8351EF71A7E0}" type="datetimeFigureOut">
              <a:rPr lang="en-GB" smtClean="0"/>
              <a:t>06/03/2017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F97CD8A-EC08-43A1-9857-ABFFF22A7B63}" type="slidenum">
              <a:rPr lang="en-GB" smtClean="0"/>
              <a:t>‹#›</a:t>
            </a:fld>
            <a:endParaRPr lang="en-GB"/>
          </a:p>
        </p:txBody>
      </p:sp>
    </p:spTree>
    <p:extLst>
      <p:ext uri="{BB962C8B-B14F-4D97-AF65-F5344CB8AC3E}">
        <p14:creationId xmlns:p14="http://schemas.microsoft.com/office/powerpoint/2010/main" val="5744074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72909" y="1611882"/>
            <a:ext cx="18443377" cy="5851808"/>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72912" y="7421634"/>
            <a:ext cx="9046274" cy="3637228"/>
          </a:xfrm>
        </p:spPr>
        <p:txBody>
          <a:bodyPr anchor="b"/>
          <a:lstStyle>
            <a:lvl1pPr marL="0" indent="0">
              <a:buNone/>
              <a:defRPr sz="5612" b="1"/>
            </a:lvl1pPr>
            <a:lvl2pPr marL="1069162" indent="0">
              <a:buNone/>
              <a:defRPr sz="4677" b="1"/>
            </a:lvl2pPr>
            <a:lvl3pPr marL="2138324" indent="0">
              <a:buNone/>
              <a:defRPr sz="4209" b="1"/>
            </a:lvl3pPr>
            <a:lvl4pPr marL="3207487" indent="0">
              <a:buNone/>
              <a:defRPr sz="3742" b="1"/>
            </a:lvl4pPr>
            <a:lvl5pPr marL="4276649" indent="0">
              <a:buNone/>
              <a:defRPr sz="3742" b="1"/>
            </a:lvl5pPr>
            <a:lvl6pPr marL="5345811" indent="0">
              <a:buNone/>
              <a:defRPr sz="3742" b="1"/>
            </a:lvl6pPr>
            <a:lvl7pPr marL="6414973" indent="0">
              <a:buNone/>
              <a:defRPr sz="3742" b="1"/>
            </a:lvl7pPr>
            <a:lvl8pPr marL="7484135" indent="0">
              <a:buNone/>
              <a:defRPr sz="3742" b="1"/>
            </a:lvl8pPr>
            <a:lvl9pPr marL="8553298" indent="0">
              <a:buNone/>
              <a:defRPr sz="3742" b="1"/>
            </a:lvl9pPr>
          </a:lstStyle>
          <a:p>
            <a:pPr lvl="0"/>
            <a:r>
              <a:rPr lang="en-US"/>
              <a:t>Edit Master text styles</a:t>
            </a:r>
          </a:p>
        </p:txBody>
      </p:sp>
      <p:sp>
        <p:nvSpPr>
          <p:cNvPr id="4" name="Content Placeholder 3"/>
          <p:cNvSpPr>
            <a:spLocks noGrp="1"/>
          </p:cNvSpPr>
          <p:nvPr>
            <p:ph sz="half" idx="2"/>
          </p:nvPr>
        </p:nvSpPr>
        <p:spPr>
          <a:xfrm>
            <a:off x="1472912" y="11058863"/>
            <a:ext cx="9046274" cy="1626592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0825461" y="7421634"/>
            <a:ext cx="9090826" cy="3637228"/>
          </a:xfrm>
        </p:spPr>
        <p:txBody>
          <a:bodyPr anchor="b"/>
          <a:lstStyle>
            <a:lvl1pPr marL="0" indent="0">
              <a:buNone/>
              <a:defRPr sz="5612" b="1"/>
            </a:lvl1pPr>
            <a:lvl2pPr marL="1069162" indent="0">
              <a:buNone/>
              <a:defRPr sz="4677" b="1"/>
            </a:lvl2pPr>
            <a:lvl3pPr marL="2138324" indent="0">
              <a:buNone/>
              <a:defRPr sz="4209" b="1"/>
            </a:lvl3pPr>
            <a:lvl4pPr marL="3207487" indent="0">
              <a:buNone/>
              <a:defRPr sz="3742" b="1"/>
            </a:lvl4pPr>
            <a:lvl5pPr marL="4276649" indent="0">
              <a:buNone/>
              <a:defRPr sz="3742" b="1"/>
            </a:lvl5pPr>
            <a:lvl6pPr marL="5345811" indent="0">
              <a:buNone/>
              <a:defRPr sz="3742" b="1"/>
            </a:lvl6pPr>
            <a:lvl7pPr marL="6414973" indent="0">
              <a:buNone/>
              <a:defRPr sz="3742" b="1"/>
            </a:lvl7pPr>
            <a:lvl8pPr marL="7484135" indent="0">
              <a:buNone/>
              <a:defRPr sz="3742" b="1"/>
            </a:lvl8pPr>
            <a:lvl9pPr marL="8553298" indent="0">
              <a:buNone/>
              <a:defRPr sz="3742" b="1"/>
            </a:lvl9pPr>
          </a:lstStyle>
          <a:p>
            <a:pPr lvl="0"/>
            <a:r>
              <a:rPr lang="en-US"/>
              <a:t>Edit Master text styles</a:t>
            </a:r>
          </a:p>
        </p:txBody>
      </p:sp>
      <p:sp>
        <p:nvSpPr>
          <p:cNvPr id="6" name="Content Placeholder 5"/>
          <p:cNvSpPr>
            <a:spLocks noGrp="1"/>
          </p:cNvSpPr>
          <p:nvPr>
            <p:ph sz="quarter" idx="4"/>
          </p:nvPr>
        </p:nvSpPr>
        <p:spPr>
          <a:xfrm>
            <a:off x="10825461" y="11058863"/>
            <a:ext cx="9090826" cy="1626592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7FC89AA-5A10-4B81-9ED1-8351EF71A7E0}" type="datetimeFigureOut">
              <a:rPr lang="en-GB" smtClean="0"/>
              <a:t>06/03/2017</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4F97CD8A-EC08-43A1-9857-ABFFF22A7B63}" type="slidenum">
              <a:rPr lang="en-GB" smtClean="0"/>
              <a:t>‹#›</a:t>
            </a:fld>
            <a:endParaRPr lang="en-GB"/>
          </a:p>
        </p:txBody>
      </p:sp>
    </p:spTree>
    <p:extLst>
      <p:ext uri="{BB962C8B-B14F-4D97-AF65-F5344CB8AC3E}">
        <p14:creationId xmlns:p14="http://schemas.microsoft.com/office/powerpoint/2010/main" val="1035941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7FC89AA-5A10-4B81-9ED1-8351EF71A7E0}" type="datetimeFigureOut">
              <a:rPr lang="en-GB" smtClean="0"/>
              <a:t>06/03/2017</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4F97CD8A-EC08-43A1-9857-ABFFF22A7B63}" type="slidenum">
              <a:rPr lang="en-GB" smtClean="0"/>
              <a:t>‹#›</a:t>
            </a:fld>
            <a:endParaRPr lang="en-GB"/>
          </a:p>
        </p:txBody>
      </p:sp>
    </p:spTree>
    <p:extLst>
      <p:ext uri="{BB962C8B-B14F-4D97-AF65-F5344CB8AC3E}">
        <p14:creationId xmlns:p14="http://schemas.microsoft.com/office/powerpoint/2010/main" val="31876253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FC89AA-5A10-4B81-9ED1-8351EF71A7E0}" type="datetimeFigureOut">
              <a:rPr lang="en-GB" smtClean="0"/>
              <a:t>06/03/2017</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4F97CD8A-EC08-43A1-9857-ABFFF22A7B63}" type="slidenum">
              <a:rPr lang="en-GB" smtClean="0"/>
              <a:t>‹#›</a:t>
            </a:fld>
            <a:endParaRPr lang="en-GB"/>
          </a:p>
        </p:txBody>
      </p:sp>
    </p:spTree>
    <p:extLst>
      <p:ext uri="{BB962C8B-B14F-4D97-AF65-F5344CB8AC3E}">
        <p14:creationId xmlns:p14="http://schemas.microsoft.com/office/powerpoint/2010/main" val="19727465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72909" y="2018348"/>
            <a:ext cx="6896776" cy="7064216"/>
          </a:xfrm>
        </p:spPr>
        <p:txBody>
          <a:bodyPr anchor="b"/>
          <a:lstStyle>
            <a:lvl1pPr>
              <a:defRPr sz="7483"/>
            </a:lvl1pPr>
          </a:lstStyle>
          <a:p>
            <a:r>
              <a:rPr lang="en-US"/>
              <a:t>Click to edit Master title style</a:t>
            </a:r>
            <a:endParaRPr lang="en-US" dirty="0"/>
          </a:p>
        </p:txBody>
      </p:sp>
      <p:sp>
        <p:nvSpPr>
          <p:cNvPr id="3" name="Content Placeholder 2"/>
          <p:cNvSpPr>
            <a:spLocks noGrp="1"/>
          </p:cNvSpPr>
          <p:nvPr>
            <p:ph idx="1"/>
          </p:nvPr>
        </p:nvSpPr>
        <p:spPr>
          <a:xfrm>
            <a:off x="9090826" y="4359077"/>
            <a:ext cx="10825460" cy="21515024"/>
          </a:xfrm>
        </p:spPr>
        <p:txBody>
          <a:bodyPr/>
          <a:lstStyle>
            <a:lvl1pPr>
              <a:defRPr sz="7483"/>
            </a:lvl1pPr>
            <a:lvl2pPr>
              <a:defRPr sz="6548"/>
            </a:lvl2pPr>
            <a:lvl3pPr>
              <a:defRPr sz="5612"/>
            </a:lvl3pPr>
            <a:lvl4pPr>
              <a:defRPr sz="4677"/>
            </a:lvl4pPr>
            <a:lvl5pPr>
              <a:defRPr sz="4677"/>
            </a:lvl5pPr>
            <a:lvl6pPr>
              <a:defRPr sz="4677"/>
            </a:lvl6pPr>
            <a:lvl7pPr>
              <a:defRPr sz="4677"/>
            </a:lvl7pPr>
            <a:lvl8pPr>
              <a:defRPr sz="4677"/>
            </a:lvl8pPr>
            <a:lvl9pPr>
              <a:defRPr sz="4677"/>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72909" y="9082564"/>
            <a:ext cx="6896776" cy="16826573"/>
          </a:xfrm>
        </p:spPr>
        <p:txBody>
          <a:bodyPr/>
          <a:lstStyle>
            <a:lvl1pPr marL="0" indent="0">
              <a:buNone/>
              <a:defRPr sz="3742"/>
            </a:lvl1pPr>
            <a:lvl2pPr marL="1069162" indent="0">
              <a:buNone/>
              <a:defRPr sz="3274"/>
            </a:lvl2pPr>
            <a:lvl3pPr marL="2138324" indent="0">
              <a:buNone/>
              <a:defRPr sz="2806"/>
            </a:lvl3pPr>
            <a:lvl4pPr marL="3207487" indent="0">
              <a:buNone/>
              <a:defRPr sz="2339"/>
            </a:lvl4pPr>
            <a:lvl5pPr marL="4276649" indent="0">
              <a:buNone/>
              <a:defRPr sz="2339"/>
            </a:lvl5pPr>
            <a:lvl6pPr marL="5345811" indent="0">
              <a:buNone/>
              <a:defRPr sz="2339"/>
            </a:lvl6pPr>
            <a:lvl7pPr marL="6414973" indent="0">
              <a:buNone/>
              <a:defRPr sz="2339"/>
            </a:lvl7pPr>
            <a:lvl8pPr marL="7484135" indent="0">
              <a:buNone/>
              <a:defRPr sz="2339"/>
            </a:lvl8pPr>
            <a:lvl9pPr marL="8553298" indent="0">
              <a:buNone/>
              <a:defRPr sz="2339"/>
            </a:lvl9pPr>
          </a:lstStyle>
          <a:p>
            <a:pPr lvl="0"/>
            <a:r>
              <a:rPr lang="en-US"/>
              <a:t>Edit Master text styles</a:t>
            </a:r>
          </a:p>
        </p:txBody>
      </p:sp>
      <p:sp>
        <p:nvSpPr>
          <p:cNvPr id="5" name="Date Placeholder 4"/>
          <p:cNvSpPr>
            <a:spLocks noGrp="1"/>
          </p:cNvSpPr>
          <p:nvPr>
            <p:ph type="dt" sz="half" idx="10"/>
          </p:nvPr>
        </p:nvSpPr>
        <p:spPr/>
        <p:txBody>
          <a:bodyPr/>
          <a:lstStyle/>
          <a:p>
            <a:fld id="{A7FC89AA-5A10-4B81-9ED1-8351EF71A7E0}" type="datetimeFigureOut">
              <a:rPr lang="en-GB" smtClean="0"/>
              <a:t>06/03/2017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F97CD8A-EC08-43A1-9857-ABFFF22A7B63}" type="slidenum">
              <a:rPr lang="en-GB" smtClean="0"/>
              <a:t>‹#›</a:t>
            </a:fld>
            <a:endParaRPr lang="en-GB"/>
          </a:p>
        </p:txBody>
      </p:sp>
    </p:spTree>
    <p:extLst>
      <p:ext uri="{BB962C8B-B14F-4D97-AF65-F5344CB8AC3E}">
        <p14:creationId xmlns:p14="http://schemas.microsoft.com/office/powerpoint/2010/main" val="14823832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72909" y="2018348"/>
            <a:ext cx="6896776" cy="7064216"/>
          </a:xfrm>
        </p:spPr>
        <p:txBody>
          <a:bodyPr anchor="b"/>
          <a:lstStyle>
            <a:lvl1pPr>
              <a:defRPr sz="7483"/>
            </a:lvl1pPr>
          </a:lstStyle>
          <a:p>
            <a:r>
              <a:rPr lang="en-US"/>
              <a:t>Click to edit Master title style</a:t>
            </a:r>
            <a:endParaRPr lang="en-US" dirty="0"/>
          </a:p>
        </p:txBody>
      </p:sp>
      <p:sp>
        <p:nvSpPr>
          <p:cNvPr id="3" name="Picture Placeholder 2"/>
          <p:cNvSpPr>
            <a:spLocks noGrp="1" noChangeAspect="1"/>
          </p:cNvSpPr>
          <p:nvPr>
            <p:ph type="pic" idx="1"/>
          </p:nvPr>
        </p:nvSpPr>
        <p:spPr>
          <a:xfrm>
            <a:off x="9090826" y="4359077"/>
            <a:ext cx="10825460" cy="21515024"/>
          </a:xfrm>
        </p:spPr>
        <p:txBody>
          <a:bodyPr anchor="t"/>
          <a:lstStyle>
            <a:lvl1pPr marL="0" indent="0">
              <a:buNone/>
              <a:defRPr sz="7483"/>
            </a:lvl1pPr>
            <a:lvl2pPr marL="1069162" indent="0">
              <a:buNone/>
              <a:defRPr sz="6548"/>
            </a:lvl2pPr>
            <a:lvl3pPr marL="2138324" indent="0">
              <a:buNone/>
              <a:defRPr sz="5612"/>
            </a:lvl3pPr>
            <a:lvl4pPr marL="3207487" indent="0">
              <a:buNone/>
              <a:defRPr sz="4677"/>
            </a:lvl4pPr>
            <a:lvl5pPr marL="4276649" indent="0">
              <a:buNone/>
              <a:defRPr sz="4677"/>
            </a:lvl5pPr>
            <a:lvl6pPr marL="5345811" indent="0">
              <a:buNone/>
              <a:defRPr sz="4677"/>
            </a:lvl6pPr>
            <a:lvl7pPr marL="6414973" indent="0">
              <a:buNone/>
              <a:defRPr sz="4677"/>
            </a:lvl7pPr>
            <a:lvl8pPr marL="7484135" indent="0">
              <a:buNone/>
              <a:defRPr sz="4677"/>
            </a:lvl8pPr>
            <a:lvl9pPr marL="8553298" indent="0">
              <a:buNone/>
              <a:defRPr sz="4677"/>
            </a:lvl9pPr>
          </a:lstStyle>
          <a:p>
            <a:r>
              <a:rPr lang="en-US"/>
              <a:t>Click icon to add picture</a:t>
            </a:r>
            <a:endParaRPr lang="en-US" dirty="0"/>
          </a:p>
        </p:txBody>
      </p:sp>
      <p:sp>
        <p:nvSpPr>
          <p:cNvPr id="4" name="Text Placeholder 3"/>
          <p:cNvSpPr>
            <a:spLocks noGrp="1"/>
          </p:cNvSpPr>
          <p:nvPr>
            <p:ph type="body" sz="half" idx="2"/>
          </p:nvPr>
        </p:nvSpPr>
        <p:spPr>
          <a:xfrm>
            <a:off x="1472909" y="9082564"/>
            <a:ext cx="6896776" cy="16826573"/>
          </a:xfrm>
        </p:spPr>
        <p:txBody>
          <a:bodyPr/>
          <a:lstStyle>
            <a:lvl1pPr marL="0" indent="0">
              <a:buNone/>
              <a:defRPr sz="3742"/>
            </a:lvl1pPr>
            <a:lvl2pPr marL="1069162" indent="0">
              <a:buNone/>
              <a:defRPr sz="3274"/>
            </a:lvl2pPr>
            <a:lvl3pPr marL="2138324" indent="0">
              <a:buNone/>
              <a:defRPr sz="2806"/>
            </a:lvl3pPr>
            <a:lvl4pPr marL="3207487" indent="0">
              <a:buNone/>
              <a:defRPr sz="2339"/>
            </a:lvl4pPr>
            <a:lvl5pPr marL="4276649" indent="0">
              <a:buNone/>
              <a:defRPr sz="2339"/>
            </a:lvl5pPr>
            <a:lvl6pPr marL="5345811" indent="0">
              <a:buNone/>
              <a:defRPr sz="2339"/>
            </a:lvl6pPr>
            <a:lvl7pPr marL="6414973" indent="0">
              <a:buNone/>
              <a:defRPr sz="2339"/>
            </a:lvl7pPr>
            <a:lvl8pPr marL="7484135" indent="0">
              <a:buNone/>
              <a:defRPr sz="2339"/>
            </a:lvl8pPr>
            <a:lvl9pPr marL="8553298" indent="0">
              <a:buNone/>
              <a:defRPr sz="2339"/>
            </a:lvl9pPr>
          </a:lstStyle>
          <a:p>
            <a:pPr lvl="0"/>
            <a:r>
              <a:rPr lang="en-US"/>
              <a:t>Edit Master text styles</a:t>
            </a:r>
          </a:p>
        </p:txBody>
      </p:sp>
      <p:sp>
        <p:nvSpPr>
          <p:cNvPr id="5" name="Date Placeholder 4"/>
          <p:cNvSpPr>
            <a:spLocks noGrp="1"/>
          </p:cNvSpPr>
          <p:nvPr>
            <p:ph type="dt" sz="half" idx="10"/>
          </p:nvPr>
        </p:nvSpPr>
        <p:spPr/>
        <p:txBody>
          <a:bodyPr/>
          <a:lstStyle/>
          <a:p>
            <a:fld id="{A7FC89AA-5A10-4B81-9ED1-8351EF71A7E0}" type="datetimeFigureOut">
              <a:rPr lang="en-GB" smtClean="0"/>
              <a:t>06/03/2017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F97CD8A-EC08-43A1-9857-ABFFF22A7B63}" type="slidenum">
              <a:rPr lang="en-GB" smtClean="0"/>
              <a:t>‹#›</a:t>
            </a:fld>
            <a:endParaRPr lang="en-GB"/>
          </a:p>
        </p:txBody>
      </p:sp>
    </p:spTree>
    <p:extLst>
      <p:ext uri="{BB962C8B-B14F-4D97-AF65-F5344CB8AC3E}">
        <p14:creationId xmlns:p14="http://schemas.microsoft.com/office/powerpoint/2010/main" val="26980016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70124" y="1611882"/>
            <a:ext cx="18443377" cy="585180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70124" y="8059374"/>
            <a:ext cx="18443377" cy="1920934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470124" y="28060644"/>
            <a:ext cx="4811316" cy="1611875"/>
          </a:xfrm>
          <a:prstGeom prst="rect">
            <a:avLst/>
          </a:prstGeom>
        </p:spPr>
        <p:txBody>
          <a:bodyPr vert="horz" lIns="91440" tIns="45720" rIns="91440" bIns="45720" rtlCol="0" anchor="ctr"/>
          <a:lstStyle>
            <a:lvl1pPr algn="l">
              <a:defRPr sz="2806">
                <a:solidFill>
                  <a:schemeClr val="tx1">
                    <a:tint val="75000"/>
                  </a:schemeClr>
                </a:solidFill>
              </a:defRPr>
            </a:lvl1pPr>
          </a:lstStyle>
          <a:p>
            <a:fld id="{A7FC89AA-5A10-4B81-9ED1-8351EF71A7E0}" type="datetimeFigureOut">
              <a:rPr lang="en-GB" smtClean="0"/>
              <a:t>06/03/2017</a:t>
            </a:fld>
            <a:endParaRPr lang="en-GB"/>
          </a:p>
        </p:txBody>
      </p:sp>
      <p:sp>
        <p:nvSpPr>
          <p:cNvPr id="5" name="Footer Placeholder 4"/>
          <p:cNvSpPr>
            <a:spLocks noGrp="1"/>
          </p:cNvSpPr>
          <p:nvPr>
            <p:ph type="ftr" sz="quarter" idx="3"/>
          </p:nvPr>
        </p:nvSpPr>
        <p:spPr>
          <a:xfrm>
            <a:off x="7083326" y="28060644"/>
            <a:ext cx="7216973" cy="1611875"/>
          </a:xfrm>
          <a:prstGeom prst="rect">
            <a:avLst/>
          </a:prstGeom>
        </p:spPr>
        <p:txBody>
          <a:bodyPr vert="horz" lIns="91440" tIns="45720" rIns="91440" bIns="45720" rtlCol="0" anchor="ctr"/>
          <a:lstStyle>
            <a:lvl1pPr algn="ctr">
              <a:defRPr sz="2806">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15102185" y="28060644"/>
            <a:ext cx="4811316" cy="1611875"/>
          </a:xfrm>
          <a:prstGeom prst="rect">
            <a:avLst/>
          </a:prstGeom>
        </p:spPr>
        <p:txBody>
          <a:bodyPr vert="horz" lIns="91440" tIns="45720" rIns="91440" bIns="45720" rtlCol="0" anchor="ctr"/>
          <a:lstStyle>
            <a:lvl1pPr algn="r">
              <a:defRPr sz="2806">
                <a:solidFill>
                  <a:schemeClr val="tx1">
                    <a:tint val="75000"/>
                  </a:schemeClr>
                </a:solidFill>
              </a:defRPr>
            </a:lvl1pPr>
          </a:lstStyle>
          <a:p>
            <a:fld id="{4F97CD8A-EC08-43A1-9857-ABFFF22A7B63}" type="slidenum">
              <a:rPr lang="en-GB" smtClean="0"/>
              <a:t>‹#›</a:t>
            </a:fld>
            <a:endParaRPr lang="en-GB"/>
          </a:p>
        </p:txBody>
      </p:sp>
    </p:spTree>
    <p:extLst>
      <p:ext uri="{BB962C8B-B14F-4D97-AF65-F5344CB8AC3E}">
        <p14:creationId xmlns:p14="http://schemas.microsoft.com/office/powerpoint/2010/main" val="406917955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138324" rtl="0" eaLnBrk="1" latinLnBrk="0" hangingPunct="1">
        <a:lnSpc>
          <a:spcPct val="90000"/>
        </a:lnSpc>
        <a:spcBef>
          <a:spcPct val="0"/>
        </a:spcBef>
        <a:buNone/>
        <a:defRPr sz="10289" kern="1200">
          <a:solidFill>
            <a:schemeClr val="tx1"/>
          </a:solidFill>
          <a:latin typeface="+mj-lt"/>
          <a:ea typeface="+mj-ea"/>
          <a:cs typeface="+mj-cs"/>
        </a:defRPr>
      </a:lvl1pPr>
    </p:titleStyle>
    <p:bodyStyle>
      <a:lvl1pPr marL="534581" indent="-534581" algn="l" defTabSz="2138324" rtl="0" eaLnBrk="1" latinLnBrk="0" hangingPunct="1">
        <a:lnSpc>
          <a:spcPct val="90000"/>
        </a:lnSpc>
        <a:spcBef>
          <a:spcPts val="2339"/>
        </a:spcBef>
        <a:buFont typeface="Arial" panose="020B0604020202020204" pitchFamily="34" charset="0"/>
        <a:buChar char="•"/>
        <a:defRPr sz="6548" kern="1200">
          <a:solidFill>
            <a:schemeClr val="tx1"/>
          </a:solidFill>
          <a:latin typeface="+mn-lt"/>
          <a:ea typeface="+mn-ea"/>
          <a:cs typeface="+mn-cs"/>
        </a:defRPr>
      </a:lvl1pPr>
      <a:lvl2pPr marL="1603743" indent="-534581" algn="l" defTabSz="2138324" rtl="0" eaLnBrk="1" latinLnBrk="0" hangingPunct="1">
        <a:lnSpc>
          <a:spcPct val="90000"/>
        </a:lnSpc>
        <a:spcBef>
          <a:spcPts val="1169"/>
        </a:spcBef>
        <a:buFont typeface="Arial" panose="020B0604020202020204" pitchFamily="34" charset="0"/>
        <a:buChar char="•"/>
        <a:defRPr sz="5612" kern="1200">
          <a:solidFill>
            <a:schemeClr val="tx1"/>
          </a:solidFill>
          <a:latin typeface="+mn-lt"/>
          <a:ea typeface="+mn-ea"/>
          <a:cs typeface="+mn-cs"/>
        </a:defRPr>
      </a:lvl2pPr>
      <a:lvl3pPr marL="2672906" indent="-534581" algn="l" defTabSz="2138324" rtl="0" eaLnBrk="1" latinLnBrk="0" hangingPunct="1">
        <a:lnSpc>
          <a:spcPct val="90000"/>
        </a:lnSpc>
        <a:spcBef>
          <a:spcPts val="1169"/>
        </a:spcBef>
        <a:buFont typeface="Arial" panose="020B0604020202020204" pitchFamily="34" charset="0"/>
        <a:buChar char="•"/>
        <a:defRPr sz="4677" kern="1200">
          <a:solidFill>
            <a:schemeClr val="tx1"/>
          </a:solidFill>
          <a:latin typeface="+mn-lt"/>
          <a:ea typeface="+mn-ea"/>
          <a:cs typeface="+mn-cs"/>
        </a:defRPr>
      </a:lvl3pPr>
      <a:lvl4pPr marL="3742068"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4pPr>
      <a:lvl5pPr marL="4811230"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5pPr>
      <a:lvl6pPr marL="5880392"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6pPr>
      <a:lvl7pPr marL="6949554"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7pPr>
      <a:lvl8pPr marL="8018717"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8pPr>
      <a:lvl9pPr marL="9087879"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9pPr>
    </p:bodyStyle>
    <p:otherStyle>
      <a:defPPr>
        <a:defRPr lang="en-US"/>
      </a:defPPr>
      <a:lvl1pPr marL="0" algn="l" defTabSz="2138324" rtl="0" eaLnBrk="1" latinLnBrk="0" hangingPunct="1">
        <a:defRPr sz="4209" kern="1200">
          <a:solidFill>
            <a:schemeClr val="tx1"/>
          </a:solidFill>
          <a:latin typeface="+mn-lt"/>
          <a:ea typeface="+mn-ea"/>
          <a:cs typeface="+mn-cs"/>
        </a:defRPr>
      </a:lvl1pPr>
      <a:lvl2pPr marL="1069162" algn="l" defTabSz="2138324" rtl="0" eaLnBrk="1" latinLnBrk="0" hangingPunct="1">
        <a:defRPr sz="4209" kern="1200">
          <a:solidFill>
            <a:schemeClr val="tx1"/>
          </a:solidFill>
          <a:latin typeface="+mn-lt"/>
          <a:ea typeface="+mn-ea"/>
          <a:cs typeface="+mn-cs"/>
        </a:defRPr>
      </a:lvl2pPr>
      <a:lvl3pPr marL="2138324" algn="l" defTabSz="2138324" rtl="0" eaLnBrk="1" latinLnBrk="0" hangingPunct="1">
        <a:defRPr sz="4209" kern="1200">
          <a:solidFill>
            <a:schemeClr val="tx1"/>
          </a:solidFill>
          <a:latin typeface="+mn-lt"/>
          <a:ea typeface="+mn-ea"/>
          <a:cs typeface="+mn-cs"/>
        </a:defRPr>
      </a:lvl3pPr>
      <a:lvl4pPr marL="3207487" algn="l" defTabSz="2138324" rtl="0" eaLnBrk="1" latinLnBrk="0" hangingPunct="1">
        <a:defRPr sz="4209" kern="1200">
          <a:solidFill>
            <a:schemeClr val="tx1"/>
          </a:solidFill>
          <a:latin typeface="+mn-lt"/>
          <a:ea typeface="+mn-ea"/>
          <a:cs typeface="+mn-cs"/>
        </a:defRPr>
      </a:lvl4pPr>
      <a:lvl5pPr marL="4276649" algn="l" defTabSz="2138324" rtl="0" eaLnBrk="1" latinLnBrk="0" hangingPunct="1">
        <a:defRPr sz="4209" kern="1200">
          <a:solidFill>
            <a:schemeClr val="tx1"/>
          </a:solidFill>
          <a:latin typeface="+mn-lt"/>
          <a:ea typeface="+mn-ea"/>
          <a:cs typeface="+mn-cs"/>
        </a:defRPr>
      </a:lvl5pPr>
      <a:lvl6pPr marL="5345811" algn="l" defTabSz="2138324" rtl="0" eaLnBrk="1" latinLnBrk="0" hangingPunct="1">
        <a:defRPr sz="4209" kern="1200">
          <a:solidFill>
            <a:schemeClr val="tx1"/>
          </a:solidFill>
          <a:latin typeface="+mn-lt"/>
          <a:ea typeface="+mn-ea"/>
          <a:cs typeface="+mn-cs"/>
        </a:defRPr>
      </a:lvl6pPr>
      <a:lvl7pPr marL="6414973" algn="l" defTabSz="2138324" rtl="0" eaLnBrk="1" latinLnBrk="0" hangingPunct="1">
        <a:defRPr sz="4209" kern="1200">
          <a:solidFill>
            <a:schemeClr val="tx1"/>
          </a:solidFill>
          <a:latin typeface="+mn-lt"/>
          <a:ea typeface="+mn-ea"/>
          <a:cs typeface="+mn-cs"/>
        </a:defRPr>
      </a:lvl7pPr>
      <a:lvl8pPr marL="7484135" algn="l" defTabSz="2138324" rtl="0" eaLnBrk="1" latinLnBrk="0" hangingPunct="1">
        <a:defRPr sz="4209" kern="1200">
          <a:solidFill>
            <a:schemeClr val="tx1"/>
          </a:solidFill>
          <a:latin typeface="+mn-lt"/>
          <a:ea typeface="+mn-ea"/>
          <a:cs typeface="+mn-cs"/>
        </a:defRPr>
      </a:lvl8pPr>
      <a:lvl9pPr marL="8553298" algn="l" defTabSz="2138324" rtl="0" eaLnBrk="1" latinLnBrk="0" hangingPunct="1">
        <a:defRPr sz="420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p:cNvSpPr/>
          <p:nvPr/>
        </p:nvSpPr>
        <p:spPr>
          <a:xfrm>
            <a:off x="419100" y="419100"/>
            <a:ext cx="20459700" cy="1447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dirty="0">
                <a:solidFill>
                  <a:schemeClr val="bg1"/>
                </a:solidFill>
              </a:rPr>
              <a:t>Creating real-time holograms using the Pepper’s Ghost technique</a:t>
            </a:r>
          </a:p>
          <a:p>
            <a:pPr algn="ctr"/>
            <a:r>
              <a:rPr lang="en-GB" sz="2400" dirty="0">
                <a:solidFill>
                  <a:schemeClr val="bg1"/>
                </a:solidFill>
              </a:rPr>
              <a:t>Elliot Oram - elo9@aber.ac.uk </a:t>
            </a:r>
          </a:p>
        </p:txBody>
      </p:sp>
      <p:sp>
        <p:nvSpPr>
          <p:cNvPr id="6" name="Rectangle: Rounded Corners 5"/>
          <p:cNvSpPr/>
          <p:nvPr/>
        </p:nvSpPr>
        <p:spPr>
          <a:xfrm>
            <a:off x="10707329" y="11445329"/>
            <a:ext cx="10171471" cy="879928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bg1"/>
                </a:solidFill>
              </a:rPr>
              <a:t>The application for video processing is written in python 2.7 using the precompiled binaries for OpenCV 2.4. It consists of one package containing the </a:t>
            </a:r>
            <a:r>
              <a:rPr lang="en-GB" sz="2400" dirty="0" err="1">
                <a:solidFill>
                  <a:schemeClr val="bg1"/>
                </a:solidFill>
              </a:rPr>
              <a:t>VideoProcessor</a:t>
            </a:r>
            <a:r>
              <a:rPr lang="en-GB" sz="2400" dirty="0">
                <a:solidFill>
                  <a:schemeClr val="bg1"/>
                </a:solidFill>
              </a:rPr>
              <a:t> class that deals with the main workflow of the product. The other two modules, contain helper functions and parsers for variables. </a:t>
            </a:r>
          </a:p>
          <a:p>
            <a:pPr algn="ctr"/>
            <a:endParaRPr lang="en-GB" sz="2400" dirty="0">
              <a:solidFill>
                <a:schemeClr val="bg1"/>
              </a:solidFill>
            </a:endParaRPr>
          </a:p>
          <a:p>
            <a:pPr algn="ctr"/>
            <a:r>
              <a:rPr lang="en-GB" sz="2400" dirty="0">
                <a:solidFill>
                  <a:schemeClr val="bg1"/>
                </a:solidFill>
              </a:rPr>
              <a:t>The application is currently being developed to use a background subtraction technique to ensure only the foreground object is displayed from the video feed. The technique being used for this is a green screen as the background which is then removed programmatically from the video frame. This, when complete will use the Chroma Key technique to change the background to black.</a:t>
            </a:r>
          </a:p>
          <a:p>
            <a:pPr algn="ctr"/>
            <a:endParaRPr lang="en-GB" sz="2400" dirty="0">
              <a:solidFill>
                <a:schemeClr val="bg1"/>
              </a:solidFill>
            </a:endParaRPr>
          </a:p>
          <a:p>
            <a:pPr algn="ctr"/>
            <a:r>
              <a:rPr lang="en-GB" sz="2400" dirty="0">
                <a:solidFill>
                  <a:schemeClr val="bg1"/>
                </a:solidFill>
              </a:rPr>
              <a:t>The application is tested using the continuous integration tool Jenkins which at present runs tests unit tests  (using the </a:t>
            </a:r>
            <a:r>
              <a:rPr lang="en-GB" sz="2400" dirty="0" err="1">
                <a:solidFill>
                  <a:schemeClr val="bg1"/>
                </a:solidFill>
              </a:rPr>
              <a:t>nosetest</a:t>
            </a:r>
            <a:r>
              <a:rPr lang="en-GB" sz="2400" dirty="0">
                <a:solidFill>
                  <a:schemeClr val="bg1"/>
                </a:solidFill>
              </a:rPr>
              <a:t> framework), </a:t>
            </a:r>
            <a:r>
              <a:rPr lang="en-GB" sz="2400" dirty="0" err="1">
                <a:solidFill>
                  <a:schemeClr val="bg1"/>
                </a:solidFill>
              </a:rPr>
              <a:t>pylint</a:t>
            </a:r>
            <a:r>
              <a:rPr lang="en-GB" sz="2400" dirty="0">
                <a:solidFill>
                  <a:schemeClr val="bg1"/>
                </a:solidFill>
              </a:rPr>
              <a:t> tests to check that my code is compliant with the PEP8 programming standard, and a coverage test to ensure that unit tests cover as much of the code base as possible. </a:t>
            </a:r>
          </a:p>
        </p:txBody>
      </p:sp>
      <p:sp>
        <p:nvSpPr>
          <p:cNvPr id="7" name="Rectangle: Rounded Corners 6"/>
          <p:cNvSpPr/>
          <p:nvPr/>
        </p:nvSpPr>
        <p:spPr>
          <a:xfrm>
            <a:off x="419099" y="20099473"/>
            <a:ext cx="10288228" cy="879928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bg1"/>
                </a:solidFill>
              </a:rPr>
              <a:t>A charades game to accompany the hologram will be developed. This will allow the actor in the staging area to choose a phrase and act it out in front of the camera. The data on the topic will then be passed to device in the viewing area and the hologram of the actor will be displayed to viewers. The viewers will then attempt to guess the phrase being acted and swap places with the actor if they guess correctly.</a:t>
            </a:r>
          </a:p>
          <a:p>
            <a:pPr algn="ctr"/>
            <a:endParaRPr lang="en-GB" sz="2400" dirty="0">
              <a:solidFill>
                <a:schemeClr val="bg1"/>
              </a:solidFill>
            </a:endParaRPr>
          </a:p>
          <a:p>
            <a:pPr algn="ctr"/>
            <a:r>
              <a:rPr lang="en-GB" sz="2400" dirty="0">
                <a:solidFill>
                  <a:schemeClr val="bg1"/>
                </a:solidFill>
              </a:rPr>
              <a:t>There are two key points for future development which are, improving the background subtraction and hosting the video feed online to allow it to be viewed on various devices at the same time.</a:t>
            </a:r>
          </a:p>
          <a:p>
            <a:pPr algn="ctr"/>
            <a:endParaRPr lang="en-GB" sz="2400" dirty="0">
              <a:solidFill>
                <a:schemeClr val="bg1"/>
              </a:solidFill>
            </a:endParaRPr>
          </a:p>
          <a:p>
            <a:pPr algn="ctr"/>
            <a:r>
              <a:rPr lang="en-GB" sz="2400" dirty="0">
                <a:solidFill>
                  <a:schemeClr val="bg1"/>
                </a:solidFill>
              </a:rPr>
              <a:t>The background subtraction is currently reliant on the green screen in order to work. However, using a combination of background subtraction techniques, it should be possible to take a picture of a static background and then remove it from each frame.</a:t>
            </a:r>
          </a:p>
          <a:p>
            <a:pPr algn="ctr"/>
            <a:endParaRPr lang="en-GB" sz="2400" dirty="0">
              <a:solidFill>
                <a:schemeClr val="bg1"/>
              </a:solidFill>
            </a:endParaRPr>
          </a:p>
          <a:p>
            <a:pPr algn="ctr"/>
            <a:r>
              <a:rPr lang="en-GB" sz="2400" dirty="0">
                <a:solidFill>
                  <a:schemeClr val="bg1"/>
                </a:solidFill>
              </a:rPr>
              <a:t>Currently the application is capable of outputting the processed video feed in various sizes and resolution. If the content was hosted online, this could mean that the hologram could be viewed on multiple device in different locations.</a:t>
            </a:r>
          </a:p>
        </p:txBody>
      </p:sp>
      <p:sp>
        <p:nvSpPr>
          <p:cNvPr id="8" name="Rectangle: Rounded Corners 7"/>
          <p:cNvSpPr/>
          <p:nvPr/>
        </p:nvSpPr>
        <p:spPr>
          <a:xfrm>
            <a:off x="419099" y="2675539"/>
            <a:ext cx="10288229" cy="879928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bg1"/>
                </a:solidFill>
              </a:rPr>
              <a:t>This project is to produce real-time holograms with the Pepper’s Ghost technique originally used for theatre. The product will be used at Aberystwyth science week allowing the audience to create real-time holograms that can be viewed in a separate area of the room. The Pepper’s Ghost pyramid is an open square based pyramid normally made from Perspex or clear acrylic with sides angled 45 degrees from the normal. The video is positioned under each side of the pyramid and it is then reflected into the centre of the pyramid making a holographic illusion.</a:t>
            </a:r>
          </a:p>
          <a:p>
            <a:pPr algn="ctr"/>
            <a:endParaRPr lang="en-GB" sz="2400" dirty="0">
              <a:solidFill>
                <a:schemeClr val="bg1"/>
              </a:solidFill>
            </a:endParaRPr>
          </a:p>
          <a:p>
            <a:pPr algn="ctr"/>
            <a:r>
              <a:rPr lang="en-GB" sz="2400" dirty="0">
                <a:solidFill>
                  <a:schemeClr val="bg1"/>
                </a:solidFill>
              </a:rPr>
              <a:t>At present, a system has been created to capture a video feed from a camera attached to a computer. This video feed is then processed which duplicates the video feed into four copies, and each copy is rotated to face in towards the centre of the pyramid. Finally, a video feed is positioned on each side of the pyramid.</a:t>
            </a:r>
          </a:p>
          <a:p>
            <a:pPr algn="ctr"/>
            <a:endParaRPr lang="en-GB" sz="2400" dirty="0">
              <a:solidFill>
                <a:schemeClr val="bg1"/>
              </a:solidFill>
            </a:endParaRPr>
          </a:p>
          <a:p>
            <a:pPr algn="ctr"/>
            <a:r>
              <a:rPr lang="en-GB" sz="2400" dirty="0">
                <a:solidFill>
                  <a:schemeClr val="bg1"/>
                </a:solidFill>
              </a:rPr>
              <a:t>The system has a fully documented design and an accompanying test suite to ensure that the functionality is correct. </a:t>
            </a:r>
          </a:p>
        </p:txBody>
      </p:sp>
      <p:pic>
        <p:nvPicPr>
          <p:cNvPr id="10" name="Picture 9"/>
          <p:cNvPicPr>
            <a:picLocks noChangeAspect="1"/>
          </p:cNvPicPr>
          <p:nvPr/>
        </p:nvPicPr>
        <p:blipFill>
          <a:blip r:embed="rId2"/>
          <a:stretch>
            <a:fillRect/>
          </a:stretch>
        </p:blipFill>
        <p:spPr>
          <a:xfrm>
            <a:off x="1274507" y="12439167"/>
            <a:ext cx="8655768" cy="6841108"/>
          </a:xfrm>
          <a:prstGeom prst="rect">
            <a:avLst/>
          </a:prstGeom>
        </p:spPr>
      </p:pic>
      <p:sp>
        <p:nvSpPr>
          <p:cNvPr id="11" name="Rectangle 10"/>
          <p:cNvSpPr/>
          <p:nvPr/>
        </p:nvSpPr>
        <p:spPr>
          <a:xfrm>
            <a:off x="11500899" y="3652532"/>
            <a:ext cx="8655768" cy="6845300"/>
          </a:xfrm>
          <a:prstGeom prst="rect">
            <a:avLst/>
          </a:prstGeom>
          <a:solidFill>
            <a:schemeClr val="accent1">
              <a:alpha val="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13" name="Straight Connector 12"/>
          <p:cNvCxnSpPr/>
          <p:nvPr/>
        </p:nvCxnSpPr>
        <p:spPr>
          <a:xfrm>
            <a:off x="12620625" y="9096375"/>
            <a:ext cx="6610350"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5" name="Straight Connector 14"/>
          <p:cNvCxnSpPr>
            <a:cxnSpLocks/>
          </p:cNvCxnSpPr>
          <p:nvPr/>
        </p:nvCxnSpPr>
        <p:spPr>
          <a:xfrm flipV="1">
            <a:off x="14116050" y="5341620"/>
            <a:ext cx="3810" cy="265747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0" name="Straight Connector 19"/>
          <p:cNvCxnSpPr>
            <a:cxnSpLocks/>
          </p:cNvCxnSpPr>
          <p:nvPr/>
        </p:nvCxnSpPr>
        <p:spPr>
          <a:xfrm flipH="1">
            <a:off x="14306550" y="5496375"/>
            <a:ext cx="3609750" cy="360000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cxnSpLocks/>
          </p:cNvCxnSpPr>
          <p:nvPr/>
        </p:nvCxnSpPr>
        <p:spPr>
          <a:xfrm flipV="1">
            <a:off x="15859125" y="7784306"/>
            <a:ext cx="14350" cy="11310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cxnSpLocks/>
          </p:cNvCxnSpPr>
          <p:nvPr/>
        </p:nvCxnSpPr>
        <p:spPr>
          <a:xfrm flipV="1">
            <a:off x="16195675" y="7448775"/>
            <a:ext cx="3810" cy="14666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cxnSpLocks/>
          </p:cNvCxnSpPr>
          <p:nvPr/>
        </p:nvCxnSpPr>
        <p:spPr>
          <a:xfrm flipH="1" flipV="1">
            <a:off x="16515668" y="7136606"/>
            <a:ext cx="12370" cy="17787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cxnSpLocks/>
          </p:cNvCxnSpPr>
          <p:nvPr/>
        </p:nvCxnSpPr>
        <p:spPr>
          <a:xfrm flipH="1" flipV="1">
            <a:off x="16853062" y="6810375"/>
            <a:ext cx="2539" cy="21050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cxnSpLocks/>
          </p:cNvCxnSpPr>
          <p:nvPr/>
        </p:nvCxnSpPr>
        <p:spPr>
          <a:xfrm flipH="1" flipV="1">
            <a:off x="17168566" y="6488906"/>
            <a:ext cx="17772" cy="24264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cxnSpLocks/>
          </p:cNvCxnSpPr>
          <p:nvPr/>
        </p:nvCxnSpPr>
        <p:spPr>
          <a:xfrm flipH="1" flipV="1">
            <a:off x="17500726" y="6165282"/>
            <a:ext cx="14288" cy="27501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cxnSpLocks/>
          </p:cNvCxnSpPr>
          <p:nvPr/>
        </p:nvCxnSpPr>
        <p:spPr>
          <a:xfrm flipH="1" flipV="1">
            <a:off x="17831593" y="5819775"/>
            <a:ext cx="15997" cy="30956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cxnSpLocks/>
          </p:cNvCxnSpPr>
          <p:nvPr/>
        </p:nvCxnSpPr>
        <p:spPr>
          <a:xfrm flipH="1" flipV="1">
            <a:off x="15530573" y="8141735"/>
            <a:ext cx="1015" cy="7715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cxnSpLocks/>
          </p:cNvCxnSpPr>
          <p:nvPr/>
        </p:nvCxnSpPr>
        <p:spPr>
          <a:xfrm rot="16200000" flipV="1">
            <a:off x="15088503" y="6977146"/>
            <a:ext cx="14350" cy="11310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cxnSpLocks/>
          </p:cNvCxnSpPr>
          <p:nvPr/>
        </p:nvCxnSpPr>
        <p:spPr>
          <a:xfrm rot="16200000" flipV="1">
            <a:off x="15259391" y="6478100"/>
            <a:ext cx="3810" cy="14666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cxnSpLocks/>
          </p:cNvCxnSpPr>
          <p:nvPr/>
        </p:nvCxnSpPr>
        <p:spPr>
          <a:xfrm rot="16200000" flipH="1" flipV="1">
            <a:off x="15413358" y="5997743"/>
            <a:ext cx="12370" cy="17787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cxnSpLocks/>
          </p:cNvCxnSpPr>
          <p:nvPr/>
        </p:nvCxnSpPr>
        <p:spPr>
          <a:xfrm rot="16200000" flipH="1" flipV="1">
            <a:off x="15581396" y="5502149"/>
            <a:ext cx="2539" cy="21050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cxnSpLocks/>
          </p:cNvCxnSpPr>
          <p:nvPr/>
        </p:nvCxnSpPr>
        <p:spPr>
          <a:xfrm rot="16200000" flipH="1" flipV="1">
            <a:off x="15734521" y="5018294"/>
            <a:ext cx="17772" cy="24264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cxnSpLocks/>
          </p:cNvCxnSpPr>
          <p:nvPr/>
        </p:nvCxnSpPr>
        <p:spPr>
          <a:xfrm rot="16200000" flipH="1" flipV="1">
            <a:off x="15895930" y="4526064"/>
            <a:ext cx="14288" cy="27501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a:cxnSpLocks/>
          </p:cNvCxnSpPr>
          <p:nvPr/>
        </p:nvCxnSpPr>
        <p:spPr>
          <a:xfrm rot="16200000" flipH="1" flipV="1">
            <a:off x="16065218" y="4021588"/>
            <a:ext cx="15997" cy="30956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cxnSpLocks/>
          </p:cNvCxnSpPr>
          <p:nvPr/>
        </p:nvCxnSpPr>
        <p:spPr>
          <a:xfrm rot="16200000" flipH="1" flipV="1">
            <a:off x="14913233" y="7492151"/>
            <a:ext cx="1015" cy="7715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rot="16200000">
            <a:off x="13144917" y="6356685"/>
            <a:ext cx="1478335" cy="461665"/>
          </a:xfrm>
          <a:prstGeom prst="rect">
            <a:avLst/>
          </a:prstGeom>
          <a:noFill/>
        </p:spPr>
        <p:txBody>
          <a:bodyPr wrap="square" rtlCol="0">
            <a:spAutoFit/>
          </a:bodyPr>
          <a:lstStyle/>
          <a:p>
            <a:r>
              <a:rPr lang="en-GB" sz="2400" dirty="0"/>
              <a:t>Hologram</a:t>
            </a:r>
            <a:endParaRPr lang="en-GB" dirty="0"/>
          </a:p>
        </p:txBody>
      </p:sp>
      <p:sp>
        <p:nvSpPr>
          <p:cNvPr id="75" name="TextBox 74"/>
          <p:cNvSpPr txBox="1"/>
          <p:nvPr/>
        </p:nvSpPr>
        <p:spPr>
          <a:xfrm>
            <a:off x="16074612" y="9194853"/>
            <a:ext cx="1146534" cy="461665"/>
          </a:xfrm>
          <a:prstGeom prst="rect">
            <a:avLst/>
          </a:prstGeom>
          <a:noFill/>
        </p:spPr>
        <p:txBody>
          <a:bodyPr wrap="square" rtlCol="0">
            <a:spAutoFit/>
          </a:bodyPr>
          <a:lstStyle/>
          <a:p>
            <a:pPr algn="ctr"/>
            <a:r>
              <a:rPr lang="en-GB" sz="2400" dirty="0"/>
              <a:t>Image</a:t>
            </a:r>
            <a:endParaRPr lang="en-GB" dirty="0"/>
          </a:p>
        </p:txBody>
      </p:sp>
      <p:sp>
        <p:nvSpPr>
          <p:cNvPr id="76" name="Rectangle 75"/>
          <p:cNvSpPr/>
          <p:nvPr/>
        </p:nvSpPr>
        <p:spPr>
          <a:xfrm>
            <a:off x="15530573" y="9022557"/>
            <a:ext cx="2317017" cy="742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77" name="Straight Connector 76"/>
          <p:cNvCxnSpPr>
            <a:cxnSpLocks/>
            <a:endCxn id="11" idx="1"/>
          </p:cNvCxnSpPr>
          <p:nvPr/>
        </p:nvCxnSpPr>
        <p:spPr>
          <a:xfrm flipH="1" flipV="1">
            <a:off x="11500899" y="7075182"/>
            <a:ext cx="2049008" cy="2026068"/>
          </a:xfrm>
          <a:prstGeom prst="line">
            <a:avLst/>
          </a:prstGeom>
          <a:ln w="190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0969140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1050</TotalTime>
  <Words>577</Words>
  <Application>Microsoft Office PowerPoint</Application>
  <PresentationFormat>Custom</PresentationFormat>
  <Paragraphs>21</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User</cp:lastModifiedBy>
  <cp:revision>22</cp:revision>
  <dcterms:created xsi:type="dcterms:W3CDTF">2017-03-04T16:01:28Z</dcterms:created>
  <dcterms:modified xsi:type="dcterms:W3CDTF">2017-03-06T20:12:17Z</dcterms:modified>
</cp:coreProperties>
</file>