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805804" y="484050"/>
            <a:ext cx="458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Hologram Charades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546" y="2383872"/>
            <a:ext cx="525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Session Id: 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2569" y="2467233"/>
            <a:ext cx="3059883" cy="418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469546" y="4152893"/>
            <a:ext cx="169457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7876" y="4152893"/>
            <a:ext cx="169457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2017-03-08T16:22:31Z</dcterms:created>
  <dcterms:modified xsi:type="dcterms:W3CDTF">2017-03-22T19:05:56Z</dcterms:modified>
</cp:coreProperties>
</file>