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460F-723A-4B11-8891-B6B13DFC67E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05BE-4AC2-47B4-B130-7654134F8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4183A-A0A1-491E-8FDA-887DB35E2B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9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49552"/>
            <a:ext cx="9144000" cy="1296332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136904" cy="2880320"/>
          </a:xfrm>
        </p:spPr>
        <p:txBody>
          <a:bodyPr>
            <a:noAutofit/>
          </a:bodyPr>
          <a:lstStyle/>
          <a:p>
            <a:pPr>
              <a:spcBef>
                <a:spcPts val="901"/>
              </a:spcBef>
            </a:pPr>
            <a:endParaRPr lang="en-GB" b="1" spc="-1" dirty="0" smtClean="0">
              <a:solidFill>
                <a:srgbClr val="FFC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spcBef>
                <a:spcPts val="901"/>
              </a:spcBef>
            </a:pPr>
            <a:r>
              <a:rPr lang="en-GB" sz="3600" b="1" spc="-1" dirty="0" smtClean="0">
                <a:solidFill>
                  <a:srgbClr val="FFC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</a:t>
            </a:r>
            <a:r>
              <a:rPr lang="en-GB" sz="3600" b="1" spc="-1" dirty="0">
                <a:solidFill>
                  <a:srgbClr val="FFC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TITLE]</a:t>
            </a:r>
            <a:endParaRPr lang="en-GB" sz="3600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r>
              <a:rPr lang="en-GB" sz="28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[Authors]</a:t>
            </a:r>
            <a:endParaRPr lang="en-GB" sz="2800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r>
              <a:rPr lang="en-GB" sz="28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[Institution]</a:t>
            </a:r>
            <a:endParaRPr lang="en-GB" sz="2800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B0BBEB9-1138-2049-8138-331A2FD21350}"/>
              </a:ext>
            </a:extLst>
          </p:cNvPr>
          <p:cNvSpPr txBox="1"/>
          <p:nvPr/>
        </p:nvSpPr>
        <p:spPr>
          <a:xfrm>
            <a:off x="7524328" y="5869742"/>
            <a:ext cx="14276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Industry partner logos if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needed  -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try to keep this the same size as other logo’s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47764" y="5030698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https://lightform.org.uk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D9D649F-992B-054F-AD9A-22A192F6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09" y="5981386"/>
            <a:ext cx="1659270" cy="761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7C186A6-B52F-EB4E-9302-8CCFEA243FD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9644" y="5360314"/>
            <a:ext cx="2464827" cy="17410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D647A2F-A830-F046-B1BE-1E74AE134F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412" b="67578"/>
          <a:stretch/>
        </p:blipFill>
        <p:spPr>
          <a:xfrm>
            <a:off x="3612889" y="6088106"/>
            <a:ext cx="1800200" cy="5173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B5D2B69-39CE-A746-933D-E56D66942D6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544" y="6084869"/>
            <a:ext cx="1749608" cy="4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Shannon</dc:creator>
  <cp:lastModifiedBy>Natalie Shannon</cp:lastModifiedBy>
  <cp:revision>7</cp:revision>
  <cp:lastPrinted>2019-10-25T10:17:02Z</cp:lastPrinted>
  <dcterms:created xsi:type="dcterms:W3CDTF">2019-10-15T11:12:18Z</dcterms:created>
  <dcterms:modified xsi:type="dcterms:W3CDTF">2019-10-25T11:58:36Z</dcterms:modified>
</cp:coreProperties>
</file>