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5175" cy="6859588"/>
  <p:notesSz cx="6858000" cy="9144000"/>
  <p:defaultTextStyle>
    <a:defPPr>
      <a:defRPr lang="en-US"/>
    </a:defPPr>
    <a:lvl1pPr marL="0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44226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88455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632682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176908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721134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265363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809586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353812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2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2"/>
  </p:normalViewPr>
  <p:slideViewPr>
    <p:cSldViewPr>
      <p:cViewPr varScale="1">
        <p:scale>
          <a:sx n="84" d="100"/>
          <a:sy n="84" d="100"/>
        </p:scale>
        <p:origin x="-586" y="-67"/>
      </p:cViewPr>
      <p:guideLst>
        <p:guide orient="horz" pos="216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460F-723A-4B11-8891-B6B13DFC67E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05BE-4AC2-47B4-B130-7654134F8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44226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88455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32682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76908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721134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265363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809586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353812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4183A-A0A1-491E-8FDA-887DB35E2B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7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46" y="2130919"/>
            <a:ext cx="10365897" cy="1470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281" y="3887103"/>
            <a:ext cx="8536623" cy="17530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4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705"/>
            <a:ext cx="2743914" cy="5852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2" y="274705"/>
            <a:ext cx="8028493" cy="5852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9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43" y="4407923"/>
            <a:ext cx="10365897" cy="136239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43" y="2907389"/>
            <a:ext cx="10365897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442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884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326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1769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7211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265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8095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3538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2" y="1600571"/>
            <a:ext cx="5386202" cy="4527010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8" y="1600571"/>
            <a:ext cx="5386202" cy="4527010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5" y="1535471"/>
            <a:ext cx="5388319" cy="63990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44226" indent="0">
              <a:buNone/>
              <a:defRPr sz="2300" b="1"/>
            </a:lvl2pPr>
            <a:lvl3pPr marL="1088455" indent="0">
              <a:buNone/>
              <a:defRPr sz="2000" b="1"/>
            </a:lvl3pPr>
            <a:lvl4pPr marL="1632682" indent="0">
              <a:buNone/>
              <a:defRPr sz="1800" b="1"/>
            </a:lvl4pPr>
            <a:lvl5pPr marL="2176908" indent="0">
              <a:buNone/>
              <a:defRPr sz="1800" b="1"/>
            </a:lvl5pPr>
            <a:lvl6pPr marL="2721134" indent="0">
              <a:buNone/>
              <a:defRPr sz="1800" b="1"/>
            </a:lvl6pPr>
            <a:lvl7pPr marL="3265363" indent="0">
              <a:buNone/>
              <a:defRPr sz="1800" b="1"/>
            </a:lvl7pPr>
            <a:lvl8pPr marL="3809586" indent="0">
              <a:buNone/>
              <a:defRPr sz="1800" b="1"/>
            </a:lvl8pPr>
            <a:lvl9pPr marL="435381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65" y="2175380"/>
            <a:ext cx="5388319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3" y="1535471"/>
            <a:ext cx="5390436" cy="63990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44226" indent="0">
              <a:buNone/>
              <a:defRPr sz="2300" b="1"/>
            </a:lvl2pPr>
            <a:lvl3pPr marL="1088455" indent="0">
              <a:buNone/>
              <a:defRPr sz="2000" b="1"/>
            </a:lvl3pPr>
            <a:lvl4pPr marL="1632682" indent="0">
              <a:buNone/>
              <a:defRPr sz="1800" b="1"/>
            </a:lvl4pPr>
            <a:lvl5pPr marL="2176908" indent="0">
              <a:buNone/>
              <a:defRPr sz="1800" b="1"/>
            </a:lvl5pPr>
            <a:lvl6pPr marL="2721134" indent="0">
              <a:buNone/>
              <a:defRPr sz="1800" b="1"/>
            </a:lvl6pPr>
            <a:lvl7pPr marL="3265363" indent="0">
              <a:buNone/>
              <a:defRPr sz="1800" b="1"/>
            </a:lvl7pPr>
            <a:lvl8pPr marL="3809586" indent="0">
              <a:buNone/>
              <a:defRPr sz="1800" b="1"/>
            </a:lvl8pPr>
            <a:lvl9pPr marL="435381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3" y="2175380"/>
            <a:ext cx="539043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8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2" y="273118"/>
            <a:ext cx="4012130" cy="116231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113"/>
            <a:ext cx="6817441" cy="58544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2" y="1435434"/>
            <a:ext cx="4012130" cy="4692148"/>
          </a:xfrm>
        </p:spPr>
        <p:txBody>
          <a:bodyPr/>
          <a:lstStyle>
            <a:lvl1pPr marL="0" indent="0">
              <a:buNone/>
              <a:defRPr sz="1800"/>
            </a:lvl1pPr>
            <a:lvl2pPr marL="544226" indent="0">
              <a:buNone/>
              <a:defRPr sz="1500"/>
            </a:lvl2pPr>
            <a:lvl3pPr marL="1088455" indent="0">
              <a:buNone/>
              <a:defRPr sz="1300"/>
            </a:lvl3pPr>
            <a:lvl4pPr marL="1632682" indent="0">
              <a:buNone/>
              <a:defRPr sz="1100"/>
            </a:lvl4pPr>
            <a:lvl5pPr marL="2176908" indent="0">
              <a:buNone/>
              <a:defRPr sz="1100"/>
            </a:lvl5pPr>
            <a:lvl6pPr marL="2721134" indent="0">
              <a:buNone/>
              <a:defRPr sz="1100"/>
            </a:lvl6pPr>
            <a:lvl7pPr marL="3265363" indent="0">
              <a:buNone/>
              <a:defRPr sz="1100"/>
            </a:lvl7pPr>
            <a:lvl8pPr marL="3809586" indent="0">
              <a:buNone/>
              <a:defRPr sz="1100"/>
            </a:lvl8pPr>
            <a:lvl9pPr marL="435381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4" y="4801716"/>
            <a:ext cx="7317105" cy="56686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4" y="612920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26" indent="0">
              <a:buNone/>
              <a:defRPr sz="3300"/>
            </a:lvl2pPr>
            <a:lvl3pPr marL="1088455" indent="0">
              <a:buNone/>
              <a:defRPr sz="2700"/>
            </a:lvl3pPr>
            <a:lvl4pPr marL="1632682" indent="0">
              <a:buNone/>
              <a:defRPr sz="2300"/>
            </a:lvl4pPr>
            <a:lvl5pPr marL="2176908" indent="0">
              <a:buNone/>
              <a:defRPr sz="2300"/>
            </a:lvl5pPr>
            <a:lvl6pPr marL="2721134" indent="0">
              <a:buNone/>
              <a:defRPr sz="2300"/>
            </a:lvl6pPr>
            <a:lvl7pPr marL="3265363" indent="0">
              <a:buNone/>
              <a:defRPr sz="2300"/>
            </a:lvl7pPr>
            <a:lvl8pPr marL="3809586" indent="0">
              <a:buNone/>
              <a:defRPr sz="2300"/>
            </a:lvl8pPr>
            <a:lvl9pPr marL="4353812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4" y="5368583"/>
            <a:ext cx="7317105" cy="805046"/>
          </a:xfrm>
        </p:spPr>
        <p:txBody>
          <a:bodyPr/>
          <a:lstStyle>
            <a:lvl1pPr marL="0" indent="0">
              <a:buNone/>
              <a:defRPr sz="1800"/>
            </a:lvl1pPr>
            <a:lvl2pPr marL="544226" indent="0">
              <a:buNone/>
              <a:defRPr sz="1500"/>
            </a:lvl2pPr>
            <a:lvl3pPr marL="1088455" indent="0">
              <a:buNone/>
              <a:defRPr sz="1300"/>
            </a:lvl3pPr>
            <a:lvl4pPr marL="1632682" indent="0">
              <a:buNone/>
              <a:defRPr sz="1100"/>
            </a:lvl4pPr>
            <a:lvl5pPr marL="2176908" indent="0">
              <a:buNone/>
              <a:defRPr sz="1100"/>
            </a:lvl5pPr>
            <a:lvl6pPr marL="2721134" indent="0">
              <a:buNone/>
              <a:defRPr sz="1100"/>
            </a:lvl6pPr>
            <a:lvl7pPr marL="3265363" indent="0">
              <a:buNone/>
              <a:defRPr sz="1100"/>
            </a:lvl7pPr>
            <a:lvl8pPr marL="3809586" indent="0">
              <a:buNone/>
              <a:defRPr sz="1100"/>
            </a:lvl8pPr>
            <a:lvl9pPr marL="435381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2" y="274704"/>
            <a:ext cx="10975655" cy="1143264"/>
          </a:xfrm>
          <a:prstGeom prst="rect">
            <a:avLst/>
          </a:prstGeom>
        </p:spPr>
        <p:txBody>
          <a:bodyPr vert="horz" lIns="108847" tIns="54422" rIns="108847" bIns="5442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2" y="1600571"/>
            <a:ext cx="10975655" cy="4527010"/>
          </a:xfrm>
          <a:prstGeom prst="rect">
            <a:avLst/>
          </a:prstGeom>
        </p:spPr>
        <p:txBody>
          <a:bodyPr vert="horz" lIns="108847" tIns="54422" rIns="108847" bIns="54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2" y="6357824"/>
            <a:ext cx="2845542" cy="365210"/>
          </a:xfrm>
          <a:prstGeom prst="rect">
            <a:avLst/>
          </a:prstGeom>
        </p:spPr>
        <p:txBody>
          <a:bodyPr vert="horz" lIns="108847" tIns="54422" rIns="108847" bIns="5442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90" y="6357824"/>
            <a:ext cx="3861806" cy="365210"/>
          </a:xfrm>
          <a:prstGeom prst="rect">
            <a:avLst/>
          </a:prstGeom>
        </p:spPr>
        <p:txBody>
          <a:bodyPr vert="horz" lIns="108847" tIns="54422" rIns="108847" bIns="5442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8" y="6357824"/>
            <a:ext cx="2845542" cy="365210"/>
          </a:xfrm>
          <a:prstGeom prst="rect">
            <a:avLst/>
          </a:prstGeom>
        </p:spPr>
        <p:txBody>
          <a:bodyPr vert="horz" lIns="108847" tIns="54422" rIns="108847" bIns="5442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455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70" indent="-408170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66" indent="-340140" algn="l" defTabSz="1088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568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795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021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247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473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699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25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26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55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82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908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134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363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86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812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369"/>
            <a:ext cx="12195175" cy="1589038"/>
          </a:xfrm>
          <a:prstGeom prst="rect">
            <a:avLst/>
          </a:prstGeom>
        </p:spPr>
      </p:pic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719592" y="2324861"/>
            <a:ext cx="10852030" cy="1753005"/>
          </a:xfrm>
        </p:spPr>
        <p:txBody>
          <a:bodyPr>
            <a:noAutofit/>
          </a:bodyPr>
          <a:lstStyle/>
          <a:p>
            <a:pPr>
              <a:spcBef>
                <a:spcPts val="1072"/>
              </a:spcBef>
            </a:pPr>
            <a:r>
              <a:rPr lang="en-GB" sz="3200" b="1" dirty="0">
                <a:solidFill>
                  <a:srgbClr val="FFC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[TITLE]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762"/>
              </a:spcBef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[Authors]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762"/>
              </a:spcBef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[Institution]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b="1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1711" y="4638097"/>
            <a:ext cx="5667791" cy="663905"/>
          </a:xfrm>
          <a:prstGeom prst="rect">
            <a:avLst/>
          </a:prstGeom>
        </p:spPr>
        <p:txBody>
          <a:bodyPr wrap="square" lIns="108847" tIns="54422" rIns="108847" bIns="54422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https://lightform.org.uk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D9D649F-992B-054F-AD9A-22A192F6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5492112"/>
            <a:ext cx="2324100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7C186A6-B52F-EB4E-9302-8CCFEA243F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0" y="4700345"/>
            <a:ext cx="3238001" cy="2287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D647A2F-A830-F046-B1BE-1E74AE134F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2" b="67578"/>
          <a:stretch/>
        </p:blipFill>
        <p:spPr>
          <a:xfrm>
            <a:off x="5017467" y="5619768"/>
            <a:ext cx="2615625" cy="751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B5D2B69-39CE-A746-933D-E56D66942D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27" y="5760968"/>
            <a:ext cx="2244750" cy="560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0BBEB9-1138-2049-8138-331A2FD21350}"/>
              </a:ext>
            </a:extLst>
          </p:cNvPr>
          <p:cNvSpPr txBox="1"/>
          <p:nvPr/>
        </p:nvSpPr>
        <p:spPr>
          <a:xfrm>
            <a:off x="10490075" y="5649646"/>
            <a:ext cx="142764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Industry partner logos if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needed  -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try to keep this the same size as other logo’s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1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Shannon</dc:creator>
  <cp:lastModifiedBy>Natalie Shannon</cp:lastModifiedBy>
  <cp:revision>8</cp:revision>
  <dcterms:created xsi:type="dcterms:W3CDTF">2019-10-15T11:12:18Z</dcterms:created>
  <dcterms:modified xsi:type="dcterms:W3CDTF">2019-10-25T11:25:53Z</dcterms:modified>
</cp:coreProperties>
</file>