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460F-723A-4B11-8891-B6B13DFC67E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05BE-4AC2-47B4-B130-7654134F8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4183A-A0A1-491E-8FDA-887DB35E2B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9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552"/>
            <a:ext cx="9144000" cy="1296332"/>
          </a:xfrm>
          <a:prstGeom prst="rect">
            <a:avLst/>
          </a:prstGeom>
        </p:spPr>
      </p:pic>
      <p:pic>
        <p:nvPicPr>
          <p:cNvPr id="5" name="Picture 10" descr="The University of Manche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" y="6021289"/>
            <a:ext cx="1207039" cy="6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upload.wikimedia.org/wikipedia/en/thumb/2/2b/University_of_Cambridge_logo.svg/604px-University_of_Cambridge_logo.sv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35"/>
          <a:stretch/>
        </p:blipFill>
        <p:spPr bwMode="auto">
          <a:xfrm>
            <a:off x="1547664" y="5985391"/>
            <a:ext cx="1728192" cy="5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see.ed.ac.uk/drupal/sites/default/files/mod-udrc-imperialogo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7652" r="5241" b="16201"/>
          <a:stretch/>
        </p:blipFill>
        <p:spPr bwMode="auto">
          <a:xfrm>
            <a:off x="3491880" y="5976232"/>
            <a:ext cx="1512168" cy="58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136904" cy="2880320"/>
          </a:xfrm>
        </p:spPr>
        <p:txBody>
          <a:bodyPr>
            <a:noAutofit/>
          </a:bodyPr>
          <a:lstStyle/>
          <a:p>
            <a:pPr>
              <a:spcBef>
                <a:spcPts val="901"/>
              </a:spcBef>
            </a:pPr>
            <a:endParaRPr lang="en-GB" b="1" spc="-1" dirty="0" smtClean="0">
              <a:solidFill>
                <a:srgbClr val="FFC000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>
              <a:spcBef>
                <a:spcPts val="901"/>
              </a:spcBef>
            </a:pPr>
            <a:r>
              <a:rPr lang="en-GB" b="1" spc="-1" dirty="0" smtClean="0">
                <a:solidFill>
                  <a:srgbClr val="FFC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</a:t>
            </a:r>
            <a:r>
              <a:rPr lang="en-GB" b="1" spc="-1" dirty="0">
                <a:solidFill>
                  <a:srgbClr val="FFC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TITLE]</a:t>
            </a:r>
            <a:endParaRPr lang="en-GB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r>
              <a:rPr lang="en-GB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[Authors]</a:t>
            </a:r>
            <a:endParaRPr lang="en-GB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r>
              <a:rPr lang="en-GB" b="1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[Institution]</a:t>
            </a:r>
            <a:endParaRPr lang="en-GB" b="0" strike="noStrike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B0BBEB9-1138-2049-8138-331A2FD21350}"/>
              </a:ext>
            </a:extLst>
          </p:cNvPr>
          <p:cNvSpPr txBox="1"/>
          <p:nvPr/>
        </p:nvSpPr>
        <p:spPr>
          <a:xfrm>
            <a:off x="7524328" y="5869742"/>
            <a:ext cx="14276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Industry partner logos if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needed  -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try to keep this the same size as other logo’s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9792" y="5097467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https://lightform.org.uk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B5D2B69-39CE-A746-933D-E56D66942D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82" y="5961188"/>
            <a:ext cx="2244750" cy="5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Shannon</dc:creator>
  <cp:lastModifiedBy>Natalie Shannon</cp:lastModifiedBy>
  <cp:revision>3</cp:revision>
  <cp:lastPrinted>2019-10-25T10:17:02Z</cp:lastPrinted>
  <dcterms:created xsi:type="dcterms:W3CDTF">2019-10-15T11:12:18Z</dcterms:created>
  <dcterms:modified xsi:type="dcterms:W3CDTF">2019-10-25T11:24:38Z</dcterms:modified>
</cp:coreProperties>
</file>