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1CC4-7934-BFEC-3C9F-365672D9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B5306-5FF4-7892-4EBD-B7B8CE3C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300B-4CB2-C2E8-1DF3-32DF0A3C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298EC-D0BB-A6CE-F6B3-3ED81BD2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7C58-0651-FC26-ECA5-C37AE9CD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6940-6D2E-3A8C-7F74-175F8B99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26F8-3C01-9C6E-673D-2BCFF86F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C552-7AB5-0A28-9F73-409B4015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61F6-AFA2-E772-6DFC-BF85A60F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4768-126F-30DD-57DD-2E6AD257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3184-3FD8-BC12-7C20-99313AA7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8AA7-556A-51CB-A06E-02B634C1D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1193-1662-59AD-A87F-F8CA2DF1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FA4D-B66D-6D8A-480A-F9C2A0F8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D8EB-7CF7-B4B2-8579-1F11A655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3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677-9EB9-FA11-48CE-6A46BA9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B21-897C-D0D8-E1BE-58B6CF62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505E-F204-70A5-C819-6227B8A6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D482-6897-D5C7-5EC6-2D2EA76B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FCF9-CD8A-DCE4-0269-95613D1E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FBE6-3F2E-2F06-B0CA-88C8A7D0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BD96-78AF-9FED-BF61-2D947149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CA22-8ACD-3157-7C9C-CB2D67C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38D0-4A2D-846C-FD5A-BA7F89FA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E29-0078-DA7C-0B91-71026DB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1A05-CDE7-85A5-8D51-C16DEF4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D704-166B-F428-B00F-0E41E96E0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3ED4F-1450-326D-7612-9DFD92E2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F861F-5741-3B3F-31F3-75D9C14D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A6BE-7C87-0167-13DF-CC8E97B6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16A9-2235-F3A4-4A70-1E0A4068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4AFA-63C9-3EA3-C428-74E0089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C0C8-832A-B3CC-1BE9-FE6A8E2E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E6A1-073F-ECE7-3E5E-B0BF9C03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02A6D-455E-B86C-0514-A4B9239C1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B168-AFF0-81C0-ED32-B777F277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FE512-6EC7-1E73-069F-676A728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55A70-4733-8130-D3FB-A8A7A0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050E-214E-DA4B-A581-3A58F1C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9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EEA0-1E7C-5ADD-6014-C318093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8C9C0-C974-F5F6-1F7D-110B41E7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A089F-F053-19EA-3061-53D9B82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19016-FACC-3FFD-4EDD-972FDDC8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434A2-EA0A-D10B-3E70-0406C055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42C38-F03A-A92F-3CFD-7E06CF7E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D225-5669-E310-4609-D52653E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D62B-CE19-8533-B1BF-40255078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5055-5D63-EFE7-52A0-584CDCC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EAE8F-4A8E-58EB-9379-08654BB9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EE39-8B08-821C-1867-667CA9D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48BE-2D82-F744-32B0-F25ED869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14F7-C350-CB1A-FB49-1626003E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82EE-A538-412F-F138-87E95D0F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F955B-F9A0-B891-5F89-2830921C2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5618-A7B0-BEA5-CFA3-70A0D072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0EE5-F4A4-8592-42EA-D6CDF7FE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8F5E-6A8F-0F55-7482-EC7D4DD5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A12A-69B7-8456-5CCF-ECD563E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3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B06C-8BB4-B297-BFB0-987D8144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0576-E9DF-4E31-1751-D9D661D0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5A89-6F4A-BE7F-5455-B4BA1658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AF195-A859-4B9E-A348-37148A1D12BA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8FEA-FD99-D439-E0D3-911D26A62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21C8-80A4-E6D8-327A-997D7C96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B541A-A00B-4F84-94E8-C940C6E41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48DA-1C4A-8AEC-22E1-9EB674D1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dirty="0"/>
              <a:t>Learnpython.org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F3FB4-BACE-5FA4-A54A-D34A1283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/>
              <a:t>A course review by Elliot Cooke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EFD5406B-A9AE-A244-A79C-D8E3F910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A7AB9-B99C-EC59-DA0B-483FB0154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04B-FD75-4B0A-AD93-EAB207E3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&amp;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B225-15B3-9554-1004-2E24EF66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For video: Is audio/video quality clear, lighting consistent, captions accurate?</a:t>
            </a:r>
            <a:br>
              <a:rPr lang="en-GB" dirty="0"/>
            </a:br>
            <a:r>
              <a:rPr lang="en-GB" dirty="0"/>
              <a:t>• For text/interactive: Is the UI smooth, load times fast, mobile‑friendly?</a:t>
            </a:r>
          </a:p>
        </p:txBody>
      </p:sp>
    </p:spTree>
    <p:extLst>
      <p:ext uri="{BB962C8B-B14F-4D97-AF65-F5344CB8AC3E}">
        <p14:creationId xmlns:p14="http://schemas.microsoft.com/office/powerpoint/2010/main" val="157350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AAE7-9C4D-E35E-930B-78C2E4B7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5D1A-E231-9930-6A5E-28D29B62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8B58-FDF0-24AB-0491-C3D021E3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For paid courses: Is the content worth the price?</a:t>
            </a:r>
            <a:br>
              <a:rPr lang="en-GB" dirty="0"/>
            </a:br>
            <a:r>
              <a:rPr lang="en-GB" dirty="0"/>
              <a:t>• For free courses: Does it feel “premium” enough that you wouldn’t mind paying?</a:t>
            </a:r>
          </a:p>
        </p:txBody>
      </p:sp>
    </p:spTree>
    <p:extLst>
      <p:ext uri="{BB962C8B-B14F-4D97-AF65-F5344CB8AC3E}">
        <p14:creationId xmlns:p14="http://schemas.microsoft.com/office/powerpoint/2010/main" val="422653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EEFF7-E7D5-21A4-E3BC-B7BCD431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D942-EF07-83F2-1711-3E10FC14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 ne </a:t>
            </a:r>
            <a:r>
              <a:rPr lang="en-GB" dirty="0" err="1"/>
              <a:t>sais</a:t>
            </a:r>
            <a:r>
              <a:rPr lang="en-GB" dirty="0"/>
              <a:t> quoi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E0F2-396D-1E67-88E0-EB869505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secret sauce or flair factor that doesn’t really fit</a:t>
            </a:r>
          </a:p>
        </p:txBody>
      </p:sp>
    </p:spTree>
    <p:extLst>
      <p:ext uri="{BB962C8B-B14F-4D97-AF65-F5344CB8AC3E}">
        <p14:creationId xmlns:p14="http://schemas.microsoft.com/office/powerpoint/2010/main" val="101074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F88D9-6B94-0F80-40F4-3C3BC69E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4F69-9429-CB0D-D7CB-DE48F83B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Context &amp; Relevance</a:t>
            </a:r>
          </a:p>
          <a:p>
            <a:r>
              <a:rPr lang="en-US"/>
              <a:t>Course Structure</a:t>
            </a:r>
          </a:p>
          <a:p>
            <a:r>
              <a:rPr lang="en-US"/>
              <a:t>Content Quality</a:t>
            </a:r>
          </a:p>
          <a:p>
            <a:r>
              <a:rPr lang="en-US"/>
              <a:t>Flow &amp; Interactivity</a:t>
            </a:r>
          </a:p>
          <a:p>
            <a:r>
              <a:rPr lang="en-US"/>
              <a:t>Pacing</a:t>
            </a:r>
          </a:p>
          <a:p>
            <a:r>
              <a:rPr lang="en-US"/>
              <a:t>Production &amp; Medium</a:t>
            </a:r>
          </a:p>
          <a:p>
            <a:r>
              <a:rPr lang="en-US"/>
              <a:t>Value</a:t>
            </a:r>
          </a:p>
          <a:p>
            <a:r>
              <a:rPr lang="en-US"/>
              <a:t>Je ne sais quoi	</a:t>
            </a:r>
          </a:p>
          <a:p>
            <a:endParaRPr lang="en-US"/>
          </a:p>
        </p:txBody>
      </p:sp>
      <p:pic>
        <p:nvPicPr>
          <p:cNvPr id="5" name="Content Placeholder 4" descr="Python (programming language) - Wikipedia">
            <a:extLst>
              <a:ext uri="{FF2B5EF4-FFF2-40B4-BE49-F238E27FC236}">
                <a16:creationId xmlns:a16="http://schemas.microsoft.com/office/drawing/2014/main" id="{F79E79C0-2855-76AB-599C-FC0758F5C2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" r="2" b="2"/>
          <a:stretch>
            <a:fillRect/>
          </a:stretch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35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05CA-6AC3-6AE9-6700-6759B9A7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D2A0-D4BA-3BD1-3741-E3239072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A00-CAF0-6B6A-0D08-AA7DEE9A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7653-BFEE-FD77-19FA-0107EFA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725E-7101-7003-557D-9D07A255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2FDA-94F6-9E3E-DD64-6E51B150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A829-4A01-9B3D-DC23-4D773A63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&amp;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6BE-7E51-3693-2D20-6C61D1E3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Is it clear </a:t>
            </a:r>
            <a:r>
              <a:rPr lang="en-GB" i="1" dirty="0"/>
              <a:t>why</a:t>
            </a:r>
            <a:r>
              <a:rPr lang="en-GB" dirty="0"/>
              <a:t> you’re learning each topic?</a:t>
            </a:r>
            <a:br>
              <a:rPr lang="en-GB" dirty="0"/>
            </a:br>
            <a:r>
              <a:rPr lang="en-GB" dirty="0"/>
              <a:t>• Are real‑world use cases or analogies provided?</a:t>
            </a:r>
          </a:p>
        </p:txBody>
      </p:sp>
    </p:spTree>
    <p:extLst>
      <p:ext uri="{BB962C8B-B14F-4D97-AF65-F5344CB8AC3E}">
        <p14:creationId xmlns:p14="http://schemas.microsoft.com/office/powerpoint/2010/main" val="167320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79DB-53F2-6BA9-21DB-A36F84F21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C425-4604-CE9C-C3A4-BF9AB1B5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9FC0-6E40-5EFF-F6A3-26720F70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Is the curriculum ordered logically (</a:t>
            </a:r>
            <a:r>
              <a:rPr lang="en-GB" dirty="0" err="1"/>
              <a:t>prereqs</a:t>
            </a:r>
            <a:r>
              <a:rPr lang="en-GB" dirty="0"/>
              <a:t> before advanced topics)?</a:t>
            </a:r>
            <a:br>
              <a:rPr lang="en-GB" dirty="0"/>
            </a:br>
            <a:r>
              <a:rPr lang="en-GB" dirty="0"/>
              <a:t>• Are topics grouped clearly rather than scattered?</a:t>
            </a:r>
          </a:p>
        </p:txBody>
      </p:sp>
    </p:spTree>
    <p:extLst>
      <p:ext uri="{BB962C8B-B14F-4D97-AF65-F5344CB8AC3E}">
        <p14:creationId xmlns:p14="http://schemas.microsoft.com/office/powerpoint/2010/main" val="345263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4F84-A707-65F1-D3C2-2282019E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A551-41D1-0AD5-50CD-B8BA3220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7D3-4999-8B2E-AC4A-046C0CDB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Are the explanations accurate, clear, and free of errors?</a:t>
            </a:r>
            <a:br>
              <a:rPr lang="en-GB" dirty="0"/>
            </a:br>
            <a:r>
              <a:rPr lang="en-GB" dirty="0"/>
              <a:t>• Do exercises and examples reinforce core concepts?</a:t>
            </a:r>
          </a:p>
        </p:txBody>
      </p:sp>
    </p:spTree>
    <p:extLst>
      <p:ext uri="{BB962C8B-B14F-4D97-AF65-F5344CB8AC3E}">
        <p14:creationId xmlns:p14="http://schemas.microsoft.com/office/powerpoint/2010/main" val="29566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1A8CB-F06B-5187-DF3E-C05AE253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0DE76-0E5E-096C-EF77-376AEC2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Flow &amp; Interactivity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6294-96F0-935B-C4AE-204E487B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• Do quizzes/tutorials match what was just taught?</a:t>
            </a:r>
            <a:br>
              <a:rPr lang="en-GB" dirty="0"/>
            </a:br>
            <a:r>
              <a:rPr lang="en-GB" dirty="0"/>
              <a:t>• Is there enough practice to cement learning before moving on?</a:t>
            </a:r>
            <a:br>
              <a:rPr lang="en-GB" dirty="0"/>
            </a:br>
            <a:r>
              <a:rPr lang="en-GB" dirty="0"/>
              <a:t>• Are there hands‑on labs, interactive code editors, or peer exercises?</a:t>
            </a:r>
            <a:br>
              <a:rPr lang="en-GB" dirty="0"/>
            </a:br>
            <a:r>
              <a:rPr lang="en-GB" dirty="0"/>
              <a:t>• Does the course ask you to actively code every step?</a:t>
            </a:r>
          </a:p>
        </p:txBody>
      </p:sp>
    </p:spTree>
    <p:extLst>
      <p:ext uri="{BB962C8B-B14F-4D97-AF65-F5344CB8AC3E}">
        <p14:creationId xmlns:p14="http://schemas.microsoft.com/office/powerpoint/2010/main" val="83671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0920-B81A-20C7-B308-2B00BD72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best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5740-0C87-D728-EADC-D639667B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0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7CEC-F95E-3E05-C0D5-5F102FFF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15B9-DA35-920E-904E-802835E4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4C71-6E60-B6E9-FB42-6A4D6792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 Is the speed appropriate—never too slow (boring) or too fast (overwhelming)?</a:t>
            </a:r>
            <a:br>
              <a:rPr lang="en-GB" dirty="0"/>
            </a:br>
            <a:r>
              <a:rPr lang="en-GB" dirty="0"/>
              <a:t>• Does energy stay consistent across the full runtime?</a:t>
            </a:r>
          </a:p>
        </p:txBody>
      </p:sp>
    </p:spTree>
    <p:extLst>
      <p:ext uri="{BB962C8B-B14F-4D97-AF65-F5344CB8AC3E}">
        <p14:creationId xmlns:p14="http://schemas.microsoft.com/office/powerpoint/2010/main" val="79687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288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Learnpython.org</vt:lpstr>
      <vt:lpstr>Today</vt:lpstr>
      <vt:lpstr>What is it?</vt:lpstr>
      <vt:lpstr>Context &amp; Relevance</vt:lpstr>
      <vt:lpstr>Course Structure</vt:lpstr>
      <vt:lpstr>Content Quality</vt:lpstr>
      <vt:lpstr>Flow &amp; Interactivity</vt:lpstr>
      <vt:lpstr>The best bit</vt:lpstr>
      <vt:lpstr>Pacing</vt:lpstr>
      <vt:lpstr>Production &amp; Medium</vt:lpstr>
      <vt:lpstr>Value</vt:lpstr>
      <vt:lpstr>Je ne sais quoi </vt:lpstr>
      <vt:lpstr>Summary</vt:lpstr>
      <vt:lpstr>Improvement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Elliot Cooke</dc:creator>
  <cp:lastModifiedBy>Elliot Cooke</cp:lastModifiedBy>
  <cp:revision>1</cp:revision>
  <dcterms:created xsi:type="dcterms:W3CDTF">2025-07-23T14:32:32Z</dcterms:created>
  <dcterms:modified xsi:type="dcterms:W3CDTF">2025-07-23T14:43:17Z</dcterms:modified>
</cp:coreProperties>
</file>