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4" r:id="rId6"/>
    <p:sldId id="261" r:id="rId7"/>
    <p:sldId id="262" r:id="rId8"/>
    <p:sldId id="26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1A1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572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25D2A6-E083-4B5C-BE37-F97BC0D8B8A7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84EBBD3-F912-43FC-91F2-DEE233FC7789}">
      <dgm:prSet phldrT="[文本]"/>
      <dgm:spPr/>
      <dgm:t>
        <a:bodyPr/>
        <a:lstStyle/>
        <a:p>
          <a:r>
            <a:rPr lang="zh-CN" altLang="en-US" dirty="0" smtClean="0"/>
            <a:t>领域模型</a:t>
          </a:r>
          <a:endParaRPr lang="zh-CN" altLang="en-US" dirty="0"/>
        </a:p>
      </dgm:t>
    </dgm:pt>
    <dgm:pt modelId="{2A76B089-D810-4EB4-80AA-390D8B6AD462}" type="parTrans" cxnId="{435FAC28-4E05-4F75-A725-CC57AF8EF058}">
      <dgm:prSet/>
      <dgm:spPr/>
      <dgm:t>
        <a:bodyPr/>
        <a:lstStyle/>
        <a:p>
          <a:endParaRPr lang="zh-CN" altLang="en-US"/>
        </a:p>
      </dgm:t>
    </dgm:pt>
    <dgm:pt modelId="{CF439E7B-5912-4BE2-90EC-BD1A62EA0F50}" type="sibTrans" cxnId="{435FAC28-4E05-4F75-A725-CC57AF8EF058}">
      <dgm:prSet/>
      <dgm:spPr/>
      <dgm:t>
        <a:bodyPr/>
        <a:lstStyle/>
        <a:p>
          <a:endParaRPr lang="zh-CN" altLang="en-US"/>
        </a:p>
      </dgm:t>
    </dgm:pt>
    <dgm:pt modelId="{6413E1CF-5A0A-4809-83E0-A80023F96C6A}">
      <dgm:prSet phldrT="[文本]"/>
      <dgm:spPr/>
      <dgm:t>
        <a:bodyPr/>
        <a:lstStyle/>
        <a:p>
          <a:r>
            <a:rPr lang="en-US" altLang="zh-CN" dirty="0" smtClean="0"/>
            <a:t>REST</a:t>
          </a:r>
          <a:endParaRPr lang="zh-CN" altLang="en-US" dirty="0"/>
        </a:p>
      </dgm:t>
    </dgm:pt>
    <dgm:pt modelId="{26850545-51B0-47A4-A4C6-ECCB7FA2C19C}" type="parTrans" cxnId="{08D11330-AF40-40E1-B10F-34D1652E1CEA}">
      <dgm:prSet/>
      <dgm:spPr/>
      <dgm:t>
        <a:bodyPr/>
        <a:lstStyle/>
        <a:p>
          <a:endParaRPr lang="zh-CN" altLang="en-US"/>
        </a:p>
      </dgm:t>
    </dgm:pt>
    <dgm:pt modelId="{FA21D7D8-BEEA-4AE9-96AC-4D4930A9AE4F}" type="sibTrans" cxnId="{08D11330-AF40-40E1-B10F-34D1652E1CEA}">
      <dgm:prSet/>
      <dgm:spPr/>
      <dgm:t>
        <a:bodyPr/>
        <a:lstStyle/>
        <a:p>
          <a:endParaRPr lang="zh-CN" altLang="en-US"/>
        </a:p>
      </dgm:t>
    </dgm:pt>
    <dgm:pt modelId="{3674E97A-FA3A-461E-BE9A-2E5F763D19F2}">
      <dgm:prSet phldrT="[文本]"/>
      <dgm:spPr/>
      <dgm:t>
        <a:bodyPr/>
        <a:lstStyle/>
        <a:p>
          <a:r>
            <a:rPr lang="en-US" altLang="zh-CN" dirty="0" err="1" smtClean="0"/>
            <a:t>Etag</a:t>
          </a:r>
          <a:endParaRPr lang="zh-CN" altLang="en-US" dirty="0"/>
        </a:p>
      </dgm:t>
    </dgm:pt>
    <dgm:pt modelId="{8C5E7856-8367-47CD-BAB2-E398912348E5}" type="parTrans" cxnId="{E91C7F2C-A1AC-4DD0-9252-786BDAE9A0AA}">
      <dgm:prSet/>
      <dgm:spPr/>
      <dgm:t>
        <a:bodyPr/>
        <a:lstStyle/>
        <a:p>
          <a:endParaRPr lang="zh-CN" altLang="en-US"/>
        </a:p>
      </dgm:t>
    </dgm:pt>
    <dgm:pt modelId="{F0078AB2-0CC3-462D-8065-C2477A4631EE}" type="sibTrans" cxnId="{E91C7F2C-A1AC-4DD0-9252-786BDAE9A0AA}">
      <dgm:prSet/>
      <dgm:spPr/>
      <dgm:t>
        <a:bodyPr/>
        <a:lstStyle/>
        <a:p>
          <a:endParaRPr lang="zh-CN" altLang="en-US"/>
        </a:p>
      </dgm:t>
    </dgm:pt>
    <dgm:pt modelId="{4E406F72-87E8-442A-A736-08D74F4C02F4}">
      <dgm:prSet phldrT="[文本]"/>
      <dgm:spPr/>
      <dgm:t>
        <a:bodyPr/>
        <a:lstStyle/>
        <a:p>
          <a:r>
            <a:rPr lang="en-US" altLang="zh-CN" dirty="0" err="1" smtClean="0"/>
            <a:t>CookieBased</a:t>
          </a:r>
          <a:r>
            <a:rPr lang="en-US" altLang="zh-CN" dirty="0" smtClean="0"/>
            <a:t> Session</a:t>
          </a:r>
          <a:endParaRPr lang="zh-CN" altLang="en-US" dirty="0"/>
        </a:p>
      </dgm:t>
    </dgm:pt>
    <dgm:pt modelId="{E532A8E6-EB87-4BF9-AC96-37FD649A7BEA}" type="parTrans" cxnId="{0E5AF644-BD4D-4F7E-94F0-3791F4C49FF9}">
      <dgm:prSet/>
      <dgm:spPr/>
      <dgm:t>
        <a:bodyPr/>
        <a:lstStyle/>
        <a:p>
          <a:endParaRPr lang="zh-CN" altLang="en-US"/>
        </a:p>
      </dgm:t>
    </dgm:pt>
    <dgm:pt modelId="{9A8058F8-D04D-48AD-A037-5A4B4C4AB8C7}" type="sibTrans" cxnId="{0E5AF644-BD4D-4F7E-94F0-3791F4C49FF9}">
      <dgm:prSet/>
      <dgm:spPr/>
      <dgm:t>
        <a:bodyPr/>
        <a:lstStyle/>
        <a:p>
          <a:endParaRPr lang="zh-CN" altLang="en-US"/>
        </a:p>
      </dgm:t>
    </dgm:pt>
    <dgm:pt modelId="{F3E491AE-08A7-4B3C-AF6B-538BF36B61A6}" type="pres">
      <dgm:prSet presAssocID="{AE25D2A6-E083-4B5C-BE37-F97BC0D8B8A7}" presName="diagram" presStyleCnt="0">
        <dgm:presLayoutVars>
          <dgm:dir/>
          <dgm:resizeHandles val="exact"/>
        </dgm:presLayoutVars>
      </dgm:prSet>
      <dgm:spPr/>
    </dgm:pt>
    <dgm:pt modelId="{C956F5A9-3C88-4FE9-9A0B-A507DE0F40AA}" type="pres">
      <dgm:prSet presAssocID="{B84EBBD3-F912-43FC-91F2-DEE233FC778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97D86A-FB00-42B5-87E8-FBD04331043A}" type="pres">
      <dgm:prSet presAssocID="{CF439E7B-5912-4BE2-90EC-BD1A62EA0F50}" presName="sibTrans" presStyleCnt="0"/>
      <dgm:spPr/>
    </dgm:pt>
    <dgm:pt modelId="{C1E6A919-3575-4473-92EF-65E8944E61C6}" type="pres">
      <dgm:prSet presAssocID="{4E406F72-87E8-442A-A736-08D74F4C02F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135EEE-26B2-49F1-9E12-94FB894529CD}" type="pres">
      <dgm:prSet presAssocID="{9A8058F8-D04D-48AD-A037-5A4B4C4AB8C7}" presName="sibTrans" presStyleCnt="0"/>
      <dgm:spPr/>
    </dgm:pt>
    <dgm:pt modelId="{D298DA63-DBE1-43DB-9924-ACD623F593FD}" type="pres">
      <dgm:prSet presAssocID="{6413E1CF-5A0A-4809-83E0-A80023F96C6A}" presName="node" presStyleLbl="node1" presStyleIdx="2" presStyleCnt="4">
        <dgm:presLayoutVars>
          <dgm:bulletEnabled val="1"/>
        </dgm:presLayoutVars>
      </dgm:prSet>
      <dgm:spPr/>
    </dgm:pt>
    <dgm:pt modelId="{1DD3C91B-EE6D-4F1C-8AAC-FBAE746D3FEF}" type="pres">
      <dgm:prSet presAssocID="{FA21D7D8-BEEA-4AE9-96AC-4D4930A9AE4F}" presName="sibTrans" presStyleCnt="0"/>
      <dgm:spPr/>
    </dgm:pt>
    <dgm:pt modelId="{6AF53D1C-6097-42E1-A455-764A0A970ADD}" type="pres">
      <dgm:prSet presAssocID="{3674E97A-FA3A-461E-BE9A-2E5F763D19F2}" presName="node" presStyleLbl="node1" presStyleIdx="3" presStyleCnt="4">
        <dgm:presLayoutVars>
          <dgm:bulletEnabled val="1"/>
        </dgm:presLayoutVars>
      </dgm:prSet>
      <dgm:spPr/>
    </dgm:pt>
  </dgm:ptLst>
  <dgm:cxnLst>
    <dgm:cxn modelId="{435FAC28-4E05-4F75-A725-CC57AF8EF058}" srcId="{AE25D2A6-E083-4B5C-BE37-F97BC0D8B8A7}" destId="{B84EBBD3-F912-43FC-91F2-DEE233FC7789}" srcOrd="0" destOrd="0" parTransId="{2A76B089-D810-4EB4-80AA-390D8B6AD462}" sibTransId="{CF439E7B-5912-4BE2-90EC-BD1A62EA0F50}"/>
    <dgm:cxn modelId="{903E674E-1172-4616-874B-F698649C2265}" type="presOf" srcId="{B84EBBD3-F912-43FC-91F2-DEE233FC7789}" destId="{C956F5A9-3C88-4FE9-9A0B-A507DE0F40AA}" srcOrd="0" destOrd="0" presId="urn:microsoft.com/office/officeart/2005/8/layout/default"/>
    <dgm:cxn modelId="{8C0BAA94-910A-4B40-B0E3-7E8DF92E3850}" type="presOf" srcId="{3674E97A-FA3A-461E-BE9A-2E5F763D19F2}" destId="{6AF53D1C-6097-42E1-A455-764A0A970ADD}" srcOrd="0" destOrd="0" presId="urn:microsoft.com/office/officeart/2005/8/layout/default"/>
    <dgm:cxn modelId="{CB3557A1-D8A2-4A11-A582-417A3D43AD71}" type="presOf" srcId="{AE25D2A6-E083-4B5C-BE37-F97BC0D8B8A7}" destId="{F3E491AE-08A7-4B3C-AF6B-538BF36B61A6}" srcOrd="0" destOrd="0" presId="urn:microsoft.com/office/officeart/2005/8/layout/default"/>
    <dgm:cxn modelId="{6596C04B-3A21-4737-874A-90A6BF191B9F}" type="presOf" srcId="{4E406F72-87E8-442A-A736-08D74F4C02F4}" destId="{C1E6A919-3575-4473-92EF-65E8944E61C6}" srcOrd="0" destOrd="0" presId="urn:microsoft.com/office/officeart/2005/8/layout/default"/>
    <dgm:cxn modelId="{0E5AF644-BD4D-4F7E-94F0-3791F4C49FF9}" srcId="{AE25D2A6-E083-4B5C-BE37-F97BC0D8B8A7}" destId="{4E406F72-87E8-442A-A736-08D74F4C02F4}" srcOrd="1" destOrd="0" parTransId="{E532A8E6-EB87-4BF9-AC96-37FD649A7BEA}" sibTransId="{9A8058F8-D04D-48AD-A037-5A4B4C4AB8C7}"/>
    <dgm:cxn modelId="{08D11330-AF40-40E1-B10F-34D1652E1CEA}" srcId="{AE25D2A6-E083-4B5C-BE37-F97BC0D8B8A7}" destId="{6413E1CF-5A0A-4809-83E0-A80023F96C6A}" srcOrd="2" destOrd="0" parTransId="{26850545-51B0-47A4-A4C6-ECCB7FA2C19C}" sibTransId="{FA21D7D8-BEEA-4AE9-96AC-4D4930A9AE4F}"/>
    <dgm:cxn modelId="{417B72DE-6A9D-4F67-907E-641BFD96EC69}" type="presOf" srcId="{6413E1CF-5A0A-4809-83E0-A80023F96C6A}" destId="{D298DA63-DBE1-43DB-9924-ACD623F593FD}" srcOrd="0" destOrd="0" presId="urn:microsoft.com/office/officeart/2005/8/layout/default"/>
    <dgm:cxn modelId="{E91C7F2C-A1AC-4DD0-9252-786BDAE9A0AA}" srcId="{AE25D2A6-E083-4B5C-BE37-F97BC0D8B8A7}" destId="{3674E97A-FA3A-461E-BE9A-2E5F763D19F2}" srcOrd="3" destOrd="0" parTransId="{8C5E7856-8367-47CD-BAB2-E398912348E5}" sibTransId="{F0078AB2-0CC3-462D-8065-C2477A4631EE}"/>
    <dgm:cxn modelId="{65CFBE4A-69A7-4010-80BC-9EF22ACCCD31}" type="presParOf" srcId="{F3E491AE-08A7-4B3C-AF6B-538BF36B61A6}" destId="{C956F5A9-3C88-4FE9-9A0B-A507DE0F40AA}" srcOrd="0" destOrd="0" presId="urn:microsoft.com/office/officeart/2005/8/layout/default"/>
    <dgm:cxn modelId="{A8AE7216-3262-43A9-85C9-30E8692FAA0F}" type="presParOf" srcId="{F3E491AE-08A7-4B3C-AF6B-538BF36B61A6}" destId="{F797D86A-FB00-42B5-87E8-FBD04331043A}" srcOrd="1" destOrd="0" presId="urn:microsoft.com/office/officeart/2005/8/layout/default"/>
    <dgm:cxn modelId="{974B198B-6B29-4087-9926-74FB8058A06F}" type="presParOf" srcId="{F3E491AE-08A7-4B3C-AF6B-538BF36B61A6}" destId="{C1E6A919-3575-4473-92EF-65E8944E61C6}" srcOrd="2" destOrd="0" presId="urn:microsoft.com/office/officeart/2005/8/layout/default"/>
    <dgm:cxn modelId="{7E5DE225-6344-4809-8F0B-823BE8EDB84C}" type="presParOf" srcId="{F3E491AE-08A7-4B3C-AF6B-538BF36B61A6}" destId="{4A135EEE-26B2-49F1-9E12-94FB894529CD}" srcOrd="3" destOrd="0" presId="urn:microsoft.com/office/officeart/2005/8/layout/default"/>
    <dgm:cxn modelId="{F2C8C7E9-A3FB-43D6-BA26-E78923B9E2F8}" type="presParOf" srcId="{F3E491AE-08A7-4B3C-AF6B-538BF36B61A6}" destId="{D298DA63-DBE1-43DB-9924-ACD623F593FD}" srcOrd="4" destOrd="0" presId="urn:microsoft.com/office/officeart/2005/8/layout/default"/>
    <dgm:cxn modelId="{EC231BD6-7521-4210-B8DE-5061D761D041}" type="presParOf" srcId="{F3E491AE-08A7-4B3C-AF6B-538BF36B61A6}" destId="{1DD3C91B-EE6D-4F1C-8AAC-FBAE746D3FEF}" srcOrd="5" destOrd="0" presId="urn:microsoft.com/office/officeart/2005/8/layout/default"/>
    <dgm:cxn modelId="{96544805-B26F-46E6-98E1-66D4C16E41A4}" type="presParOf" srcId="{F3E491AE-08A7-4B3C-AF6B-538BF36B61A6}" destId="{6AF53D1C-6097-42E1-A455-764A0A970ADD}" srcOrd="6" destOrd="0" presId="urn:microsoft.com/office/officeart/2005/8/layout/default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E9734-2DFE-4988-B944-C4A9D0B016DC}" type="datetimeFigureOut">
              <a:rPr lang="zh-CN" altLang="en-US" smtClean="0"/>
              <a:pPr/>
              <a:t>2011/12/27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F9AF6-5826-4865-B3C1-416A62F4E6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F9AF6-5826-4865-B3C1-416A62F4E61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244A-8903-4AC7-8D21-DE54FDEA831B}" type="datetimeFigureOut">
              <a:rPr lang="zh-CN" altLang="en-US" smtClean="0"/>
              <a:pPr/>
              <a:t>2011/12/27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F56E-188E-4656-9F87-A4EF5F9AB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図 7" descr="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04248" y="385986"/>
            <a:ext cx="2152650" cy="6667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244A-8903-4AC7-8D21-DE54FDEA831B}" type="datetimeFigureOut">
              <a:rPr lang="zh-CN" altLang="en-US" smtClean="0"/>
              <a:pPr/>
              <a:t>2011/12/27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F56E-188E-4656-9F87-A4EF5F9AB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244A-8903-4AC7-8D21-DE54FDEA831B}" type="datetimeFigureOut">
              <a:rPr lang="zh-CN" altLang="en-US" smtClean="0"/>
              <a:pPr/>
              <a:t>2011/12/27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F56E-188E-4656-9F87-A4EF5F9AB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801A1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</a:t>
            </a:r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244A-8903-4AC7-8D21-DE54FDEA831B}" type="datetimeFigureOut">
              <a:rPr lang="zh-CN" altLang="en-US" smtClean="0"/>
              <a:pPr/>
              <a:t>2011/12/27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F56E-188E-4656-9F87-A4EF5F9AB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線コネクタ 4"/>
          <p:cNvCxnSpPr/>
          <p:nvPr userDrawn="1"/>
        </p:nvCxnSpPr>
        <p:spPr>
          <a:xfrm>
            <a:off x="467544" y="1124744"/>
            <a:ext cx="8208912" cy="1588"/>
          </a:xfrm>
          <a:prstGeom prst="line">
            <a:avLst/>
          </a:prstGeom>
          <a:ln w="25400">
            <a:solidFill>
              <a:srgbClr val="80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 descr="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04248" y="385986"/>
            <a:ext cx="2152650" cy="6667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244A-8903-4AC7-8D21-DE54FDEA831B}" type="datetimeFigureOut">
              <a:rPr lang="zh-CN" altLang="en-US" smtClean="0"/>
              <a:pPr/>
              <a:t>2011/12/27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F56E-188E-4656-9F87-A4EF5F9AB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244A-8903-4AC7-8D21-DE54FDEA831B}" type="datetimeFigureOut">
              <a:rPr lang="zh-CN" altLang="en-US" smtClean="0"/>
              <a:pPr/>
              <a:t>2011/12/27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F56E-188E-4656-9F87-A4EF5F9AB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244A-8903-4AC7-8D21-DE54FDEA831B}" type="datetimeFigureOut">
              <a:rPr lang="zh-CN" altLang="en-US" smtClean="0"/>
              <a:pPr/>
              <a:t>2011/12/27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F56E-188E-4656-9F87-A4EF5F9AB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244A-8903-4AC7-8D21-DE54FDEA831B}" type="datetimeFigureOut">
              <a:rPr lang="zh-CN" altLang="en-US" smtClean="0"/>
              <a:pPr/>
              <a:t>2011/12/27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F56E-188E-4656-9F87-A4EF5F9AB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244A-8903-4AC7-8D21-DE54FDEA831B}" type="datetimeFigureOut">
              <a:rPr lang="zh-CN" altLang="en-US" smtClean="0"/>
              <a:pPr/>
              <a:t>2011/12/27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F56E-188E-4656-9F87-A4EF5F9AB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244A-8903-4AC7-8D21-DE54FDEA831B}" type="datetimeFigureOut">
              <a:rPr lang="zh-CN" altLang="en-US" smtClean="0"/>
              <a:pPr/>
              <a:t>2011/12/27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F56E-188E-4656-9F87-A4EF5F9AB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244A-8903-4AC7-8D21-DE54FDEA831B}" type="datetimeFigureOut">
              <a:rPr lang="zh-CN" altLang="en-US" smtClean="0"/>
              <a:pPr/>
              <a:t>2011/12/27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F56E-188E-4656-9F87-A4EF5F9AB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A244A-8903-4AC7-8D21-DE54FDEA831B}" type="datetimeFigureOut">
              <a:rPr lang="zh-CN" altLang="en-US" smtClean="0"/>
              <a:pPr/>
              <a:t>2011/12/27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F56E-188E-4656-9F87-A4EF5F9AB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年度述职报告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研发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部 葛亮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工作内容</a:t>
            </a:r>
            <a:endParaRPr lang="en-US" altLang="zh-CN" dirty="0" smtClean="0"/>
          </a:p>
          <a:p>
            <a:r>
              <a:rPr lang="zh-CN" altLang="en-US" dirty="0" smtClean="0"/>
              <a:t>业余学习</a:t>
            </a:r>
            <a:endParaRPr lang="en-US" altLang="zh-CN" dirty="0" smtClean="0"/>
          </a:p>
          <a:p>
            <a:r>
              <a:rPr lang="zh-CN" altLang="en-US" dirty="0" smtClean="0"/>
              <a:t>未来展望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工作内容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采购项目基础框架搭建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基于</a:t>
            </a:r>
            <a:r>
              <a:rPr lang="en-US" altLang="zh-CN" sz="2000" dirty="0" err="1" smtClean="0"/>
              <a:t>SpringMVC</a:t>
            </a:r>
            <a:r>
              <a:rPr lang="en-US" altLang="zh-CN" sz="2000" dirty="0" smtClean="0"/>
              <a:t> + </a:t>
            </a:r>
            <a:r>
              <a:rPr lang="en-US" altLang="zh-CN" sz="2000" dirty="0" err="1" smtClean="0"/>
              <a:t>iBATIS</a:t>
            </a:r>
            <a:r>
              <a:rPr lang="en-US" altLang="zh-CN" sz="2000" dirty="0" smtClean="0"/>
              <a:t> + Velocity</a:t>
            </a:r>
          </a:p>
          <a:p>
            <a:pPr lvl="1"/>
            <a:r>
              <a:rPr lang="zh-CN" altLang="en-US" sz="2000" dirty="0" smtClean="0"/>
              <a:t>借鉴大量</a:t>
            </a:r>
            <a:r>
              <a:rPr lang="en-US" altLang="zh-CN" sz="2000" dirty="0" smtClean="0"/>
              <a:t>Rails</a:t>
            </a:r>
            <a:r>
              <a:rPr lang="zh-CN" altLang="en-US" sz="2000" dirty="0" smtClean="0"/>
              <a:t>理念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提高生产力，降低学习成本</a:t>
            </a:r>
            <a:endParaRPr lang="en-US" altLang="zh-CN" sz="2000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899592" y="3645024"/>
          <a:ext cx="4392488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采购项目开发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前端开发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框架持续改进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规范制定及检查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代码</a:t>
            </a:r>
            <a:r>
              <a:rPr lang="en-US" altLang="zh-CN" sz="2000" dirty="0" smtClean="0"/>
              <a:t>review</a:t>
            </a:r>
            <a:r>
              <a:rPr lang="zh-CN" altLang="en-US" sz="2000" dirty="0" smtClean="0"/>
              <a:t>，帮助新人成长</a:t>
            </a:r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9632" y="3789040"/>
            <a:ext cx="5760640" cy="2532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焦点技术大会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提升</a:t>
            </a:r>
            <a:r>
              <a:rPr lang="en-US" altLang="zh-CN" sz="2000" dirty="0" smtClean="0"/>
              <a:t>PPT</a:t>
            </a:r>
            <a:r>
              <a:rPr lang="zh-CN" altLang="en-US" sz="2000" dirty="0" smtClean="0"/>
              <a:t>制作及演讲能力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积累经验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</p:txBody>
      </p:sp>
      <p:pic>
        <p:nvPicPr>
          <p:cNvPr id="1026" name="Picture 2" descr="\\focus-nfs\public\图片音像\培训与学习\20111123_焦点技术大会\_MG_0387.JPG"/>
          <p:cNvPicPr>
            <a:picLocks noChangeAspect="1" noChangeArrowheads="1"/>
          </p:cNvPicPr>
          <p:nvPr/>
        </p:nvPicPr>
        <p:blipFill>
          <a:blip r:embed="rId2" cstate="print"/>
          <a:srcRect l="17542" t="15789" r="14043"/>
          <a:stretch>
            <a:fillRect/>
          </a:stretch>
        </p:blipFill>
        <p:spPr bwMode="auto">
          <a:xfrm>
            <a:off x="1331640" y="3212976"/>
            <a:ext cx="2808312" cy="2304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业余</a:t>
            </a:r>
            <a:r>
              <a:rPr lang="zh-CN" altLang="en-US" dirty="0" smtClean="0"/>
              <a:t>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Rails 3 </a:t>
            </a:r>
            <a:r>
              <a:rPr lang="zh-CN" altLang="en-US" dirty="0" smtClean="0"/>
              <a:t>学习</a:t>
            </a:r>
            <a:endParaRPr lang="en-US" altLang="zh-CN" dirty="0" smtClean="0"/>
          </a:p>
          <a:p>
            <a:r>
              <a:rPr lang="en-US" altLang="zh-CN" dirty="0" smtClean="0"/>
              <a:t>Chrome</a:t>
            </a:r>
            <a:r>
              <a:rPr lang="zh-CN" altLang="en-US" dirty="0" smtClean="0"/>
              <a:t>插件开发</a:t>
            </a:r>
            <a:endParaRPr lang="en-US" altLang="zh-CN" dirty="0" smtClean="0"/>
          </a:p>
          <a:p>
            <a:r>
              <a:rPr lang="en-US" altLang="zh-CN" dirty="0" smtClean="0"/>
              <a:t>HTML5 </a:t>
            </a:r>
            <a:r>
              <a:rPr lang="zh-CN" altLang="en-US" dirty="0" smtClean="0"/>
              <a:t>学习</a:t>
            </a:r>
            <a:endParaRPr lang="en-US" altLang="zh-CN" dirty="0" smtClean="0"/>
          </a:p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模块化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未来展望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项目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完善采购框架与配套工具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制定完善的前端开发制度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r>
              <a:rPr lang="zh-CN" altLang="en-US" sz="2800" dirty="0" smtClean="0"/>
              <a:t>技术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希望从事更抽象层面的工作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希望从事</a:t>
            </a:r>
            <a:r>
              <a:rPr lang="en-US" altLang="zh-CN" sz="2400" dirty="0" smtClean="0"/>
              <a:t>HTML5</a:t>
            </a:r>
            <a:r>
              <a:rPr lang="zh-CN" altLang="en-US" sz="2400" dirty="0" smtClean="0"/>
              <a:t>开发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希望从事培训工作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谢谢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葛亮-白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122</Words>
  <Application>Microsoft Office PowerPoint</Application>
  <PresentationFormat>全屏显示(4:3)</PresentationFormat>
  <Paragraphs>41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葛亮-白</vt:lpstr>
      <vt:lpstr>2011年度述职报告</vt:lpstr>
      <vt:lpstr>大纲</vt:lpstr>
      <vt:lpstr>工作内容</vt:lpstr>
      <vt:lpstr>工作内容</vt:lpstr>
      <vt:lpstr>工作内容</vt:lpstr>
      <vt:lpstr>业余学习</vt:lpstr>
      <vt:lpstr>未来展望</vt:lpstr>
      <vt:lpstr>谢谢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2011年度工作汇报</dc:title>
  <dc:creator>葛亮</dc:creator>
  <cp:lastModifiedBy>葛亮</cp:lastModifiedBy>
  <cp:revision>26</cp:revision>
  <dcterms:created xsi:type="dcterms:W3CDTF">2011-12-26T01:22:53Z</dcterms:created>
  <dcterms:modified xsi:type="dcterms:W3CDTF">2011-12-27T03:52:59Z</dcterms:modified>
</cp:coreProperties>
</file>