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08E5-1FE6-42B4-AFA7-D4ECF2B7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2D989-D70C-402F-BC0B-C721BFE16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3D68-0422-4CB7-90F2-C556C4C7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2819-FD8C-4057-A098-A74F932A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9F1D-61AB-41AD-84AE-45D152D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6471-CB85-470F-84BA-3AEEFCB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BB7D-C4BA-4A5A-8924-E7F49774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FA78-BC6A-40B8-A631-EE0E5DAC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E8F2-F96B-42A2-BA35-F2F2F431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344B-6F8B-44C3-A619-178C03B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9F0B5-F3E6-4EBD-9833-30255285F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5D3D-C704-426E-B8DF-EA10CF9B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CBB9-13F6-4D34-A9BF-ABBA97B3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7C62-D04B-4CDD-B299-AB05D86E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A135-DDE4-481B-94E3-B140404E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B268-2391-4744-9A47-D9F23B4A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863F-905C-4B3E-959E-7D42636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5112-5BB7-41AD-A4FE-63BF974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7766-EE97-4052-9DE6-AA1401CC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E507-39CF-421E-9DA7-0D31F7D8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5167-4EF0-48BB-A8A1-B8D41816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5EFA-D185-4561-8B33-74AB5574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4D07-AFFB-4B7A-AAA3-07CC8252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E5C6-1178-403E-8C13-48F3C3D7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1338-E399-43D2-BDEB-ED818B87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1AC4-124B-4A40-A8D6-12C60A2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3D3B-542C-481E-B35F-17191CC3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919F-6B56-4544-A215-08E15B7B9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9280-3376-4A1E-894F-2B0D01D3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D3E7-3B4C-4CBE-9D5F-66380617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896B-10DC-4663-90C3-7167FD15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420-30A3-412F-9FA4-B7F3A46A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CE47-5457-4B7E-AB82-7BCEFF33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E055-7987-4C69-89B9-9992B6DC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981C5-6315-4E40-BDFB-E2A7F79ED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069E9-00D9-402D-9305-D51A7E365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E2CC8-047D-430D-AD47-4A49B319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E55E6-D108-474E-B3BC-B7BE504C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E582-42F4-497B-934C-D44A40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F1C0-B742-41A5-B24D-6693F29B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77902-FF2A-46EF-96F4-556D0134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90076-8477-4B0B-B731-F51EE44A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147AB-7D79-4706-9974-3257F21B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6E54-845F-460F-9D25-ECCAA495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1C171-FD11-42E4-A41E-6A79411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9CE5-3942-4264-B75D-89B6D6A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E21A-CFB9-4363-8A0B-EA4A3896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B8-AEB3-4794-B596-26E613B2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AA2A-EC80-47BB-A4AD-ED27CA2BB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4E77-897D-43A8-92D7-AB64D123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018F-F1D1-4B3D-B2D5-0E4A3A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5D38-F3B0-493E-A8C5-8A4E1FB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35CA-9391-44D1-AAEF-B396CF3D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C784C-1B8E-4875-8A77-DC7EE7E0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8C43-4FAC-43AA-8D7B-1A5D0D73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B107C-D865-4AD1-9DF1-CAA9E3C7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7F21-B893-4242-8244-178E81E2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EB99D-017E-4942-B9FF-DCFA0613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5B97-E027-4843-89AD-161A4C85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6D12-9B9A-4F10-9338-92516AF1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2C22-CB07-471A-8255-68B6825D0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5B9A-6280-4422-9AFD-D0FD0B128B58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E97B-991F-4114-92A9-7B038545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AC5A-2DC8-4CF5-BD1A-910D9907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5ECD-EF69-4632-9568-90247EA5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2E3-8391-415C-AD7E-B486F006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Mid-Project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5D954-7E3A-45EB-9753-BC2151BCB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Elliot Gardner</a:t>
            </a:r>
          </a:p>
          <a:p>
            <a:r>
              <a:rPr lang="en-US" sz="3600" dirty="0"/>
              <a:t>MSIA-423</a:t>
            </a:r>
          </a:p>
        </p:txBody>
      </p:sp>
    </p:spTree>
    <p:extLst>
      <p:ext uri="{BB962C8B-B14F-4D97-AF65-F5344CB8AC3E}">
        <p14:creationId xmlns:p14="http://schemas.microsoft.com/office/powerpoint/2010/main" val="325086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49F-3054-4036-B19A-BECA304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ECC6-6C64-43EA-B87D-183F1B79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Completed Data Pipeline for Eventbrite API</a:t>
            </a:r>
          </a:p>
          <a:p>
            <a:r>
              <a:rPr lang="en-US" sz="3600" dirty="0"/>
              <a:t>Ingesting data roughly every 12 hours since mid-April</a:t>
            </a:r>
          </a:p>
          <a:p>
            <a:r>
              <a:rPr lang="en-US" sz="3600" dirty="0"/>
              <a:t>Approximately 5% of events sell out prior to the start data in the data so far</a:t>
            </a:r>
          </a:p>
        </p:txBody>
      </p:sp>
    </p:spTree>
    <p:extLst>
      <p:ext uri="{BB962C8B-B14F-4D97-AF65-F5344CB8AC3E}">
        <p14:creationId xmlns:p14="http://schemas.microsoft.com/office/powerpoint/2010/main" val="12335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0717-4F2B-436F-AEE1-1E48B38A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D95-C9B5-446C-9DBF-FE701F36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Gathering: API Integration completed</a:t>
            </a:r>
          </a:p>
          <a:p>
            <a:r>
              <a:rPr lang="en-US" sz="3600" dirty="0"/>
              <a:t>Data Gathering: Data Capture completed</a:t>
            </a:r>
          </a:p>
          <a:p>
            <a:r>
              <a:rPr lang="en-US" sz="3600" dirty="0"/>
              <a:t>Data Gathering: Data Formatting completed</a:t>
            </a:r>
          </a:p>
          <a:p>
            <a:r>
              <a:rPr lang="en-US" sz="3600" dirty="0"/>
              <a:t>Web App Construction: Database Hosting partially completed</a:t>
            </a:r>
          </a:p>
        </p:txBody>
      </p:sp>
    </p:spTree>
    <p:extLst>
      <p:ext uri="{BB962C8B-B14F-4D97-AF65-F5344CB8AC3E}">
        <p14:creationId xmlns:p14="http://schemas.microsoft.com/office/powerpoint/2010/main" val="46305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9EC7-1C49-42A5-A62A-51FFF0B0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E3CDE-8F06-47BD-9A96-B739DE985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3" t="10994" r="6299" b="8304"/>
          <a:stretch/>
        </p:blipFill>
        <p:spPr>
          <a:xfrm>
            <a:off x="1162050" y="1323473"/>
            <a:ext cx="9867900" cy="5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57B9-D9B8-4FD1-9524-9D829DDA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90E7-5BBC-42C1-88AB-FE69D4C2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better to keep all JSON files raw than to immediately ingest them into a database and lose some of the data</a:t>
            </a:r>
          </a:p>
          <a:p>
            <a:r>
              <a:rPr lang="en-US" sz="3600" dirty="0"/>
              <a:t>Connecting to RDS can be challenging to set up</a:t>
            </a:r>
          </a:p>
          <a:p>
            <a:r>
              <a:rPr lang="en-US" sz="3600" dirty="0"/>
              <a:t>Eventbrite doesn’t provide an easy way to parse the artist that will be at a music event (Spotify-incorporation would be extremely challenging)</a:t>
            </a:r>
          </a:p>
        </p:txBody>
      </p:sp>
    </p:spTree>
    <p:extLst>
      <p:ext uri="{BB962C8B-B14F-4D97-AF65-F5344CB8AC3E}">
        <p14:creationId xmlns:p14="http://schemas.microsoft.com/office/powerpoint/2010/main" val="36253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5A75-F6A5-4596-9A18-0B300326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C7DD-74A7-4297-97DE-EB03AC6D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Events Listings and Prediction - Sell-Out Prediction - Boosted Tree (1 </a:t>
            </a:r>
            <a:r>
              <a:rPr lang="en-US" dirty="0" err="1"/>
              <a:t>pt</a:t>
            </a:r>
            <a:r>
              <a:rPr lang="en-US" dirty="0"/>
              <a:t>) </a:t>
            </a:r>
          </a:p>
          <a:p>
            <a:r>
              <a:rPr lang="en-US" dirty="0"/>
              <a:t>Events Listings and Prediction - Sell-Out Prediction - Random Forest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r>
              <a:rPr lang="en-US" dirty="0"/>
              <a:t>Events Listings and Prediction - Sell-Out Prediction - Model Selection (2 pts)</a:t>
            </a:r>
          </a:p>
          <a:p>
            <a:r>
              <a:rPr lang="en-US" dirty="0"/>
              <a:t>User Interaction - Web App Construction - Database Hosting (4 pts)</a:t>
            </a:r>
          </a:p>
          <a:p>
            <a:r>
              <a:rPr lang="en-US" dirty="0"/>
              <a:t>User Interaction - Web App Construction - Model Hosting (4 pts)</a:t>
            </a:r>
          </a:p>
        </p:txBody>
      </p:sp>
    </p:spTree>
    <p:extLst>
      <p:ext uri="{BB962C8B-B14F-4D97-AF65-F5344CB8AC3E}">
        <p14:creationId xmlns:p14="http://schemas.microsoft.com/office/powerpoint/2010/main" val="422911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Mid-Project Review</vt:lpstr>
      <vt:lpstr>Highlights</vt:lpstr>
      <vt:lpstr>Review Progress</vt:lpstr>
      <vt:lpstr>Demo</vt:lpstr>
      <vt:lpstr>Lessons learned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Mid-Project Review</dc:title>
  <dc:creator>Elliot Gardner</dc:creator>
  <cp:lastModifiedBy>Elliot Gardner</cp:lastModifiedBy>
  <cp:revision>3</cp:revision>
  <dcterms:created xsi:type="dcterms:W3CDTF">2019-05-16T04:25:27Z</dcterms:created>
  <dcterms:modified xsi:type="dcterms:W3CDTF">2019-05-16T04:33:34Z</dcterms:modified>
</cp:coreProperties>
</file>