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3" autoAdjust="0"/>
  </p:normalViewPr>
  <p:slideViewPr>
    <p:cSldViewPr snapToGrid="0">
      <p:cViewPr varScale="1">
        <p:scale>
          <a:sx n="35" d="100"/>
          <a:sy n="35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Link :</a:t>
            </a:r>
          </a:p>
        </p:txBody>
      </p:sp>
    </p:spTree>
    <p:extLst>
      <p:ext uri="{BB962C8B-B14F-4D97-AF65-F5344CB8AC3E}">
        <p14:creationId xmlns:p14="http://schemas.microsoft.com/office/powerpoint/2010/main" val="6295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800" b="0" i="0" u="none" strike="noStrike" baseline="0" dirty="0">
                <a:latin typeface="TimesNewRoman"/>
              </a:rPr>
              <a:t>Gabor method: Pre-processing + </a:t>
            </a:r>
            <a:r>
              <a:rPr lang="en-US" sz="1800" b="0" i="0" u="none" strike="noStrike" baseline="0" dirty="0" err="1">
                <a:latin typeface="TimesNewRoman"/>
              </a:rPr>
              <a:t>Haar</a:t>
            </a:r>
            <a:r>
              <a:rPr lang="en-US" sz="1800" b="0" i="0" u="none" strike="noStrike" baseline="0" dirty="0">
                <a:latin typeface="TimesNewRoman"/>
              </a:rPr>
              <a:t>-detection + Gabor + Cosine similarity;</a:t>
            </a:r>
          </a:p>
          <a:p>
            <a:pPr algn="l"/>
            <a:r>
              <a:rPr lang="en-US" sz="1800" b="0" i="0" u="none" strike="noStrike" baseline="0" dirty="0">
                <a:latin typeface="TimesNewRoman"/>
              </a:rPr>
              <a:t> LBP method: Pre-processing + </a:t>
            </a:r>
            <a:r>
              <a:rPr lang="en-US" sz="1800" b="0" i="0" u="none" strike="noStrike" baseline="0" dirty="0" err="1">
                <a:latin typeface="TimesNewRoman"/>
              </a:rPr>
              <a:t>Haar</a:t>
            </a:r>
            <a:r>
              <a:rPr lang="en-US" sz="1800" b="0" i="0" u="none" strike="noStrike" baseline="0" dirty="0">
                <a:latin typeface="TimesNewRoman"/>
              </a:rPr>
              <a:t>-detection + LBP + </a:t>
            </a:r>
            <a:r>
              <a:rPr lang="en-GB" sz="1800" b="0" i="0" u="none" strike="noStrike" baseline="0" dirty="0">
                <a:latin typeface="TimesNewRoman"/>
              </a:rPr>
              <a:t>Cosine similarity;</a:t>
            </a:r>
          </a:p>
          <a:p>
            <a:pPr algn="l"/>
            <a:r>
              <a:rPr lang="en-GB" sz="1800" b="0" i="0" u="none" strike="noStrike" baseline="0" dirty="0">
                <a:latin typeface="TimesNewRoman"/>
              </a:rPr>
              <a:t> GPCA method: Pre-processing + </a:t>
            </a:r>
            <a:r>
              <a:rPr lang="en-GB" sz="1800" b="0" i="0" u="none" strike="noStrike" baseline="0" dirty="0" err="1">
                <a:latin typeface="TimesNewRoman"/>
              </a:rPr>
              <a:t>Haar</a:t>
            </a:r>
            <a:r>
              <a:rPr lang="en-GB" sz="1800" b="0" i="0" u="none" strike="noStrike" baseline="0" dirty="0">
                <a:latin typeface="TimesNewRoman"/>
              </a:rPr>
              <a:t>-detection + Gabor + PCA + Cosine </a:t>
            </a:r>
            <a:r>
              <a:rPr lang="en-US" sz="1800" b="0" i="0" u="none" strike="noStrike" baseline="0" dirty="0">
                <a:latin typeface="TimesNewRoman"/>
              </a:rPr>
              <a:t>similarity;</a:t>
            </a:r>
          </a:p>
          <a:p>
            <a:pPr algn="l"/>
            <a:r>
              <a:rPr lang="en-US" sz="1800" b="0" i="0" u="none" strike="noStrike" baseline="0" dirty="0">
                <a:latin typeface="TimesNewRoman"/>
              </a:rPr>
              <a:t> GLDA method: Pre-processing + </a:t>
            </a:r>
            <a:r>
              <a:rPr lang="en-US" sz="1800" b="0" i="0" u="none" strike="noStrike" baseline="0" dirty="0" err="1">
                <a:latin typeface="TimesNewRoman"/>
              </a:rPr>
              <a:t>Haar</a:t>
            </a:r>
            <a:r>
              <a:rPr lang="en-US" sz="1800" b="0" i="0" u="none" strike="noStrike" baseline="0" dirty="0">
                <a:latin typeface="TimesNewRoman"/>
              </a:rPr>
              <a:t>-detection + Gabor + LDA + Cosine similarity;</a:t>
            </a:r>
          </a:p>
          <a:p>
            <a:pPr algn="l"/>
            <a:r>
              <a:rPr lang="en-GB" sz="1800" b="0" i="0" u="none" strike="noStrike" baseline="0" dirty="0">
                <a:latin typeface="TimesNewRoman"/>
              </a:rPr>
              <a:t>GLDP method: Pre-processing + </a:t>
            </a:r>
            <a:r>
              <a:rPr lang="en-GB" sz="1800" b="0" i="0" u="none" strike="noStrike" baseline="0" dirty="0" err="1">
                <a:latin typeface="TimesNewRoman"/>
              </a:rPr>
              <a:t>Haar</a:t>
            </a:r>
            <a:r>
              <a:rPr lang="en-GB" sz="1800" b="0" i="0" u="none" strike="noStrike" baseline="0" dirty="0">
                <a:latin typeface="TimesNewRoman"/>
              </a:rPr>
              <a:t>-detection + Gabor + LDP + Cosine similarity; </a:t>
            </a:r>
          </a:p>
          <a:p>
            <a:pPr algn="l"/>
            <a:r>
              <a:rPr lang="en-GB" sz="1800" b="0" i="0" u="none" strike="noStrike" baseline="0" dirty="0">
                <a:latin typeface="TimesNewRoman"/>
              </a:rPr>
              <a:t>KGWRCM </a:t>
            </a:r>
            <a:r>
              <a:rPr lang="en-US" sz="1800" b="0" i="0" u="none" strike="noStrike" baseline="0" dirty="0">
                <a:latin typeface="TimesNewRoman"/>
              </a:rPr>
              <a:t>method: Pre-processing + </a:t>
            </a:r>
            <a:r>
              <a:rPr lang="en-US" sz="1800" b="0" i="0" u="none" strike="noStrike" baseline="0" dirty="0" err="1">
                <a:latin typeface="TimesNewRoman"/>
              </a:rPr>
              <a:t>Haar</a:t>
            </a:r>
            <a:r>
              <a:rPr lang="en-US" sz="1800" b="0" i="0" u="none" strike="noStrike" baseline="0" dirty="0">
                <a:latin typeface="TimesNewRoman"/>
              </a:rPr>
              <a:t>-detection + Gabor + PCA + Cosine similarity; </a:t>
            </a:r>
          </a:p>
          <a:p>
            <a:pPr algn="l"/>
            <a:r>
              <a:rPr lang="en-US" sz="1800" b="0" i="0" u="none" strike="noStrike" baseline="0" dirty="0">
                <a:latin typeface="TimesNewRoman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74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38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>
            <a:spLocks noGrp="1"/>
          </p:cNvSpPr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08252162_2439x1626.jpg"/>
          <p:cNvSpPr>
            <a:spLocks noGrp="1"/>
          </p:cNvSpPr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579215462_1440x2158.jpg"/>
          <p:cNvSpPr>
            <a:spLocks noGrp="1"/>
          </p:cNvSpPr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/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>
            <a:spLocks noGrp="1"/>
          </p:cNvSpPr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ace Recogni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Face Recognition</a:t>
            </a:r>
          </a:p>
        </p:txBody>
      </p:sp>
      <p:sp>
        <p:nvSpPr>
          <p:cNvPr id="152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Gerard Burgués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Gerard Burgués</a:t>
            </a:r>
          </a:p>
          <a:p>
            <a:r>
              <a:t>Elliot Rogie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50527-E45D-433E-9EE5-63DEB666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23E05B-DACE-4EDA-AB30-18C79654AB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Face Recognition Based on Improved SIFT Algorithm</a:t>
            </a:r>
          </a:p>
          <a:p>
            <a:r>
              <a:rPr lang="en-US" dirty="0"/>
              <a:t>By EHSAN SADEGHIPOUR, </a:t>
            </a:r>
            <a:r>
              <a:rPr lang="fr-FR" dirty="0"/>
              <a:t>NASROLLAH SAHRAGARD</a:t>
            </a:r>
            <a:endParaRPr lang="en-GB" dirty="0"/>
          </a:p>
          <a:p>
            <a:endParaRPr lang="en-GB" dirty="0"/>
          </a:p>
        </p:txBody>
      </p:sp>
      <p:pic>
        <p:nvPicPr>
          <p:cNvPr id="1026" name="Picture 2" descr="The ORL database for training and testing | Download Scientific Diagram">
            <a:extLst>
              <a:ext uri="{FF2B5EF4-FFF2-40B4-BE49-F238E27FC236}">
                <a16:creationId xmlns:a16="http://schemas.microsoft.com/office/drawing/2014/main" id="{5157884E-33DC-4AEA-AB68-480A4C475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718" y="3677182"/>
            <a:ext cx="9670564" cy="896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909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55988-41D0-4CE7-8A15-9C4576F6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EA428D-A8EA-4EA0-9461-011F2CB7BF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Face Recognition Based on Improved SIFT Algorithm</a:t>
            </a:r>
          </a:p>
          <a:p>
            <a:r>
              <a:rPr lang="en-US" dirty="0"/>
              <a:t>By EHSAN SADEGHIPOUR, </a:t>
            </a:r>
            <a:r>
              <a:rPr lang="fr-FR" dirty="0"/>
              <a:t>NASROLLAH SAHRAGARD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7F561E-75BB-4528-B1DF-281F27539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Result 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The best algorithm is KGWRCM for the recognition</a:t>
            </a:r>
          </a:p>
          <a:p>
            <a:pPr lvl="1"/>
            <a:r>
              <a:rPr lang="en-GB" dirty="0"/>
              <a:t>See also that LBP (with </a:t>
            </a:r>
            <a:r>
              <a:rPr lang="en-GB" dirty="0" err="1"/>
              <a:t>gabor</a:t>
            </a:r>
            <a:r>
              <a:rPr lang="en-GB" dirty="0"/>
              <a:t> filter) method is quite good and processing time is less than Sift method. </a:t>
            </a:r>
          </a:p>
          <a:p>
            <a:pPr lvl="1"/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1B2259-2C8A-4BAC-B4D3-CBF5EB3A3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5153533"/>
            <a:ext cx="7829550" cy="34089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43C8202-866C-4EFB-90BC-7266AC27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4450" y="5153533"/>
            <a:ext cx="7404113" cy="34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087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436CB-2D49-47C9-9FFF-7C117A17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C4847-7BE5-47E4-BCFE-C800F467EA5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Face Recognition Based on Improved SIFT Algorithm</a:t>
            </a:r>
          </a:p>
          <a:p>
            <a:r>
              <a:rPr lang="en-US" dirty="0"/>
              <a:t>By EHSAN SADEGHIPOUR, </a:t>
            </a:r>
            <a:r>
              <a:rPr lang="fr-FR" dirty="0"/>
              <a:t>NASROLLAH SAHRAGARD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163ACF-387C-4BCD-8BDF-247E38DBA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Conclusion:</a:t>
            </a:r>
          </a:p>
          <a:p>
            <a:pPr lvl="1"/>
            <a:r>
              <a:rPr lang="en-GB" dirty="0"/>
              <a:t>Complete algorithm to find the best one</a:t>
            </a:r>
          </a:p>
          <a:p>
            <a:pPr lvl="1"/>
            <a:r>
              <a:rPr lang="en-GB" dirty="0"/>
              <a:t> See that LBP algorithm is pretty good with different picture in term of rotation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44403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Content</a:t>
            </a:r>
          </a:p>
        </p:txBody>
      </p:sp>
      <p:sp>
        <p:nvSpPr>
          <p:cNvPr id="156" name="Problem + Solution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+ Solution</a:t>
            </a:r>
          </a:p>
          <a:p>
            <a:r>
              <a:t>Goals</a:t>
            </a:r>
          </a:p>
          <a:p>
            <a:r>
              <a:t>Research</a:t>
            </a:r>
          </a:p>
          <a:p>
            <a:pPr lvl="1"/>
            <a:r>
              <a:t>Algorithms:</a:t>
            </a:r>
          </a:p>
          <a:p>
            <a:pPr lvl="2"/>
            <a:r>
              <a:t>SIFT</a:t>
            </a:r>
          </a:p>
          <a:p>
            <a:pPr lvl="2"/>
            <a:r>
              <a:t>LBPH</a:t>
            </a:r>
          </a:p>
        </p:txBody>
      </p:sp>
      <p:grpSp>
        <p:nvGrpSpPr>
          <p:cNvPr id="159" name="Image Gallery"/>
          <p:cNvGrpSpPr/>
          <p:nvPr/>
        </p:nvGrpSpPr>
        <p:grpSpPr>
          <a:xfrm>
            <a:off x="10578286" y="-3596"/>
            <a:ext cx="13818839" cy="14357971"/>
            <a:chOff x="0" y="0"/>
            <a:chExt cx="13818838" cy="14357969"/>
          </a:xfrm>
        </p:grpSpPr>
        <p:pic>
          <p:nvPicPr>
            <p:cNvPr id="157" name="backgro.jpg" descr="backgro.jpg"/>
            <p:cNvPicPr>
              <a:picLocks noChangeAspect="1"/>
            </p:cNvPicPr>
            <p:nvPr/>
          </p:nvPicPr>
          <p:blipFill>
            <a:blip r:embed="rId2"/>
            <a:srcRect l="10127" t="10358" r="10127" b="10358"/>
            <a:stretch>
              <a:fillRect/>
            </a:stretch>
          </p:blipFill>
          <p:spPr>
            <a:xfrm>
              <a:off x="0" y="0"/>
              <a:ext cx="13818839" cy="137387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Caption"/>
            <p:cNvSpPr/>
            <p:nvPr/>
          </p:nvSpPr>
          <p:spPr>
            <a:xfrm>
              <a:off x="0" y="13814917"/>
              <a:ext cx="13818839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r>
                <a:t>Caption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"/>
          <p:cNvSpPr/>
          <p:nvPr/>
        </p:nvSpPr>
        <p:spPr>
          <a:xfrm>
            <a:off x="1270000" y="7497671"/>
            <a:ext cx="21844000" cy="54844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62" name="Problem &amp;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&amp; Solution</a:t>
            </a:r>
          </a:p>
        </p:txBody>
      </p:sp>
      <p:sp>
        <p:nvSpPr>
          <p:cNvPr id="163" name="A lot of pictures of vacation, friends, family, evens, etc.…"/>
          <p:cNvSpPr txBox="1">
            <a:spLocks noGrp="1"/>
          </p:cNvSpPr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r>
              <a:t>A lot of pictures of vacation, friends, family, evens, etc.</a:t>
            </a:r>
          </a:p>
          <a:p>
            <a:r>
              <a:t>How can we organise those pictures?How can I classify those pictures?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/>
          </a:p>
          <a:p>
            <a:pPr>
              <a:defRPr>
                <a:solidFill>
                  <a:srgbClr val="000000"/>
                </a:solidFill>
              </a:defRPr>
            </a:pPr>
            <a:r>
              <a:t>Using Face Recognition will help us to organise and classify all our images. Each person will have an specific folder.</a:t>
            </a:r>
          </a:p>
        </p:txBody>
      </p:sp>
      <p:sp>
        <p:nvSpPr>
          <p:cNvPr id="164" name="Arrow">
            <a:hlinkClick r:id="" action="ppaction://hlinkshowjump?jump=nextslide"/>
          </p:cNvPr>
          <p:cNvSpPr/>
          <p:nvPr/>
        </p:nvSpPr>
        <p:spPr>
          <a:xfrm>
            <a:off x="20827026" y="11368897"/>
            <a:ext cx="203211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 err="1"/>
              <a:t>Research</a:t>
            </a:r>
            <a:endParaRPr dirty="0"/>
          </a:p>
        </p:txBody>
      </p:sp>
      <p:sp>
        <p:nvSpPr>
          <p:cNvPr id="167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dirty="0"/>
              <a:t>A comparative study of CFs, LBP, HOG, SIFT, SURF, and BRIEF techniques for face recognition</a:t>
            </a:r>
          </a:p>
          <a:p>
            <a:r>
              <a:rPr lang="en-US" dirty="0"/>
              <a:t>By Yassin </a:t>
            </a:r>
            <a:r>
              <a:rPr lang="en-US" dirty="0" err="1"/>
              <a:t>Kortli</a:t>
            </a:r>
            <a:r>
              <a:rPr lang="en-US" dirty="0"/>
              <a:t>, Maher </a:t>
            </a:r>
            <a:r>
              <a:rPr lang="en-US" dirty="0" err="1"/>
              <a:t>Jridi</a:t>
            </a:r>
            <a:r>
              <a:rPr lang="en-US" dirty="0"/>
              <a:t>, Ayman Al </a:t>
            </a:r>
            <a:r>
              <a:rPr lang="en-US" dirty="0" err="1"/>
              <a:t>Falou</a:t>
            </a:r>
            <a:r>
              <a:rPr lang="en-US" dirty="0"/>
              <a:t>, Mohamed </a:t>
            </a:r>
            <a:r>
              <a:rPr lang="en-US" dirty="0" err="1"/>
              <a:t>Atri</a:t>
            </a:r>
            <a:endParaRPr dirty="0"/>
          </a:p>
        </p:txBody>
      </p:sp>
      <p:sp>
        <p:nvSpPr>
          <p:cNvPr id="168" name="Slide bullet text"/>
          <p:cNvSpPr txBox="1">
            <a:spLocks noGrp="1"/>
          </p:cNvSpPr>
          <p:nvPr>
            <p:ph type="body" idx="1"/>
          </p:nvPr>
        </p:nvSpPr>
        <p:spPr>
          <a:xfrm>
            <a:off x="992909" y="5043054"/>
            <a:ext cx="21844000" cy="8432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Goal : Test different</a:t>
            </a:r>
            <a:r>
              <a:rPr lang="fr-FR" dirty="0"/>
              <a:t> </a:t>
            </a:r>
            <a:r>
              <a:rPr lang="en-US" dirty="0"/>
              <a:t>recognition face algorithms</a:t>
            </a:r>
          </a:p>
          <a:p>
            <a:r>
              <a:rPr lang="en-US" dirty="0"/>
              <a:t>Approach : </a:t>
            </a:r>
          </a:p>
          <a:p>
            <a:pPr lvl="1"/>
            <a:r>
              <a:rPr lang="en-US" dirty="0"/>
              <a:t>Using a PHPID (Pointing Head Pose Image Database) to recognize the face after.</a:t>
            </a:r>
          </a:p>
          <a:p>
            <a:pPr lvl="1"/>
            <a:r>
              <a:rPr lang="en-US" dirty="0"/>
              <a:t>Resize the picture to use always the size (154x188 px)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730DE-F615-4783-AA9B-8DDB5F8D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37FA2D-31EA-452B-B6C5-98FE82449EF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comparative study of CFs, LBP, HOG, SIFT, SURF, and BRIEF techniques for face recognition</a:t>
            </a:r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F1AEF0-E95B-4861-96C0-978F9375A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745" y="3691037"/>
            <a:ext cx="12546509" cy="93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023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C52EB-E08F-41FC-82CA-5BEFC4DE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C99241-62EB-4144-9895-69653A1956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comparative study of CFs, LBP, HOG, SIFT, SURF, and BRIEF techniques for face recognition</a:t>
            </a:r>
          </a:p>
          <a:p>
            <a:endParaRPr lang="en-GB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5ADF3A-161C-451F-B532-5864D6B03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Result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1BB16F-3472-49E7-A128-EF478F3BB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537" y="5270960"/>
            <a:ext cx="13014925" cy="742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170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E4B5A-E6D7-47D1-AF83-378D1B3E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867C1C-8F7F-42E1-9642-C536B5E4BF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comparative study of CFs, LBP, HOG, SIFT, SURF, and BRIEF techniques for face recognition</a:t>
            </a:r>
          </a:p>
          <a:p>
            <a:endParaRPr lang="en-GB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25B35C-16D9-44E6-B388-032C222C4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Result :</a:t>
            </a:r>
          </a:p>
          <a:p>
            <a:pPr lvl="1"/>
            <a:r>
              <a:rPr lang="en-GB" dirty="0"/>
              <a:t>Best algorithms is VLC and LBPH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Sift algorithm is the more longer </a:t>
            </a:r>
            <a:r>
              <a:rPr lang="en-GB" dirty="0" err="1"/>
              <a:t>algoritm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38AD8B-BC86-4B2A-A565-6B95FE3E6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437" y="7171025"/>
            <a:ext cx="13275125" cy="211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247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7B345-6B8F-4616-999C-E462080A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9E047C-A081-4169-A02D-E94E8DFC2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comparative study of CFs, LBP, HOG, SIFT, SURF, and BRIEF techniques for face recognition</a:t>
            </a:r>
          </a:p>
          <a:p>
            <a:endParaRPr lang="en-GB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3AA765-AEFF-40D6-808B-A93E64DAC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Conclusion:</a:t>
            </a:r>
          </a:p>
          <a:p>
            <a:pPr lvl="1"/>
            <a:r>
              <a:rPr lang="en-GB" dirty="0"/>
              <a:t>See that LBPH and VLC are the better algorithms and using less time than the others</a:t>
            </a:r>
          </a:p>
          <a:p>
            <a:pPr lvl="1"/>
            <a:r>
              <a:rPr lang="en-GB" dirty="0"/>
              <a:t>For this study the SIFT, SURF and BRIEF algorithms is not working well because the face recognition base on frontal face picture so the different rotation don’t count.</a:t>
            </a:r>
          </a:p>
        </p:txBody>
      </p:sp>
    </p:spTree>
    <p:extLst>
      <p:ext uri="{BB962C8B-B14F-4D97-AF65-F5344CB8AC3E}">
        <p14:creationId xmlns:p14="http://schemas.microsoft.com/office/powerpoint/2010/main" val="28903195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CF55F-EF93-4534-8030-5CC3653A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Research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2B5A4-FABF-4396-BD2F-42D39C890F4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Face Recognition Based on Improved SIFT Algorithm</a:t>
            </a:r>
          </a:p>
          <a:p>
            <a:r>
              <a:rPr lang="en-US" dirty="0"/>
              <a:t>By EHSAN SADEGHIPOUR, </a:t>
            </a:r>
            <a:r>
              <a:rPr lang="fr-FR" dirty="0"/>
              <a:t>NASROLLAH SAHRAGARD</a:t>
            </a:r>
            <a:endParaRPr lang="en-GB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B61D29-940A-42B5-B306-6B7E048F7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Goal : Test an new algorithms base on Shift algorithms and compare it with different other methods.</a:t>
            </a:r>
          </a:p>
          <a:p>
            <a:r>
              <a:rPr lang="en-GB" dirty="0"/>
              <a:t>The proposed algorithms : </a:t>
            </a:r>
          </a:p>
          <a:p>
            <a:pPr lvl="1"/>
            <a:r>
              <a:rPr lang="en-GB" dirty="0"/>
              <a:t> the number of picture in a octave</a:t>
            </a:r>
          </a:p>
          <a:p>
            <a:pPr lvl="1"/>
            <a:r>
              <a:rPr lang="en-GB" dirty="0"/>
              <a:t>Different way to calculate the </a:t>
            </a:r>
            <a:r>
              <a:rPr lang="en-GB" dirty="0" err="1"/>
              <a:t>keypoint</a:t>
            </a:r>
            <a:r>
              <a:rPr lang="en-GB" dirty="0"/>
              <a:t> descriptor</a:t>
            </a:r>
          </a:p>
          <a:p>
            <a:r>
              <a:rPr lang="en-GB" dirty="0"/>
              <a:t>Approach :</a:t>
            </a:r>
          </a:p>
          <a:p>
            <a:pPr lvl="1"/>
            <a:r>
              <a:rPr lang="en-GB" dirty="0"/>
              <a:t>Use ORL database (400 picture/person, 40 person, different rotation and light intensity) to test algorithms</a:t>
            </a:r>
          </a:p>
          <a:p>
            <a:pPr lvl="1"/>
            <a:r>
              <a:rPr lang="en-GB" dirty="0"/>
              <a:t> </a:t>
            </a:r>
            <a:r>
              <a:rPr lang="fr-FR" dirty="0"/>
              <a:t>Test Gabor, GPCA, GLDA, LBP, GLBP, KGWRCM, SIFT </a:t>
            </a:r>
            <a:r>
              <a:rPr lang="fr-FR" dirty="0" err="1"/>
              <a:t>algorithms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57379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566</Words>
  <Application>Microsoft Office PowerPoint</Application>
  <PresentationFormat>Personnalisé</PresentationFormat>
  <Paragraphs>82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Graphik</vt:lpstr>
      <vt:lpstr>Graphik Medium</vt:lpstr>
      <vt:lpstr>Graphik Semibold</vt:lpstr>
      <vt:lpstr>Helvetica Neue</vt:lpstr>
      <vt:lpstr>TimesNewRoman</vt:lpstr>
      <vt:lpstr>22_ColorGradient</vt:lpstr>
      <vt:lpstr>Face Recognition</vt:lpstr>
      <vt:lpstr>Content</vt:lpstr>
      <vt:lpstr>Problem &amp; Solution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cp:lastModifiedBy>Elliot Rogie (257648)</cp:lastModifiedBy>
  <cp:revision>12</cp:revision>
  <dcterms:modified xsi:type="dcterms:W3CDTF">2020-11-15T20:58:21Z</dcterms:modified>
</cp:coreProperties>
</file>