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21844000" cy="589466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ace Recogni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 Recognition</a:t>
            </a:r>
          </a:p>
        </p:txBody>
      </p:sp>
      <p:sp>
        <p:nvSpPr>
          <p:cNvPr id="152" name="Gerard Burgué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Gerard Burgués</a:t>
            </a:r>
          </a:p>
          <a:p>
            <a:pPr/>
            <a:r>
              <a:t>Elliot Rogie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55" name="Problem + Solu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+ Solution</a:t>
            </a:r>
          </a:p>
          <a:p>
            <a:pPr/>
            <a:r>
              <a:t>Goals</a:t>
            </a:r>
          </a:p>
          <a:p>
            <a:pPr/>
            <a:r>
              <a:t>Research</a:t>
            </a:r>
          </a:p>
          <a:p>
            <a:pPr lvl="1"/>
            <a:r>
              <a:t>Algorithms:</a:t>
            </a:r>
          </a:p>
          <a:p>
            <a:pPr lvl="2"/>
            <a:r>
              <a:t>SIFT</a:t>
            </a:r>
          </a:p>
          <a:p>
            <a:pPr lvl="2"/>
            <a:r>
              <a:t>LBPH</a:t>
            </a:r>
          </a:p>
        </p:txBody>
      </p:sp>
      <p:grpSp>
        <p:nvGrpSpPr>
          <p:cNvPr id="158" name="Image Gallery"/>
          <p:cNvGrpSpPr/>
          <p:nvPr/>
        </p:nvGrpSpPr>
        <p:grpSpPr>
          <a:xfrm>
            <a:off x="10578286" y="-3596"/>
            <a:ext cx="13818839" cy="14357971"/>
            <a:chOff x="0" y="0"/>
            <a:chExt cx="13818838" cy="14357969"/>
          </a:xfrm>
        </p:grpSpPr>
        <p:pic>
          <p:nvPicPr>
            <p:cNvPr id="156" name="backgro.jpg" descr="backgro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127" t="10358" r="10127" b="10358"/>
            <a:stretch>
              <a:fillRect/>
            </a:stretch>
          </p:blipFill>
          <p:spPr>
            <a:xfrm>
              <a:off x="0" y="0"/>
              <a:ext cx="13818839" cy="137387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Caption"/>
            <p:cNvSpPr/>
            <p:nvPr/>
          </p:nvSpPr>
          <p:spPr>
            <a:xfrm>
              <a:off x="0" y="13814917"/>
              <a:ext cx="1381883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1270000" y="7497671"/>
            <a:ext cx="21844000" cy="54844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1" name="Problem &amp;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&amp; Solution</a:t>
            </a:r>
          </a:p>
        </p:txBody>
      </p:sp>
      <p:sp>
        <p:nvSpPr>
          <p:cNvPr id="162" name="A lot of pictures of vacation, friends, family, evens, etc.…"/>
          <p:cNvSpPr txBox="1"/>
          <p:nvPr>
            <p:ph type="body" sz="half" idx="1"/>
          </p:nvPr>
        </p:nvSpPr>
        <p:spPr>
          <a:xfrm>
            <a:off x="1270000" y="4271367"/>
            <a:ext cx="21844000" cy="5894664"/>
          </a:xfrm>
          <a:prstGeom prst="rect">
            <a:avLst/>
          </a:prstGeom>
        </p:spPr>
        <p:txBody>
          <a:bodyPr/>
          <a:lstStyle/>
          <a:p>
            <a:pPr marL="530859" indent="-530859" defTabSz="2316479">
              <a:spcBef>
                <a:spcPts val="2200"/>
              </a:spcBef>
              <a:defRPr sz="4560"/>
            </a:pPr>
            <a:r>
              <a:t>A lot of pictures of vacation, friends, family, evens, etc.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How can we organise those pictures?How can I classify those pictures?</a:t>
            </a:r>
          </a:p>
          <a:p>
            <a:pPr marL="530859" indent="-530859" defTabSz="2316479">
              <a:spcBef>
                <a:spcPts val="2200"/>
              </a:spcBef>
              <a:defRPr sz="4560">
                <a:solidFill>
                  <a:srgbClr val="000000"/>
                </a:solidFill>
              </a:defRPr>
            </a:pPr>
          </a:p>
          <a:p>
            <a:pPr marL="530859" indent="-530859" defTabSz="2316479">
              <a:spcBef>
                <a:spcPts val="2200"/>
              </a:spcBef>
              <a:defRPr sz="4560">
                <a:solidFill>
                  <a:srgbClr val="000000"/>
                </a:solidFill>
              </a:defRPr>
            </a:pPr>
            <a:r>
              <a:t>Using Face Recognition will help us organise and classify all our images. Each person will have a specific folder.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IFT-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SIFT-Algorithm</a:t>
            </a:r>
          </a:p>
        </p:txBody>
      </p:sp>
      <p:sp>
        <p:nvSpPr>
          <p:cNvPr id="165" name="STEP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02919" indent="-502919" defTabSz="2194559">
              <a:spcBef>
                <a:spcPts val="2100"/>
              </a:spcBef>
              <a:defRPr sz="4319"/>
            </a:pPr>
            <a:r>
              <a:t>STEPS</a:t>
            </a:r>
          </a:p>
          <a:p>
            <a:pPr lvl="1" marL="1600200" indent="-800100" defTabSz="2194559">
              <a:spcBef>
                <a:spcPts val="2100"/>
              </a:spcBef>
              <a:buClrTx/>
              <a:buAutoNum type="arabicPeriod" startAt="1"/>
              <a:defRPr sz="4319"/>
            </a:pPr>
            <a:r>
              <a:t>Finding Scale-space: We will use Difference of Gaussian (DoG)</a:t>
            </a:r>
          </a:p>
          <a:p>
            <a:pPr lvl="1" marL="1600200" indent="-800100" defTabSz="2194559">
              <a:spcBef>
                <a:spcPts val="2100"/>
              </a:spcBef>
              <a:buClrTx/>
              <a:buAutoNum type="arabicPeriod" startAt="1"/>
              <a:defRPr sz="4319"/>
            </a:pPr>
            <a:r>
              <a:t>Key point localisation and filtering</a:t>
            </a:r>
          </a:p>
          <a:p>
            <a:pPr lvl="1" marL="1600200" indent="-800100" defTabSz="2194559">
              <a:spcBef>
                <a:spcPts val="2100"/>
              </a:spcBef>
              <a:buClrTx/>
              <a:buAutoNum type="arabicPeriod" startAt="1"/>
              <a:defRPr sz="4319"/>
            </a:pPr>
            <a:r>
              <a:t>Orientation assignment</a:t>
            </a:r>
          </a:p>
          <a:p>
            <a:pPr lvl="1" marL="1600200" indent="-800100" defTabSz="2194559">
              <a:spcBef>
                <a:spcPts val="2100"/>
              </a:spcBef>
              <a:buClrTx/>
              <a:buAutoNum type="arabicPeriod" startAt="1"/>
              <a:defRPr sz="4319"/>
            </a:pPr>
            <a:r>
              <a:t>Key Point Descriptor</a:t>
            </a:r>
          </a:p>
          <a:p>
            <a:pPr lvl="1" marL="1600200" indent="-800100" defTabSz="2194559">
              <a:spcBef>
                <a:spcPts val="2100"/>
              </a:spcBef>
              <a:buClrTx/>
              <a:buAutoNum type="arabicPeriod" startAt="1"/>
              <a:defRPr sz="4319"/>
            </a:pPr>
            <a:r>
              <a:t>Key point match: Match by identifying their nearest neighbours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12042305" y="13081000"/>
            <a:ext cx="28669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https://medium.com/data-breach/introduction-to-sift-scale-invariant-feature-transform-65d7f3a72d40"/>
          <p:cNvSpPr txBox="1"/>
          <p:nvPr/>
        </p:nvSpPr>
        <p:spPr>
          <a:xfrm>
            <a:off x="4872685" y="11375305"/>
            <a:ext cx="14638630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https://medium.com/data-breach/introduction-to-sift-scale-invariant-feature-transform-65d7f3a72d40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IFT-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SIFT-Results</a:t>
            </a:r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BPH-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LBPH-Algorithm</a:t>
            </a:r>
          </a:p>
        </p:txBody>
      </p:sp>
      <p:sp>
        <p:nvSpPr>
          <p:cNvPr id="174" name="Steps…"/>
          <p:cNvSpPr txBox="1"/>
          <p:nvPr>
            <p:ph type="body" idx="1"/>
          </p:nvPr>
        </p:nvSpPr>
        <p:spPr>
          <a:xfrm>
            <a:off x="1270000" y="3613899"/>
            <a:ext cx="21844001" cy="7549542"/>
          </a:xfrm>
          <a:prstGeom prst="rect">
            <a:avLst/>
          </a:prstGeom>
        </p:spPr>
        <p:txBody>
          <a:bodyPr/>
          <a:lstStyle/>
          <a:p>
            <a:pPr/>
            <a:r>
              <a:t>Steps</a:t>
            </a:r>
          </a:p>
          <a:p>
            <a:pPr lvl="1" marL="1778000" indent="-889000">
              <a:buClrTx/>
              <a:buAutoNum type="arabicPeriod" startAt="1"/>
            </a:pPr>
            <a:r>
              <a:t>Save same person image with same ID</a:t>
            </a:r>
          </a:p>
          <a:p>
            <a:pPr lvl="1" marL="1778000" indent="-889000">
              <a:buClrTx/>
              <a:buAutoNum type="arabicPeriod" startAt="1"/>
            </a:pPr>
            <a:r>
              <a:t>LBP operation:</a:t>
            </a:r>
          </a:p>
          <a:p>
            <a:pPr lvl="1" marL="1778000" indent="-889000">
              <a:buClrTx/>
              <a:buAutoNum type="arabicPeriod" startAt="1"/>
            </a:pPr>
            <a:r>
              <a:t>Extract of histograms:</a:t>
            </a:r>
          </a:p>
          <a:p>
            <a:pPr lvl="1" marL="1778000" indent="-889000">
              <a:buClrTx/>
              <a:buAutoNum type="arabicPeriod" startAt="1"/>
            </a:pPr>
            <a:r>
              <a:t>Perform of face recognition (match):</a:t>
            </a:r>
          </a:p>
          <a:p>
            <a:pPr lvl="2" marL="2667000" indent="-889000">
              <a:buClrTx/>
              <a:buAutoNum type="arabicPeriod" startAt="1"/>
            </a:pPr>
            <a:r>
              <a:t>We will use euclidian distance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3312" y="5418666"/>
            <a:ext cx="8636001" cy="2878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03312" y="8346192"/>
            <a:ext cx="8636001" cy="232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https://towardsdatascience.com/face-recognition-how-lbph-works-90ec258c3d6b"/>
          <p:cNvSpPr txBox="1"/>
          <p:nvPr/>
        </p:nvSpPr>
        <p:spPr>
          <a:xfrm>
            <a:off x="1497052" y="11343888"/>
            <a:ext cx="11890553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CFFFF"/>
                </a:solidFill>
              </a:defRPr>
            </a:lvl1pPr>
          </a:lstStyle>
          <a:p>
            <a:pPr/>
            <a:r>
              <a:t>https://towardsdatascience.com/face-recognition-how-lbph-works-90ec258c3d6b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BPH-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LBPH-Results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