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482346840_2880x1920.jpg"/>
          <p:cNvSpPr/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08252162_2439x1626.jpg"/>
          <p:cNvSpPr/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579215462_1440x2158.jpg"/>
          <p:cNvSpPr/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579215462_1440x2158.jpg"/>
          <p:cNvSpPr/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ace Recogni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Face Recognition</a:t>
            </a:r>
          </a:p>
        </p:txBody>
      </p:sp>
      <p:sp>
        <p:nvSpPr>
          <p:cNvPr id="152" name="Author and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" name="Gerard Burgués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Gerard Burgués</a:t>
            </a:r>
          </a:p>
          <a:p>
            <a:pPr/>
            <a:r>
              <a:t>Elliot Rogie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ont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</a:t>
            </a:r>
          </a:p>
        </p:txBody>
      </p:sp>
      <p:sp>
        <p:nvSpPr>
          <p:cNvPr id="156" name="Problem + Solution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 + Solution</a:t>
            </a:r>
          </a:p>
          <a:p>
            <a:pPr/>
            <a:r>
              <a:t>Goals</a:t>
            </a:r>
          </a:p>
          <a:p>
            <a:pPr/>
            <a:r>
              <a:t>Research</a:t>
            </a:r>
          </a:p>
          <a:p>
            <a:pPr lvl="1"/>
            <a:r>
              <a:t>Algorithms:</a:t>
            </a:r>
          </a:p>
          <a:p>
            <a:pPr lvl="2"/>
            <a:r>
              <a:t>SIFT</a:t>
            </a:r>
          </a:p>
          <a:p>
            <a:pPr lvl="2"/>
            <a:r>
              <a:t>LBPH</a:t>
            </a:r>
          </a:p>
        </p:txBody>
      </p:sp>
      <p:grpSp>
        <p:nvGrpSpPr>
          <p:cNvPr id="159" name="Image Gallery"/>
          <p:cNvGrpSpPr/>
          <p:nvPr/>
        </p:nvGrpSpPr>
        <p:grpSpPr>
          <a:xfrm>
            <a:off x="10578286" y="-3596"/>
            <a:ext cx="13818839" cy="14357971"/>
            <a:chOff x="0" y="0"/>
            <a:chExt cx="13818838" cy="14357969"/>
          </a:xfrm>
        </p:grpSpPr>
        <p:pic>
          <p:nvPicPr>
            <p:cNvPr id="157" name="backgro.jpg" descr="backgro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0127" t="10358" r="10127" b="10358"/>
            <a:stretch>
              <a:fillRect/>
            </a:stretch>
          </p:blipFill>
          <p:spPr>
            <a:xfrm>
              <a:off x="0" y="0"/>
              <a:ext cx="13818839" cy="137387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8" name="Caption"/>
            <p:cNvSpPr/>
            <p:nvPr/>
          </p:nvSpPr>
          <p:spPr>
            <a:xfrm>
              <a:off x="0" y="13814917"/>
              <a:ext cx="13818839" cy="543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Caption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"/>
          <p:cNvSpPr/>
          <p:nvPr/>
        </p:nvSpPr>
        <p:spPr>
          <a:xfrm>
            <a:off x="1270000" y="7497671"/>
            <a:ext cx="21844000" cy="548442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62" name="Problem &amp; Sol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 &amp; Solution</a:t>
            </a:r>
          </a:p>
        </p:txBody>
      </p:sp>
      <p:sp>
        <p:nvSpPr>
          <p:cNvPr id="163" name="A lot of pictures of vacation, friends, family, evens, etc.…"/>
          <p:cNvSpPr txBox="1"/>
          <p:nvPr>
            <p:ph type="body" idx="1"/>
          </p:nvPr>
        </p:nvSpPr>
        <p:spPr>
          <a:xfrm>
            <a:off x="1270000" y="4271367"/>
            <a:ext cx="21844000" cy="8432801"/>
          </a:xfrm>
          <a:prstGeom prst="rect">
            <a:avLst/>
          </a:prstGeom>
        </p:spPr>
        <p:txBody>
          <a:bodyPr/>
          <a:lstStyle/>
          <a:p>
            <a:pPr/>
            <a:r>
              <a:t>A lot of pictures of vacation, friends, family, evens, etc.</a:t>
            </a:r>
          </a:p>
          <a:p>
            <a:pPr/>
            <a:r>
              <a:t>How can we organise those pictures?How can I classify those pictures?</a:t>
            </a:r>
          </a:p>
          <a:p>
            <a:pPr>
              <a:defRPr>
                <a:solidFill>
                  <a:srgbClr val="000000"/>
                </a:solidFill>
              </a:defRPr>
            </a:pPr>
          </a:p>
          <a:p>
            <a:pPr>
              <a:defRPr>
                <a:solidFill>
                  <a:srgbClr val="000000"/>
                </a:solidFill>
              </a:defRPr>
            </a:pPr>
            <a:r>
              <a:t>Using Face Recognition will help us to organise and classify all our images. Each person will have an specific folder.</a:t>
            </a:r>
          </a:p>
        </p:txBody>
      </p:sp>
      <p:sp>
        <p:nvSpPr>
          <p:cNvPr id="164" name="Arrow">
            <a:hlinkClick r:id="" invalidUrl="" action="ppaction://hlinkshowjump?jump=nextslide" tgtFrame="" tooltip="" history="1" highlightClick="0" endSnd="0"/>
          </p:cNvPr>
          <p:cNvSpPr/>
          <p:nvPr/>
        </p:nvSpPr>
        <p:spPr>
          <a:xfrm>
            <a:off x="20827026" y="11368897"/>
            <a:ext cx="2032113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