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333454" cy="2514601"/>
          </a:xfrm>
        </p:spPr>
        <p:txBody>
          <a:bodyPr>
            <a:normAutofit/>
          </a:bodyPr>
          <a:lstStyle/>
          <a:p>
            <a:r>
              <a:rPr lang="en-US" sz="8000" dirty="0" smtClean="0"/>
              <a:t>helpForum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7621488" cy="1397000"/>
          </a:xfrm>
        </p:spPr>
        <p:txBody>
          <a:bodyPr/>
          <a:lstStyle/>
          <a:p>
            <a:r>
              <a:rPr lang="en-US" dirty="0" smtClean="0"/>
              <a:t>Idea for a community today and tomorrow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16632"/>
            <a:ext cx="8686801" cy="1066800"/>
          </a:xfrm>
        </p:spPr>
        <p:txBody>
          <a:bodyPr/>
          <a:lstStyle/>
          <a:p>
            <a:r>
              <a:rPr lang="en-US" dirty="0" smtClean="0"/>
              <a:t>What is the helpForum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7828" y="1412776"/>
            <a:ext cx="5049178" cy="5038090"/>
            <a:chOff x="-4738" y="0"/>
            <a:chExt cx="5049381" cy="5038563"/>
          </a:xfrm>
        </p:grpSpPr>
        <p:pic>
          <p:nvPicPr>
            <p:cNvPr id="14" name="Content Placeholder 10" descr="Screen Clipping"/>
            <p:cNvPicPr>
              <a:picLocks noGrp="1"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039995" cy="2919730"/>
            </a:xfrm>
            <a:prstGeom prst="rect">
              <a:avLst/>
            </a:prstGeom>
          </p:spPr>
        </p:pic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38" y="2918298"/>
              <a:ext cx="5049381" cy="2120265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238428" y="1700808"/>
            <a:ext cx="5726836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 smtClean="0"/>
              <a:t>helpForum is a web and android application for </a:t>
            </a:r>
          </a:p>
          <a:p>
            <a:r>
              <a:rPr lang="en-GB" dirty="0" smtClean="0"/>
              <a:t>University students suffering from Anxiety and Depression.</a:t>
            </a:r>
          </a:p>
          <a:p>
            <a:endParaRPr lang="en-GB" dirty="0"/>
          </a:p>
          <a:p>
            <a:r>
              <a:rPr lang="en-GB" dirty="0" smtClean="0"/>
              <a:t>Creates a sense of Community for the population of students that are battling these issues whilst studying</a:t>
            </a:r>
          </a:p>
          <a:p>
            <a:endParaRPr lang="en-GB" dirty="0"/>
          </a:p>
          <a:p>
            <a:r>
              <a:rPr lang="en-GB" dirty="0" smtClean="0"/>
              <a:t>Provides support and easy to reach platform provided for the university’s student services</a:t>
            </a:r>
          </a:p>
          <a:p>
            <a:endParaRPr lang="en-GB" dirty="0"/>
          </a:p>
          <a:p>
            <a:r>
              <a:rPr lang="en-GB" dirty="0" smtClean="0"/>
              <a:t>Its not a replacement for professional medical help and it is not a replacement for the university’s student services. 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helpForum Goals and 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lessen the stigma around seeking for help with mental health issues within university </a:t>
            </a:r>
            <a:r>
              <a:rPr lang="en-US" dirty="0"/>
              <a:t>s</a:t>
            </a:r>
            <a:r>
              <a:rPr lang="en-US" dirty="0" smtClean="0"/>
              <a:t>tudents through the use of </a:t>
            </a:r>
            <a:r>
              <a:rPr lang="en-US" dirty="0" smtClean="0"/>
              <a:t>the helpF</a:t>
            </a:r>
            <a:r>
              <a:rPr lang="en-US" dirty="0"/>
              <a:t>o</a:t>
            </a:r>
            <a:r>
              <a:rPr lang="en-US" dirty="0" smtClean="0"/>
              <a:t>rum.</a:t>
            </a:r>
            <a:endParaRPr lang="en-US" dirty="0"/>
          </a:p>
          <a:p>
            <a:r>
              <a:rPr lang="en-US" dirty="0" smtClean="0"/>
              <a:t>Giving a user-friendly platfor</a:t>
            </a:r>
            <a:r>
              <a:rPr lang="en-US" dirty="0" smtClean="0"/>
              <a:t>m for University students to gain support from a community</a:t>
            </a:r>
          </a:p>
          <a:p>
            <a:r>
              <a:rPr lang="en-US" dirty="0" smtClean="0"/>
              <a:t>To give students quick access to links </a:t>
            </a:r>
            <a:r>
              <a:rPr lang="en-US" dirty="0" smtClean="0"/>
              <a:t>of various services the University’s student services provide.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374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2084" y="3645024"/>
            <a:ext cx="4981539" cy="32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2663"/>
            <a:ext cx="8686801" cy="1066800"/>
          </a:xfrm>
        </p:spPr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4" y="1772816"/>
            <a:ext cx="3670918" cy="3168352"/>
          </a:xfrm>
        </p:spPr>
      </p:pic>
      <p:sp>
        <p:nvSpPr>
          <p:cNvPr id="8" name="TextBox 7"/>
          <p:cNvSpPr txBox="1"/>
          <p:nvPr/>
        </p:nvSpPr>
        <p:spPr>
          <a:xfrm>
            <a:off x="4870276" y="1576786"/>
            <a:ext cx="669674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 smtClean="0"/>
              <a:t>For the design of the website, the decision of inheriting </a:t>
            </a:r>
          </a:p>
          <a:p>
            <a:r>
              <a:rPr lang="en-GB" dirty="0" smtClean="0"/>
              <a:t>Nottingham Trent University’s style for their website. </a:t>
            </a:r>
          </a:p>
          <a:p>
            <a:endParaRPr lang="en-GB" dirty="0" smtClean="0"/>
          </a:p>
          <a:p>
            <a:r>
              <a:rPr lang="en-GB" dirty="0" smtClean="0"/>
              <a:t>For the front-end design of the website HTML, CSS and ASP are bein</a:t>
            </a:r>
            <a:r>
              <a:rPr lang="en-GB" dirty="0" smtClean="0"/>
              <a:t>g used to create the client side interface.</a:t>
            </a:r>
          </a:p>
          <a:p>
            <a:endParaRPr lang="en-GB" dirty="0" smtClean="0"/>
          </a:p>
          <a:p>
            <a:r>
              <a:rPr lang="en-GB" dirty="0" smtClean="0"/>
              <a:t>As for the android application Java and XML are used for the GUI. 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2890056" y="3512622"/>
            <a:ext cx="5184576" cy="3356992"/>
            <a:chOff x="3790156" y="3145827"/>
            <a:chExt cx="5184576" cy="335699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156" y="3145827"/>
              <a:ext cx="2088232" cy="23047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l="21526" r="3133"/>
            <a:stretch/>
          </p:blipFill>
          <p:spPr>
            <a:xfrm>
              <a:off x="5230316" y="4077072"/>
              <a:ext cx="2520280" cy="167468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8548" y="4846635"/>
              <a:ext cx="1656184" cy="165618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434542" y="4185379"/>
            <a:ext cx="2975614" cy="2399125"/>
            <a:chOff x="8434542" y="4185379"/>
            <a:chExt cx="2975614" cy="2399125"/>
          </a:xfrm>
        </p:grpSpPr>
        <p:pic>
          <p:nvPicPr>
            <p:cNvPr id="1028" name="Picture 4" descr="Image result for XML clipar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4542" y="4185379"/>
              <a:ext cx="1800459" cy="1856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java clipar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4772" y="4509120"/>
              <a:ext cx="2075384" cy="2075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256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284" y="2636912"/>
            <a:ext cx="6552728" cy="1108720"/>
          </a:xfrm>
        </p:spPr>
        <p:txBody>
          <a:bodyPr/>
          <a:lstStyle/>
          <a:p>
            <a:r>
              <a:rPr lang="en-GB" dirty="0" smtClean="0"/>
              <a:t>SQL and C# are used to pull the data from the database to manipulate it on the webpage depending on what is required. </a:t>
            </a:r>
          </a:p>
          <a:p>
            <a:pPr marL="45720" indent="0">
              <a:buNone/>
            </a:pP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909836" y="2060848"/>
            <a:ext cx="4310608" cy="3835152"/>
            <a:chOff x="477788" y="1600200"/>
            <a:chExt cx="4310608" cy="3835152"/>
          </a:xfrm>
        </p:grpSpPr>
        <p:pic>
          <p:nvPicPr>
            <p:cNvPr id="2050" name="Picture 2" descr="Image result for SQL clip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788" y="1600200"/>
              <a:ext cx="2541169" cy="254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c# clipart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996" y="2996952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31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188640"/>
            <a:ext cx="8686801" cy="1066800"/>
          </a:xfrm>
        </p:spPr>
        <p:txBody>
          <a:bodyPr/>
          <a:lstStyle/>
          <a:p>
            <a:r>
              <a:rPr lang="en-GB" dirty="0" smtClean="0"/>
              <a:t>Where the project is at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22604" y="1600200"/>
            <a:ext cx="3456384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b="1" dirty="0" smtClean="0"/>
              <a:t>Application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Completed</a:t>
            </a:r>
          </a:p>
          <a:p>
            <a:pPr marL="331470" indent="-285750">
              <a:buFont typeface="Wingdings" panose="05000000000000000000" pitchFamily="2" charset="2"/>
              <a:buChar char="ü"/>
            </a:pPr>
            <a:r>
              <a:rPr lang="en-GB" dirty="0" smtClean="0"/>
              <a:t>Posts can be added</a:t>
            </a:r>
          </a:p>
          <a:p>
            <a:pPr marL="331470" indent="-285750">
              <a:buFont typeface="Wingdings" panose="05000000000000000000" pitchFamily="2" charset="2"/>
              <a:buChar char="ü"/>
            </a:pPr>
            <a:r>
              <a:rPr lang="en-GB" dirty="0" smtClean="0"/>
              <a:t>Users can view posts from other users</a:t>
            </a:r>
          </a:p>
          <a:p>
            <a:pPr marL="331470" indent="-285750">
              <a:buFont typeface="Wingdings" panose="05000000000000000000" pitchFamily="2" charset="2"/>
              <a:buChar char="ü"/>
            </a:pPr>
            <a:r>
              <a:rPr lang="en-GB" dirty="0" smtClean="0"/>
              <a:t>Users can sign in/Register</a:t>
            </a:r>
          </a:p>
          <a:p>
            <a:pPr marL="331470" indent="-285750">
              <a:buFont typeface="Wingdings" panose="05000000000000000000" pitchFamily="2" charset="2"/>
              <a:buChar char="ü"/>
            </a:pPr>
            <a:r>
              <a:rPr lang="en-GB" dirty="0" smtClean="0"/>
              <a:t>Database consistent with the websites</a:t>
            </a:r>
          </a:p>
          <a:p>
            <a:pPr marL="45720"/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Needs to be done </a:t>
            </a:r>
          </a:p>
          <a:p>
            <a:pPr>
              <a:buFont typeface="Palatino Linotype" panose="02040502050505030304" pitchFamily="18" charset="0"/>
              <a:buChar char="X"/>
            </a:pPr>
            <a:r>
              <a:rPr lang="en-GB" dirty="0" smtClean="0"/>
              <a:t>  Coherent interface with the website</a:t>
            </a:r>
          </a:p>
          <a:p>
            <a:pPr>
              <a:buFont typeface="Palatino Linotype" panose="02040502050505030304" pitchFamily="18" charset="0"/>
              <a:buChar char="X"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7828" y="1600200"/>
            <a:ext cx="360040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b="1" dirty="0" smtClean="0"/>
              <a:t>Website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Completed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Coherent Layout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Visually Appealing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Database connected</a:t>
            </a:r>
          </a:p>
          <a:p>
            <a:pPr marL="45720" indent="0">
              <a:buNone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Needs be done</a:t>
            </a:r>
          </a:p>
          <a:p>
            <a:pPr>
              <a:buFont typeface="Palatino Linotype" panose="02040502050505030304" pitchFamily="18" charset="0"/>
              <a:buChar char="X"/>
            </a:pPr>
            <a:r>
              <a:rPr lang="en-GB" dirty="0" smtClean="0"/>
              <a:t> Responsive Design</a:t>
            </a:r>
          </a:p>
          <a:p>
            <a:pPr>
              <a:buFont typeface="Palatino Linotype" panose="02040502050505030304" pitchFamily="18" charset="0"/>
              <a:buChar char="X"/>
            </a:pPr>
            <a:r>
              <a:rPr lang="en-GB" dirty="0" smtClean="0"/>
              <a:t> Copyright images</a:t>
            </a:r>
          </a:p>
          <a:p>
            <a:pPr>
              <a:buFont typeface="Palatino Linotype" panose="02040502050505030304" pitchFamily="18" charset="0"/>
              <a:buChar char="X"/>
            </a:pPr>
            <a:r>
              <a:rPr lang="en-GB" dirty="0" smtClean="0"/>
              <a:t> Format the posts and comments to resemble that of a forum</a:t>
            </a:r>
          </a:p>
          <a:p>
            <a:pPr>
              <a:buFont typeface="Palatino Linotype" panose="02040502050505030304" pitchFamily="18" charset="0"/>
              <a:buChar char="X"/>
            </a:pPr>
            <a:r>
              <a:rPr lang="en-GB" dirty="0" smtClean="0"/>
              <a:t> Add a About Us Page</a:t>
            </a:r>
          </a:p>
          <a:p>
            <a:pPr>
              <a:buFont typeface="Palatino Linotype" panose="02040502050505030304" pitchFamily="18" charset="0"/>
              <a:buChar char="X"/>
            </a:pPr>
            <a:r>
              <a:rPr lang="en-GB" dirty="0" smtClean="0"/>
              <a:t> Add a master page instead of the same CSS file</a:t>
            </a:r>
          </a:p>
          <a:p>
            <a:pPr>
              <a:buFont typeface="Palatino Linotype" panose="02040502050505030304" pitchFamily="18" charset="0"/>
              <a:buChar char="X"/>
            </a:pPr>
            <a:r>
              <a:rPr lang="en-GB" dirty="0"/>
              <a:t> </a:t>
            </a:r>
            <a:r>
              <a:rPr lang="en-GB" dirty="0" smtClean="0"/>
              <a:t>Include all the functionalities of the app onto the website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763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310</Words>
  <Application>Microsoft Office PowerPoint</Application>
  <PresentationFormat>Custom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Palatino Linotype</vt:lpstr>
      <vt:lpstr>Wingdings</vt:lpstr>
      <vt:lpstr>Business strategy presentation</vt:lpstr>
      <vt:lpstr>helpForum</vt:lpstr>
      <vt:lpstr>What is the helpForum</vt:lpstr>
      <vt:lpstr>helpForum Goals and Objective </vt:lpstr>
      <vt:lpstr>Design</vt:lpstr>
      <vt:lpstr>Database</vt:lpstr>
      <vt:lpstr>Where the project is at </vt:lpstr>
    </vt:vector>
  </TitlesOfParts>
  <Company>Nottingham Trent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helpForum</dc:title>
  <dc:creator>Zainab Olawoyin 2016 (N0620500)</dc:creator>
  <cp:lastModifiedBy>Zainab Olawoyin 2016 (N0620500)</cp:lastModifiedBy>
  <cp:revision>15</cp:revision>
  <dcterms:created xsi:type="dcterms:W3CDTF">2018-03-21T13:06:51Z</dcterms:created>
  <dcterms:modified xsi:type="dcterms:W3CDTF">2018-03-21T15:09:38Z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