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40EA-476D-420A-97FF-36BF0EFBA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D9626-26BC-41AB-8CED-D10B9B2C3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A103E-8AEE-4107-9071-DCE19074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F5B-4914-46BB-8BAF-CFF6E4B4C1BE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99A2-DF20-448E-A6AA-34BDB9FC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0A1A-09B7-440B-A03C-FE205B6F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5AB3-0EEF-4DCE-85C3-7A48103EA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75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6915-A3AC-4400-8E64-FB38C06C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FFF2F-6E3D-458E-BC30-76ABEF49C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37B62-09C2-4221-AFB2-071BD23E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F5B-4914-46BB-8BAF-CFF6E4B4C1BE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3E53-34A2-433A-9485-5B9F154B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7423D-B7CA-467A-80C1-2B2E340C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5AB3-0EEF-4DCE-85C3-7A48103EA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33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E821C-36EE-4C38-9DD7-78D1376F9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B83C7-9391-4582-AD50-9BAD127F1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188B-42B8-4983-9AA7-E2468D0D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F5B-4914-46BB-8BAF-CFF6E4B4C1BE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C1C5-881D-4F62-B378-F7FC1CBC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FED3C-83B2-4817-B9EE-22E6947B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5AB3-0EEF-4DCE-85C3-7A48103EA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84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3A38-89AA-4763-827D-7BFE27EA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202C-0D51-4BA1-A4B3-EA0B8D39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98CB0-E4BC-4C2F-AD95-94CC023B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F5B-4914-46BB-8BAF-CFF6E4B4C1BE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7A62-D8F1-4413-9D10-9BD1E925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D6194-F9A2-4E5A-8EE4-47745240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5AB3-0EEF-4DCE-85C3-7A48103EA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22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454A-D349-4217-9387-91A14255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1083-415B-495C-8CEB-762C6675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4F69-6D69-4C3A-9401-3E8F9B18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F5B-4914-46BB-8BAF-CFF6E4B4C1BE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D2CD-A490-4C45-BDDA-102008C5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1A587-2040-42DA-931E-C9763798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5AB3-0EEF-4DCE-85C3-7A48103EA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7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6990-1304-4733-B0C9-7DB56DD0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6712-5935-4632-B3AF-52E3C3509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8EF58-C418-432D-AD16-790FAF0A3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74165-5970-49BB-A850-FB8330E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F5B-4914-46BB-8BAF-CFF6E4B4C1BE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A3729-7506-4DB9-8477-3AD24804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B7D2A-2B71-4FAD-8E35-AF71769C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5AB3-0EEF-4DCE-85C3-7A48103EA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7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07D3-8D97-4523-B46D-3EAF7A10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BB644-7D80-4422-8369-C4E40C015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2E079-C302-48FC-BDD2-7DB795E27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6B07B-008A-49C3-BAF9-0E61B8609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3DF0B-23B1-4444-83EC-8E02CDFA2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373B3-103D-431C-91F8-3C66D408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F5B-4914-46BB-8BAF-CFF6E4B4C1BE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13B08-9E1F-4ACB-B706-83A51FD2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060E6-0354-4AD0-A610-FDC4F71A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5AB3-0EEF-4DCE-85C3-7A48103EA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04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447A-D20B-430C-8E27-56F64DC2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737C8-3C1E-47C7-A65D-7EA60BFD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F5B-4914-46BB-8BAF-CFF6E4B4C1BE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39508-147D-4F8A-8823-13F85C1A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D9B38-464B-4844-BAB2-1A8CE63B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5AB3-0EEF-4DCE-85C3-7A48103EA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48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5B697-4685-40D9-BB2D-A271A77A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F5B-4914-46BB-8BAF-CFF6E4B4C1BE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4FDC0-4578-4064-9052-141A760F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64F03-A2DE-4E58-8F1E-B72B4262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5AB3-0EEF-4DCE-85C3-7A48103EA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4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EC46-863A-4479-96EE-8A8309BB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342EC-A6E3-4F6E-A706-2CB4417D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78D77-6B40-4407-857A-ED85BB0B2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1B796-70EC-4F67-9D69-4FFABF95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F5B-4914-46BB-8BAF-CFF6E4B4C1BE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28359-2A87-4D89-A727-FE6DF9DD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8BEF1-CB66-4086-BF2F-760AA77D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5AB3-0EEF-4DCE-85C3-7A48103EA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3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7ECA-C477-43A9-A053-06AC667B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987B5-DDCB-481E-9817-17787D078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30713-F64E-4913-A79F-A3F18A950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8627C-F58A-4003-B4CF-00EAEF23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8F5B-4914-46BB-8BAF-CFF6E4B4C1BE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22DA5-72E4-4687-804D-FD586C9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746A9-E712-4F17-B84D-9EA765EA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5AB3-0EEF-4DCE-85C3-7A48103EA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4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83233-14C7-4A52-AB05-B81C4401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72EC4-544C-48C7-B4D8-18982758F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68FA8-54B7-40BB-8306-B27205C68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8F5B-4914-46BB-8BAF-CFF6E4B4C1BE}" type="datetimeFigureOut">
              <a:rPr lang="en-GB" smtClean="0"/>
              <a:t>02/11/2019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28E29-8757-4F16-8300-DB1B1D410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18391-5688-4999-B0F2-5A7052B53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5AB3-0EEF-4DCE-85C3-7A48103EA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20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Rectangle 621">
            <a:extLst>
              <a:ext uri="{FF2B5EF4-FFF2-40B4-BE49-F238E27FC236}">
                <a16:creationId xmlns:a16="http://schemas.microsoft.com/office/drawing/2014/main" id="{84F98CE3-7FD4-4010-852E-1163C7A5E9BF}"/>
              </a:ext>
            </a:extLst>
          </p:cNvPr>
          <p:cNvSpPr/>
          <p:nvPr/>
        </p:nvSpPr>
        <p:spPr>
          <a:xfrm>
            <a:off x="-1" y="2110792"/>
            <a:ext cx="12185877" cy="9115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7B1821C8-06FB-48D7-A8AE-5B583F7EE5E3}"/>
              </a:ext>
            </a:extLst>
          </p:cNvPr>
          <p:cNvSpPr/>
          <p:nvPr/>
        </p:nvSpPr>
        <p:spPr>
          <a:xfrm>
            <a:off x="-6124" y="5570771"/>
            <a:ext cx="12192000" cy="12872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D3AD4AFA-30B1-488B-805C-04EF14CBEA3A}"/>
              </a:ext>
            </a:extLst>
          </p:cNvPr>
          <p:cNvSpPr/>
          <p:nvPr/>
        </p:nvSpPr>
        <p:spPr>
          <a:xfrm>
            <a:off x="0" y="3019931"/>
            <a:ext cx="12185876" cy="2559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4B3E199F-7D6B-4661-8704-BB6E94830172}"/>
              </a:ext>
            </a:extLst>
          </p:cNvPr>
          <p:cNvSpPr/>
          <p:nvPr/>
        </p:nvSpPr>
        <p:spPr>
          <a:xfrm>
            <a:off x="0" y="1156837"/>
            <a:ext cx="12185876" cy="9507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FAC7AB1D-D27E-4DBF-8992-24BFD01CD0E9}"/>
              </a:ext>
            </a:extLst>
          </p:cNvPr>
          <p:cNvSpPr/>
          <p:nvPr/>
        </p:nvSpPr>
        <p:spPr>
          <a:xfrm>
            <a:off x="0" y="0"/>
            <a:ext cx="12185876" cy="1147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5D34F-C1C6-4506-83F4-6129CE0AAD91}"/>
              </a:ext>
            </a:extLst>
          </p:cNvPr>
          <p:cNvSpPr txBox="1"/>
          <p:nvPr/>
        </p:nvSpPr>
        <p:spPr>
          <a:xfrm>
            <a:off x="2268784" y="257569"/>
            <a:ext cx="190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User requests dog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37150-FC8B-4E1E-AEAE-AE06E41D1B01}"/>
              </a:ext>
            </a:extLst>
          </p:cNvPr>
          <p:cNvSpPr txBox="1"/>
          <p:nvPr/>
        </p:nvSpPr>
        <p:spPr>
          <a:xfrm>
            <a:off x="1564545" y="1454204"/>
            <a:ext cx="3240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AIML detects request for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B6BD7-2788-4888-8724-8ABB4003199D}"/>
              </a:ext>
            </a:extLst>
          </p:cNvPr>
          <p:cNvSpPr txBox="1"/>
          <p:nvPr/>
        </p:nvSpPr>
        <p:spPr>
          <a:xfrm>
            <a:off x="4268255" y="534393"/>
            <a:ext cx="128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User describes dog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FE7C0-4BE4-4AED-AA79-66E00669381C}"/>
              </a:ext>
            </a:extLst>
          </p:cNvPr>
          <p:cNvSpPr txBox="1"/>
          <p:nvPr/>
        </p:nvSpPr>
        <p:spPr>
          <a:xfrm>
            <a:off x="4630686" y="1445635"/>
            <a:ext cx="1774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AIML can’t handle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CA8E6-813E-4D7E-B3FD-365175941AF2}"/>
              </a:ext>
            </a:extLst>
          </p:cNvPr>
          <p:cNvSpPr txBox="1"/>
          <p:nvPr/>
        </p:nvSpPr>
        <p:spPr>
          <a:xfrm>
            <a:off x="10712333" y="456378"/>
            <a:ext cx="128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User requests exit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3B9530-6DB3-4438-8B81-1D27D033BA14}"/>
              </a:ext>
            </a:extLst>
          </p:cNvPr>
          <p:cNvSpPr txBox="1"/>
          <p:nvPr/>
        </p:nvSpPr>
        <p:spPr>
          <a:xfrm>
            <a:off x="10440395" y="6399478"/>
            <a:ext cx="994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System exits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82980A-1093-4DB5-8450-3A7D66729CBE}"/>
              </a:ext>
            </a:extLst>
          </p:cNvPr>
          <p:cNvSpPr txBox="1"/>
          <p:nvPr/>
        </p:nvSpPr>
        <p:spPr>
          <a:xfrm>
            <a:off x="10019299" y="1769811"/>
            <a:ext cx="1837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AIML detects request for exit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64567-11EB-46A3-83AF-B689BEB1A187}"/>
              </a:ext>
            </a:extLst>
          </p:cNvPr>
          <p:cNvSpPr txBox="1"/>
          <p:nvPr/>
        </p:nvSpPr>
        <p:spPr>
          <a:xfrm>
            <a:off x="6509739" y="509807"/>
            <a:ext cx="240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User requests info on group of breeds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D8F95-2D74-4EFF-9CC6-76F8D6E91FE5}"/>
              </a:ext>
            </a:extLst>
          </p:cNvPr>
          <p:cNvSpPr txBox="1"/>
          <p:nvPr/>
        </p:nvSpPr>
        <p:spPr>
          <a:xfrm>
            <a:off x="8396778" y="1511992"/>
            <a:ext cx="2428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AIML detects &amp; returns pleasantry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310EC-7E92-46D9-B9FF-64DE74788604}"/>
              </a:ext>
            </a:extLst>
          </p:cNvPr>
          <p:cNvSpPr txBox="1"/>
          <p:nvPr/>
        </p:nvSpPr>
        <p:spPr>
          <a:xfrm>
            <a:off x="5927968" y="5248904"/>
            <a:ext cx="1957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Wikipedia search retrieved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CC655B-7E2F-45C0-B7DD-69941EEFBB72}"/>
              </a:ext>
            </a:extLst>
          </p:cNvPr>
          <p:cNvSpPr txBox="1"/>
          <p:nvPr/>
        </p:nvSpPr>
        <p:spPr>
          <a:xfrm>
            <a:off x="7710895" y="844133"/>
            <a:ext cx="1923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User requests Wikipedia search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A9AEA-DDD3-4752-A2B6-7BE09EE4D7A6}"/>
              </a:ext>
            </a:extLst>
          </p:cNvPr>
          <p:cNvSpPr txBox="1"/>
          <p:nvPr/>
        </p:nvSpPr>
        <p:spPr>
          <a:xfrm>
            <a:off x="4805049" y="2481271"/>
            <a:ext cx="23782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Dog information checked </a:t>
            </a:r>
          </a:p>
          <a:p>
            <a:pPr algn="ctr"/>
            <a:r>
              <a:rPr lang="en-GB" sz="1050" dirty="0"/>
              <a:t>using TF-IDF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E8AE8D-2864-4833-A3AE-75CBCB8B5BAA}"/>
              </a:ext>
            </a:extLst>
          </p:cNvPr>
          <p:cNvSpPr txBox="1"/>
          <p:nvPr/>
        </p:nvSpPr>
        <p:spPr>
          <a:xfrm>
            <a:off x="7346445" y="4757705"/>
            <a:ext cx="1106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Dog is described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A1582-97D6-4C3A-B11B-321EB7D7F5A7}"/>
              </a:ext>
            </a:extLst>
          </p:cNvPr>
          <p:cNvSpPr txBox="1"/>
          <p:nvPr/>
        </p:nvSpPr>
        <p:spPr>
          <a:xfrm>
            <a:off x="2155488" y="3350301"/>
            <a:ext cx="15317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No information found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02AF55-C4EA-4728-A480-740CA4DCACB9}"/>
              </a:ext>
            </a:extLst>
          </p:cNvPr>
          <p:cNvSpPr txBox="1"/>
          <p:nvPr/>
        </p:nvSpPr>
        <p:spPr>
          <a:xfrm>
            <a:off x="4765466" y="3309466"/>
            <a:ext cx="1752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List of possible dogs 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0A6B20-83C1-4513-A5E6-3B12CAD1DB86}"/>
              </a:ext>
            </a:extLst>
          </p:cNvPr>
          <p:cNvSpPr txBox="1"/>
          <p:nvPr/>
        </p:nvSpPr>
        <p:spPr>
          <a:xfrm>
            <a:off x="4442882" y="3881855"/>
            <a:ext cx="15948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Chosen dog not in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777529-EDFA-40C2-B082-BEF62C1DA255}"/>
              </a:ext>
            </a:extLst>
          </p:cNvPr>
          <p:cNvSpPr txBox="1"/>
          <p:nvPr/>
        </p:nvSpPr>
        <p:spPr>
          <a:xfrm>
            <a:off x="7924387" y="6392118"/>
            <a:ext cx="593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5F50B9-6B4C-48A7-AACE-428FB71929BB}"/>
              </a:ext>
            </a:extLst>
          </p:cNvPr>
          <p:cNvSpPr txBox="1"/>
          <p:nvPr/>
        </p:nvSpPr>
        <p:spPr>
          <a:xfrm>
            <a:off x="6182466" y="4051004"/>
            <a:ext cx="1185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Dog in list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16AFDD-C98A-4233-8C06-C0D5B563B19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184797" y="519179"/>
            <a:ext cx="37354" cy="93502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063F63-6A71-4CB4-BAEC-5E1563AAF422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184797" y="1715814"/>
            <a:ext cx="2809370" cy="76545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F3DE5C-E7C1-4B88-A818-E85FEA3415D4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5641769" y="2896769"/>
            <a:ext cx="352398" cy="41269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D0BDCB-5A19-49C3-A0EE-163903C925F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5994167" y="2896769"/>
            <a:ext cx="1905729" cy="186093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27260A-9BE4-4C8B-A6E4-754EA0F24F34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5641769" y="3571076"/>
            <a:ext cx="1133356" cy="47992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DDF63A-BA2F-470E-BADC-8A8519E90BA5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>
          <a:xfrm>
            <a:off x="6775125" y="4312614"/>
            <a:ext cx="1124771" cy="44509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221ADE-4695-453D-884B-C71534B18F0E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7899896" y="5019315"/>
            <a:ext cx="321273" cy="137280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323FA3-64B1-472E-9C4B-2B2E51854111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2921375" y="2896769"/>
            <a:ext cx="3072792" cy="45353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8223D2-420C-46D5-BD9B-F92782339FF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5240285" y="3571076"/>
            <a:ext cx="401484" cy="31077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3419D9-E287-4466-8768-CB0712CA4B8C}"/>
              </a:ext>
            </a:extLst>
          </p:cNvPr>
          <p:cNvCxnSpPr>
            <a:cxnSpLocks/>
            <a:stCxn id="25" idx="2"/>
            <a:endCxn id="124" idx="0"/>
          </p:cNvCxnSpPr>
          <p:nvPr/>
        </p:nvCxnSpPr>
        <p:spPr>
          <a:xfrm>
            <a:off x="5240285" y="4135771"/>
            <a:ext cx="500621" cy="58171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09AC909-F8CA-4F34-9F4B-B328661AD6C6}"/>
              </a:ext>
            </a:extLst>
          </p:cNvPr>
          <p:cNvSpPr txBox="1"/>
          <p:nvPr/>
        </p:nvSpPr>
        <p:spPr>
          <a:xfrm>
            <a:off x="4928446" y="4717485"/>
            <a:ext cx="162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Offer to search Wikipedia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74970E6-DF1E-46D3-8C56-CE4CBB3B75D8}"/>
              </a:ext>
            </a:extLst>
          </p:cNvPr>
          <p:cNvSpPr txBox="1"/>
          <p:nvPr/>
        </p:nvSpPr>
        <p:spPr>
          <a:xfrm>
            <a:off x="3901344" y="5168997"/>
            <a:ext cx="162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User rejects offer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671A7B5-9601-44F1-991A-A530C850066A}"/>
              </a:ext>
            </a:extLst>
          </p:cNvPr>
          <p:cNvCxnSpPr>
            <a:cxnSpLocks/>
            <a:stCxn id="23" idx="2"/>
            <a:endCxn id="124" idx="0"/>
          </p:cNvCxnSpPr>
          <p:nvPr/>
        </p:nvCxnSpPr>
        <p:spPr>
          <a:xfrm>
            <a:off x="2921375" y="3604217"/>
            <a:ext cx="2819531" cy="111326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7029DBF-5FD6-4E07-9D97-6383470935E2}"/>
              </a:ext>
            </a:extLst>
          </p:cNvPr>
          <p:cNvCxnSpPr>
            <a:cxnSpLocks/>
            <a:stCxn id="124" idx="2"/>
            <a:endCxn id="19" idx="0"/>
          </p:cNvCxnSpPr>
          <p:nvPr/>
        </p:nvCxnSpPr>
        <p:spPr>
          <a:xfrm>
            <a:off x="5740906" y="4979095"/>
            <a:ext cx="1165631" cy="26980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15FAF4D-9040-4245-A6A8-205FB01DF34D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flipH="1">
            <a:off x="4713804" y="4979095"/>
            <a:ext cx="1027102" cy="18990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53615FB-2D8F-495C-A73E-E00E9B00C428}"/>
              </a:ext>
            </a:extLst>
          </p:cNvPr>
          <p:cNvCxnSpPr>
            <a:cxnSpLocks/>
            <a:stCxn id="125" idx="2"/>
            <a:endCxn id="27" idx="1"/>
          </p:cNvCxnSpPr>
          <p:nvPr/>
        </p:nvCxnSpPr>
        <p:spPr>
          <a:xfrm>
            <a:off x="4713804" y="5430607"/>
            <a:ext cx="3210583" cy="109231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0083069-EA59-4D37-9B07-2655CC588790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 flipH="1">
            <a:off x="5994167" y="771417"/>
            <a:ext cx="1716729" cy="170985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8FD70DC-C54A-4F9F-B6F3-18BC02D58305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flipH="1">
            <a:off x="6906537" y="1105743"/>
            <a:ext cx="1765893" cy="414316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3D8E3B2-8994-46B8-81B2-91559BC5216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0937878" y="717988"/>
            <a:ext cx="416880" cy="105182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A01B451-C72C-4D90-86DF-455AB832C9BE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10937878" y="2031421"/>
            <a:ext cx="0" cy="436805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5A3B2FA-2EB3-440C-A602-8D7E7FC53B53}"/>
              </a:ext>
            </a:extLst>
          </p:cNvPr>
          <p:cNvSpPr txBox="1"/>
          <p:nvPr/>
        </p:nvSpPr>
        <p:spPr>
          <a:xfrm>
            <a:off x="9137597" y="311339"/>
            <a:ext cx="1957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User inputs pleasantry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E336859-DE38-470D-B02F-EC889A065AC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910680" y="796003"/>
            <a:ext cx="607082" cy="64963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023193-AFEB-4DE0-A87C-3D1687381C4F}"/>
              </a:ext>
            </a:extLst>
          </p:cNvPr>
          <p:cNvCxnSpPr>
            <a:cxnSpLocks/>
            <a:stCxn id="169" idx="2"/>
            <a:endCxn id="17" idx="0"/>
          </p:cNvCxnSpPr>
          <p:nvPr/>
        </p:nvCxnSpPr>
        <p:spPr>
          <a:xfrm flipH="1">
            <a:off x="9610942" y="572949"/>
            <a:ext cx="505224" cy="93904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930908A-D1F6-44DF-9201-F29118D2B109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6906537" y="5510514"/>
            <a:ext cx="1314632" cy="8816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D101A5BF-C46B-4B9F-A83B-7620B73EA459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>
            <a:off x="5517762" y="1699551"/>
            <a:ext cx="476405" cy="78172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F4B244A-74CB-4CDA-970E-CCE9AD9F500B}"/>
              </a:ext>
            </a:extLst>
          </p:cNvPr>
          <p:cNvSpPr txBox="1"/>
          <p:nvPr/>
        </p:nvSpPr>
        <p:spPr>
          <a:xfrm>
            <a:off x="5641769" y="275717"/>
            <a:ext cx="128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Unknown input</a:t>
            </a: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2DA22BDC-B4C6-44D0-B7B3-93CEFA038D99}"/>
              </a:ext>
            </a:extLst>
          </p:cNvPr>
          <p:cNvCxnSpPr>
            <a:cxnSpLocks/>
            <a:stCxn id="312" idx="2"/>
            <a:endCxn id="11" idx="0"/>
          </p:cNvCxnSpPr>
          <p:nvPr/>
        </p:nvCxnSpPr>
        <p:spPr>
          <a:xfrm flipH="1">
            <a:off x="5517762" y="537327"/>
            <a:ext cx="766432" cy="90830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063087BB-551F-4BDF-B245-CD6776D22747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flipH="1">
            <a:off x="8221169" y="1765908"/>
            <a:ext cx="1389773" cy="462621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8" name="TextBox 587">
            <a:extLst>
              <a:ext uri="{FF2B5EF4-FFF2-40B4-BE49-F238E27FC236}">
                <a16:creationId xmlns:a16="http://schemas.microsoft.com/office/drawing/2014/main" id="{2121A0FC-E164-4ECB-97DB-F5E200DECC00}"/>
              </a:ext>
            </a:extLst>
          </p:cNvPr>
          <p:cNvSpPr txBox="1"/>
          <p:nvPr/>
        </p:nvSpPr>
        <p:spPr>
          <a:xfrm>
            <a:off x="115276" y="425351"/>
            <a:ext cx="139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D850AB83-F716-4EFD-A73C-82FADFBBD80A}"/>
              </a:ext>
            </a:extLst>
          </p:cNvPr>
          <p:cNvSpPr txBox="1"/>
          <p:nvPr/>
        </p:nvSpPr>
        <p:spPr>
          <a:xfrm>
            <a:off x="115279" y="1443564"/>
            <a:ext cx="139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AIML</a:t>
            </a: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70B1FB5E-2DAB-4C3E-9DF3-8BCD4BAEFD02}"/>
              </a:ext>
            </a:extLst>
          </p:cNvPr>
          <p:cNvSpPr txBox="1"/>
          <p:nvPr/>
        </p:nvSpPr>
        <p:spPr>
          <a:xfrm>
            <a:off x="115276" y="3955877"/>
            <a:ext cx="139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DECISIONS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9DC99ED4-24CD-4EAF-BCA8-6980AAEA494F}"/>
              </a:ext>
            </a:extLst>
          </p:cNvPr>
          <p:cNvSpPr txBox="1"/>
          <p:nvPr/>
        </p:nvSpPr>
        <p:spPr>
          <a:xfrm>
            <a:off x="115276" y="6063317"/>
            <a:ext cx="139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ENDPOINT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9215FA75-49FF-4CC1-B08C-4AB1C04CD84B}"/>
              </a:ext>
            </a:extLst>
          </p:cNvPr>
          <p:cNvSpPr txBox="1"/>
          <p:nvPr/>
        </p:nvSpPr>
        <p:spPr>
          <a:xfrm>
            <a:off x="115279" y="2383228"/>
            <a:ext cx="139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338128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Harding 2016 (N0688119)</dc:creator>
  <cp:lastModifiedBy>Elliot Harding 2016 (N0688119)</cp:lastModifiedBy>
  <cp:revision>87</cp:revision>
  <dcterms:created xsi:type="dcterms:W3CDTF">2019-11-02T18:22:28Z</dcterms:created>
  <dcterms:modified xsi:type="dcterms:W3CDTF">2019-11-02T20:07:57Z</dcterms:modified>
</cp:coreProperties>
</file>