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Cairo"/>
      <p:regular r:id="rId35"/>
      <p:bold r:id="rId36"/>
    </p:embeddedFont>
    <p:embeddedFont>
      <p:font typeface="Bungee"/>
      <p:regular r:id="rId37"/>
    </p:embeddedFont>
    <p:embeddedFont>
      <p:font typeface="DM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A4C8A2-6BF2-460D-A85E-8DC01BF5F213}">
  <a:tblStyle styleId="{64A4C8A2-6BF2-460D-A85E-8DC01BF5F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41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font" Target="fonts/Cairo-regular.fntdata"/><Relationship Id="rId34" Type="http://schemas.openxmlformats.org/officeDocument/2006/relationships/slide" Target="slides/slide29.xml"/><Relationship Id="rId37" Type="http://schemas.openxmlformats.org/officeDocument/2006/relationships/font" Target="fonts/Bungee-regular.fntdata"/><Relationship Id="rId36" Type="http://schemas.openxmlformats.org/officeDocument/2006/relationships/font" Target="fonts/Cairo-bold.fntdata"/><Relationship Id="rId39" Type="http://schemas.openxmlformats.org/officeDocument/2006/relationships/font" Target="fonts/DMSans-bold.fntdata"/><Relationship Id="rId38" Type="http://schemas.openxmlformats.org/officeDocument/2006/relationships/font" Target="fonts/DMSans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Robust_regression" TargetMode="External"/><Relationship Id="rId3" Type="http://schemas.openxmlformats.org/officeDocument/2006/relationships/hyperlink" Target="https://en.wikipedia.org/wiki/Outlier" TargetMode="External"/><Relationship Id="rId4" Type="http://schemas.openxmlformats.org/officeDocument/2006/relationships/hyperlink" Target="https://en.wikipedia.org/wiki/Squared_error_loss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ed9c6d4389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ed9c6d4389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47aa57b0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47aa57b0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47c21da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47c21da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576a64397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576a64397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47c21da5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247c21da5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47c21da50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47c21da50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47c21da50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47c21da50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47c21da50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47c21da50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247c21da50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247c21da50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247c21da50c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247c21da50c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57e905fa79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57e905fa79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edba89394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edba89394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247c21da50c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247c21da50c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several supervised learning techniques. Supervised learning is machine learning paradigm where the data used as given labeled examples, which is the case here as we use à training and test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is </a:t>
            </a:r>
            <a:r>
              <a:rPr lang="en"/>
              <a:t>a</a:t>
            </a:r>
            <a:r>
              <a:rPr lang="en"/>
              <a:t> model that models the probability for an event taking place, so here it would be if there is diabete or 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 is model that is used to make </a:t>
            </a:r>
            <a:r>
              <a:rPr lang="en"/>
              <a:t>decisions using à tree like graph, each node represents à test on an attribute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is à model using vectors in order to separate data points in groups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deep learning, typically à neural netowrok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also used confusion matrices for the Logistic regression, dt and svm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FP TN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247c21da50c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247c21da50c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then starting to optmize the </a:t>
            </a:r>
            <a:r>
              <a:rPr lang="en"/>
              <a:t>network</a:t>
            </a:r>
            <a:r>
              <a:rPr lang="en"/>
              <a:t> by testing different values for the epoch which is </a:t>
            </a:r>
            <a:r>
              <a:rPr lang="en"/>
              <a:t>a</a:t>
            </a:r>
            <a:r>
              <a:rPr lang="en"/>
              <a:t> complete cycle trough the batch we chose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chose 50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47c21da50c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47c21da50c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we did the same thing for the batch size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128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7c21da50c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7c21da50c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for the learning rate, here we chose 0.001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47c21da50c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47c21da50c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49f4bb5d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49f4bb5d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Huber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used in 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robust regression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, that is less sensitive to 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outliers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in data than the </a:t>
            </a:r>
            <a:r>
              <a:rPr lang="en" sz="105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squared error loss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. 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We could possibly use mean absolute error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157e905fa79_0_1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157e905fa79_0_1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g157e905fa79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3" name="Google Shape;1643;g157e905fa79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47c21da50c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47c21da50c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ed9c6d4389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ed9c6d4389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edba89394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edba89394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edba89394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edba89394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469b340957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469b340957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47aa57a7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47aa57a7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47aa57a7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47aa57a7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47aa57a76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47aa57a76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47aa57b09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47aa57b09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6" name="Google Shape;16;p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1284000" y="990600"/>
            <a:ext cx="6576000" cy="245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1284000" y="3449575"/>
            <a:ext cx="65760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11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117" name="Google Shape;117;p1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/>
          <p:nvPr/>
        </p:nvSpPr>
        <p:spPr>
          <a:xfrm>
            <a:off x="4677200" y="4250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1"/>
          <p:cNvGrpSpPr/>
          <p:nvPr/>
        </p:nvGrpSpPr>
        <p:grpSpPr>
          <a:xfrm rot="9651258">
            <a:off x="448352" y="4380344"/>
            <a:ext cx="643548" cy="377045"/>
            <a:chOff x="-1131628" y="1250953"/>
            <a:chExt cx="695437" cy="407447"/>
          </a:xfrm>
        </p:grpSpPr>
        <p:sp>
          <p:nvSpPr>
            <p:cNvPr id="121" name="Google Shape;121;p1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1"/>
          <p:cNvSpPr/>
          <p:nvPr/>
        </p:nvSpPr>
        <p:spPr>
          <a:xfrm>
            <a:off x="7393975" y="4749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1517352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3" type="title"/>
          </p:nvPr>
        </p:nvSpPr>
        <p:spPr>
          <a:xfrm>
            <a:off x="5093748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13"/>
          <p:cNvSpPr txBox="1"/>
          <p:nvPr>
            <p:ph hasCustomPrompt="1"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3"/>
          <p:cNvSpPr txBox="1"/>
          <p:nvPr>
            <p:ph hasCustomPrompt="1"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1517352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9" type="title"/>
          </p:nvPr>
        </p:nvSpPr>
        <p:spPr>
          <a:xfrm>
            <a:off x="5093898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7" name="Google Shape;137;p13"/>
          <p:cNvSpPr txBox="1"/>
          <p:nvPr>
            <p:ph hasCustomPrompt="1"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3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3"/>
          <p:cNvSpPr/>
          <p:nvPr/>
        </p:nvSpPr>
        <p:spPr>
          <a:xfrm>
            <a:off x="378050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3"/>
          <p:cNvSpPr/>
          <p:nvPr/>
        </p:nvSpPr>
        <p:spPr>
          <a:xfrm>
            <a:off x="831945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8589735" y="316675"/>
            <a:ext cx="357775" cy="295791"/>
            <a:chOff x="-783927" y="2108838"/>
            <a:chExt cx="357775" cy="295791"/>
          </a:xfrm>
        </p:grpSpPr>
        <p:sp>
          <p:nvSpPr>
            <p:cNvPr id="143" name="Google Shape;143;p1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" name="Google Shape;145;p13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146" name="Google Shape;146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13"/>
          <p:cNvGrpSpPr/>
          <p:nvPr/>
        </p:nvGrpSpPr>
        <p:grpSpPr>
          <a:xfrm rot="9651258">
            <a:off x="294452" y="4475444"/>
            <a:ext cx="643548" cy="377045"/>
            <a:chOff x="-1131628" y="1250953"/>
            <a:chExt cx="695437" cy="407447"/>
          </a:xfrm>
        </p:grpSpPr>
        <p:sp>
          <p:nvSpPr>
            <p:cNvPr id="150" name="Google Shape;150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" name="Google Shape;153;p13"/>
          <p:cNvGrpSpPr/>
          <p:nvPr/>
        </p:nvGrpSpPr>
        <p:grpSpPr>
          <a:xfrm rot="-7140317">
            <a:off x="8304849" y="4386268"/>
            <a:ext cx="643533" cy="377037"/>
            <a:chOff x="-1131628" y="1250953"/>
            <a:chExt cx="695437" cy="407447"/>
          </a:xfrm>
        </p:grpSpPr>
        <p:sp>
          <p:nvSpPr>
            <p:cNvPr id="154" name="Google Shape;154;p1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3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71231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4"/>
          <p:cNvSpPr txBox="1"/>
          <p:nvPr>
            <p:ph hasCustomPrompt="1" idx="2" type="title"/>
          </p:nvPr>
        </p:nvSpPr>
        <p:spPr>
          <a:xfrm>
            <a:off x="1521560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4"/>
          <p:cNvSpPr txBox="1"/>
          <p:nvPr>
            <p:ph idx="1" type="subTitle"/>
          </p:nvPr>
        </p:nvSpPr>
        <p:spPr>
          <a:xfrm>
            <a:off x="712310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4"/>
          <p:cNvSpPr txBox="1"/>
          <p:nvPr>
            <p:ph idx="3" type="title"/>
          </p:nvPr>
        </p:nvSpPr>
        <p:spPr>
          <a:xfrm>
            <a:off x="3305280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4"/>
          <p:cNvSpPr txBox="1"/>
          <p:nvPr>
            <p:ph hasCustomPrompt="1" idx="4" type="title"/>
          </p:nvPr>
        </p:nvSpPr>
        <p:spPr>
          <a:xfrm>
            <a:off x="4114530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4"/>
          <p:cNvSpPr txBox="1"/>
          <p:nvPr>
            <p:ph idx="5" type="subTitle"/>
          </p:nvPr>
        </p:nvSpPr>
        <p:spPr>
          <a:xfrm>
            <a:off x="3305430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4"/>
          <p:cNvSpPr txBox="1"/>
          <p:nvPr>
            <p:ph idx="6" type="title"/>
          </p:nvPr>
        </p:nvSpPr>
        <p:spPr>
          <a:xfrm>
            <a:off x="713810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5" name="Google Shape;165;p14"/>
          <p:cNvSpPr txBox="1"/>
          <p:nvPr>
            <p:ph hasCustomPrompt="1" idx="7" type="title"/>
          </p:nvPr>
        </p:nvSpPr>
        <p:spPr>
          <a:xfrm>
            <a:off x="152156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4"/>
          <p:cNvSpPr txBox="1"/>
          <p:nvPr>
            <p:ph idx="8" type="subTitle"/>
          </p:nvPr>
        </p:nvSpPr>
        <p:spPr>
          <a:xfrm>
            <a:off x="712310" y="4059888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4"/>
          <p:cNvSpPr txBox="1"/>
          <p:nvPr>
            <p:ph idx="9" type="title"/>
          </p:nvPr>
        </p:nvSpPr>
        <p:spPr>
          <a:xfrm>
            <a:off x="3305430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8" name="Google Shape;168;p14"/>
          <p:cNvSpPr txBox="1"/>
          <p:nvPr>
            <p:ph hasCustomPrompt="1" idx="13" type="title"/>
          </p:nvPr>
        </p:nvSpPr>
        <p:spPr>
          <a:xfrm>
            <a:off x="4114530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4"/>
          <p:cNvSpPr txBox="1"/>
          <p:nvPr>
            <p:ph idx="14" type="subTitle"/>
          </p:nvPr>
        </p:nvSpPr>
        <p:spPr>
          <a:xfrm>
            <a:off x="3305430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4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4"/>
          <p:cNvSpPr/>
          <p:nvPr/>
        </p:nvSpPr>
        <p:spPr>
          <a:xfrm>
            <a:off x="8700451" y="24940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"/>
          <p:cNvSpPr txBox="1"/>
          <p:nvPr>
            <p:ph idx="16" type="title"/>
          </p:nvPr>
        </p:nvSpPr>
        <p:spPr>
          <a:xfrm>
            <a:off x="5898255" y="1892900"/>
            <a:ext cx="2532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3" name="Google Shape;173;p14"/>
          <p:cNvSpPr txBox="1"/>
          <p:nvPr>
            <p:ph hasCustomPrompt="1" idx="17" type="title"/>
          </p:nvPr>
        </p:nvSpPr>
        <p:spPr>
          <a:xfrm>
            <a:off x="6707505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14"/>
          <p:cNvSpPr txBox="1"/>
          <p:nvPr>
            <p:ph idx="18" type="subTitle"/>
          </p:nvPr>
        </p:nvSpPr>
        <p:spPr>
          <a:xfrm>
            <a:off x="5898405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4"/>
          <p:cNvSpPr txBox="1"/>
          <p:nvPr>
            <p:ph idx="19" type="title"/>
          </p:nvPr>
        </p:nvSpPr>
        <p:spPr>
          <a:xfrm>
            <a:off x="5898405" y="3681872"/>
            <a:ext cx="2532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6" name="Google Shape;176;p14"/>
          <p:cNvSpPr txBox="1"/>
          <p:nvPr>
            <p:ph hasCustomPrompt="1" idx="20" type="title"/>
          </p:nvPr>
        </p:nvSpPr>
        <p:spPr>
          <a:xfrm>
            <a:off x="6707505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" name="Google Shape;177;p14"/>
          <p:cNvSpPr txBox="1"/>
          <p:nvPr>
            <p:ph idx="21" type="subTitle"/>
          </p:nvPr>
        </p:nvSpPr>
        <p:spPr>
          <a:xfrm>
            <a:off x="5898405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4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14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180" name="Google Shape;180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" name="Google Shape;183;p14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184" name="Google Shape;184;p1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4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72812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15"/>
          <p:cNvSpPr txBox="1"/>
          <p:nvPr>
            <p:ph idx="2" type="subTitle"/>
          </p:nvPr>
        </p:nvSpPr>
        <p:spPr>
          <a:xfrm>
            <a:off x="4968575" y="3993000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15"/>
          <p:cNvSpPr txBox="1"/>
          <p:nvPr>
            <p:ph hasCustomPrompt="1" type="title"/>
          </p:nvPr>
        </p:nvSpPr>
        <p:spPr>
          <a:xfrm>
            <a:off x="496857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15"/>
          <p:cNvSpPr txBox="1"/>
          <p:nvPr>
            <p:ph hasCustomPrompt="1" idx="3" type="title"/>
          </p:nvPr>
        </p:nvSpPr>
        <p:spPr>
          <a:xfrm>
            <a:off x="728125" y="3546225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15"/>
          <p:cNvSpPr txBox="1"/>
          <p:nvPr>
            <p:ph idx="4" type="subTitle"/>
          </p:nvPr>
        </p:nvSpPr>
        <p:spPr>
          <a:xfrm>
            <a:off x="72812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15"/>
          <p:cNvSpPr txBox="1"/>
          <p:nvPr>
            <p:ph idx="5" type="subTitle"/>
          </p:nvPr>
        </p:nvSpPr>
        <p:spPr>
          <a:xfrm>
            <a:off x="4968575" y="2178775"/>
            <a:ext cx="34473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5"/>
          <p:cNvSpPr txBox="1"/>
          <p:nvPr>
            <p:ph hasCustomPrompt="1" idx="6" type="title"/>
          </p:nvPr>
        </p:nvSpPr>
        <p:spPr>
          <a:xfrm>
            <a:off x="496857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7" name="Google Shape;197;p15"/>
          <p:cNvSpPr txBox="1"/>
          <p:nvPr>
            <p:ph hasCustomPrompt="1" idx="7" type="title"/>
          </p:nvPr>
        </p:nvSpPr>
        <p:spPr>
          <a:xfrm>
            <a:off x="728125" y="1732000"/>
            <a:ext cx="34473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198" name="Google Shape;198;p1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15"/>
          <p:cNvSpPr/>
          <p:nvPr/>
        </p:nvSpPr>
        <p:spPr>
          <a:xfrm>
            <a:off x="404408" y="1617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" name="Google Shape;200;p15"/>
          <p:cNvGrpSpPr/>
          <p:nvPr/>
        </p:nvGrpSpPr>
        <p:grpSpPr>
          <a:xfrm rot="-6770500">
            <a:off x="30622" y="903812"/>
            <a:ext cx="602483" cy="353018"/>
            <a:chOff x="-1131628" y="1250953"/>
            <a:chExt cx="695437" cy="407447"/>
          </a:xfrm>
        </p:grpSpPr>
        <p:sp>
          <p:nvSpPr>
            <p:cNvPr id="201" name="Google Shape;201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15"/>
          <p:cNvSpPr/>
          <p:nvPr/>
        </p:nvSpPr>
        <p:spPr>
          <a:xfrm>
            <a:off x="8629576" y="7719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15"/>
          <p:cNvGrpSpPr/>
          <p:nvPr/>
        </p:nvGrpSpPr>
        <p:grpSpPr>
          <a:xfrm rot="432063">
            <a:off x="7964935" y="76752"/>
            <a:ext cx="643557" cy="377051"/>
            <a:chOff x="-1131628" y="1250953"/>
            <a:chExt cx="695437" cy="407447"/>
          </a:xfrm>
        </p:grpSpPr>
        <p:sp>
          <p:nvSpPr>
            <p:cNvPr id="206" name="Google Shape;206;p1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9" name="Google Shape;209;p15"/>
          <p:cNvSpPr/>
          <p:nvPr/>
        </p:nvSpPr>
        <p:spPr>
          <a:xfrm>
            <a:off x="8629576" y="46581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171376" y="4505747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" type="subTitle"/>
          </p:nvPr>
        </p:nvSpPr>
        <p:spPr>
          <a:xfrm>
            <a:off x="905775" y="3620700"/>
            <a:ext cx="14838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3" name="Google Shape;213;p16"/>
          <p:cNvSpPr txBox="1"/>
          <p:nvPr>
            <p:ph idx="2" type="subTitle"/>
          </p:nvPr>
        </p:nvSpPr>
        <p:spPr>
          <a:xfrm>
            <a:off x="6756828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4" name="Google Shape;214;p16"/>
          <p:cNvSpPr txBox="1"/>
          <p:nvPr>
            <p:ph idx="3" type="subTitle"/>
          </p:nvPr>
        </p:nvSpPr>
        <p:spPr>
          <a:xfrm>
            <a:off x="2857726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5" name="Google Shape;215;p16"/>
          <p:cNvSpPr txBox="1"/>
          <p:nvPr>
            <p:ph idx="4" type="subTitle"/>
          </p:nvPr>
        </p:nvSpPr>
        <p:spPr>
          <a:xfrm>
            <a:off x="4807277" y="3620700"/>
            <a:ext cx="1481400" cy="932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6" name="Google Shape;216;p16"/>
          <p:cNvSpPr txBox="1"/>
          <p:nvPr>
            <p:ph hasCustomPrompt="1" type="title"/>
          </p:nvPr>
        </p:nvSpPr>
        <p:spPr>
          <a:xfrm>
            <a:off x="6756832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6"/>
          <p:cNvSpPr txBox="1"/>
          <p:nvPr>
            <p:ph hasCustomPrompt="1" idx="5" type="title"/>
          </p:nvPr>
        </p:nvSpPr>
        <p:spPr>
          <a:xfrm>
            <a:off x="2857723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8" name="Google Shape;218;p16"/>
          <p:cNvSpPr txBox="1"/>
          <p:nvPr>
            <p:ph hasCustomPrompt="1" idx="6" type="title"/>
          </p:nvPr>
        </p:nvSpPr>
        <p:spPr>
          <a:xfrm>
            <a:off x="4807277" y="1465300"/>
            <a:ext cx="14814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16"/>
          <p:cNvSpPr txBox="1"/>
          <p:nvPr>
            <p:ph hasCustomPrompt="1" idx="7" type="title"/>
          </p:nvPr>
        </p:nvSpPr>
        <p:spPr>
          <a:xfrm>
            <a:off x="905768" y="1465300"/>
            <a:ext cx="14838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DM Sans"/>
              <a:buNone/>
              <a:defRPr sz="27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16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16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23" name="Google Shape;223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" name="Google Shape;226;p16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" name="Google Shape;227;p16"/>
          <p:cNvGrpSpPr/>
          <p:nvPr/>
        </p:nvGrpSpPr>
        <p:grpSpPr>
          <a:xfrm flipH="1" rot="5032634">
            <a:off x="8422887" y="802820"/>
            <a:ext cx="643543" cy="377043"/>
            <a:chOff x="-1131628" y="1250953"/>
            <a:chExt cx="695437" cy="407447"/>
          </a:xfrm>
        </p:grpSpPr>
        <p:sp>
          <p:nvSpPr>
            <p:cNvPr id="228" name="Google Shape;228;p1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flipH="1" rot="10800000">
            <a:off x="86295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9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idx="1" type="subTitle"/>
          </p:nvPr>
        </p:nvSpPr>
        <p:spPr>
          <a:xfrm>
            <a:off x="956725" y="3542445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5" name="Google Shape;235;p17"/>
          <p:cNvSpPr txBox="1"/>
          <p:nvPr>
            <p:ph hasCustomPrompt="1" type="title"/>
          </p:nvPr>
        </p:nvSpPr>
        <p:spPr>
          <a:xfrm>
            <a:off x="956725" y="2830470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17"/>
          <p:cNvSpPr txBox="1"/>
          <p:nvPr>
            <p:ph idx="2" type="subTitle"/>
          </p:nvPr>
        </p:nvSpPr>
        <p:spPr>
          <a:xfrm>
            <a:off x="956725" y="1728220"/>
            <a:ext cx="3318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7" name="Google Shape;237;p17"/>
          <p:cNvSpPr txBox="1"/>
          <p:nvPr>
            <p:ph hasCustomPrompt="1" idx="3" type="title"/>
          </p:nvPr>
        </p:nvSpPr>
        <p:spPr>
          <a:xfrm>
            <a:off x="956725" y="1016245"/>
            <a:ext cx="3318900" cy="843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1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240" name="Google Shape;240;p1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"/>
          <p:cNvSpPr/>
          <p:nvPr/>
        </p:nvSpPr>
        <p:spPr>
          <a:xfrm flipH="1" rot="10800000">
            <a:off x="8779101" y="31949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9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idx="1" type="subTitle"/>
          </p:nvPr>
        </p:nvSpPr>
        <p:spPr>
          <a:xfrm>
            <a:off x="5211839" y="3694412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18"/>
          <p:cNvSpPr txBox="1"/>
          <p:nvPr>
            <p:ph hasCustomPrompt="1" type="title"/>
          </p:nvPr>
        </p:nvSpPr>
        <p:spPr>
          <a:xfrm>
            <a:off x="5211838" y="3247637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8"/>
          <p:cNvSpPr txBox="1"/>
          <p:nvPr>
            <p:ph idx="2" type="subTitle"/>
          </p:nvPr>
        </p:nvSpPr>
        <p:spPr>
          <a:xfrm>
            <a:off x="5211839" y="1499187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9" name="Google Shape;249;p18"/>
          <p:cNvSpPr txBox="1"/>
          <p:nvPr>
            <p:ph hasCustomPrompt="1" idx="3" type="title"/>
          </p:nvPr>
        </p:nvSpPr>
        <p:spPr>
          <a:xfrm>
            <a:off x="5211838" y="1052412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8"/>
          <p:cNvSpPr txBox="1"/>
          <p:nvPr>
            <p:ph idx="4" type="subTitle"/>
          </p:nvPr>
        </p:nvSpPr>
        <p:spPr>
          <a:xfrm>
            <a:off x="5211839" y="2596808"/>
            <a:ext cx="3193500" cy="3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8"/>
          <p:cNvSpPr txBox="1"/>
          <p:nvPr>
            <p:ph hasCustomPrompt="1" idx="5" type="title"/>
          </p:nvPr>
        </p:nvSpPr>
        <p:spPr>
          <a:xfrm>
            <a:off x="5211838" y="2150024"/>
            <a:ext cx="3193500" cy="577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M Sans"/>
              <a:buNone/>
              <a:defRPr sz="36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t>xx%</a:t>
            </a:r>
          </a:p>
        </p:txBody>
      </p:sp>
      <p:grpSp>
        <p:nvGrpSpPr>
          <p:cNvPr id="252" name="Google Shape;252;p18"/>
          <p:cNvGrpSpPr/>
          <p:nvPr/>
        </p:nvGrpSpPr>
        <p:grpSpPr>
          <a:xfrm flipH="1" rot="-4029500">
            <a:off x="8355297" y="4293691"/>
            <a:ext cx="602483" cy="353018"/>
            <a:chOff x="-1131628" y="1250953"/>
            <a:chExt cx="695437" cy="407447"/>
          </a:xfrm>
        </p:grpSpPr>
        <p:sp>
          <p:nvSpPr>
            <p:cNvPr id="253" name="Google Shape;253;p1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18"/>
          <p:cNvSpPr/>
          <p:nvPr/>
        </p:nvSpPr>
        <p:spPr>
          <a:xfrm flipH="1" rot="10800000">
            <a:off x="8735626" y="183747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8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18"/>
          <p:cNvGrpSpPr/>
          <p:nvPr/>
        </p:nvGrpSpPr>
        <p:grpSpPr>
          <a:xfrm>
            <a:off x="6550235" y="157475"/>
            <a:ext cx="357775" cy="295791"/>
            <a:chOff x="-783927" y="2108838"/>
            <a:chExt cx="357775" cy="295791"/>
          </a:xfrm>
        </p:grpSpPr>
        <p:sp>
          <p:nvSpPr>
            <p:cNvPr id="259" name="Google Shape;259;p1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" name="Google Shape;261;p18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693000" y="3652750"/>
            <a:ext cx="42411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693000" y="982275"/>
            <a:ext cx="4241100" cy="25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5" name="Google Shape;265;p19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7" name="Google Shape;267;p19"/>
          <p:cNvGrpSpPr/>
          <p:nvPr/>
        </p:nvGrpSpPr>
        <p:grpSpPr>
          <a:xfrm>
            <a:off x="4754960" y="316675"/>
            <a:ext cx="357775" cy="295791"/>
            <a:chOff x="-783927" y="2108838"/>
            <a:chExt cx="357775" cy="295791"/>
          </a:xfrm>
        </p:grpSpPr>
        <p:sp>
          <p:nvSpPr>
            <p:cNvPr id="268" name="Google Shape;268;p1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" name="Google Shape;270;p19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271" name="Google Shape;271;p1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19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4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3739425" y="2105025"/>
            <a:ext cx="45282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7" name="Google Shape;277;p20"/>
          <p:cNvSpPr txBox="1"/>
          <p:nvPr>
            <p:ph hasCustomPrompt="1" idx="2" type="title"/>
          </p:nvPr>
        </p:nvSpPr>
        <p:spPr>
          <a:xfrm>
            <a:off x="66920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20"/>
          <p:cNvSpPr txBox="1"/>
          <p:nvPr>
            <p:ph idx="1" type="subTitle"/>
          </p:nvPr>
        </p:nvSpPr>
        <p:spPr>
          <a:xfrm>
            <a:off x="54920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20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3" name="Google Shape;283;p20"/>
          <p:cNvGrpSpPr/>
          <p:nvPr/>
        </p:nvGrpSpPr>
        <p:grpSpPr>
          <a:xfrm rot="9651258">
            <a:off x="1268727" y="4433144"/>
            <a:ext cx="643548" cy="377045"/>
            <a:chOff x="-1131628" y="1250953"/>
            <a:chExt cx="695437" cy="407447"/>
          </a:xfrm>
        </p:grpSpPr>
        <p:sp>
          <p:nvSpPr>
            <p:cNvPr id="284" name="Google Shape;284;p2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81925" y="2105025"/>
            <a:ext cx="31149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idx="1" type="subTitle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8319451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27" name="Google Shape;27;p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4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1"/>
          <p:cNvSpPr txBox="1"/>
          <p:nvPr>
            <p:ph type="title"/>
          </p:nvPr>
        </p:nvSpPr>
        <p:spPr>
          <a:xfrm>
            <a:off x="724575" y="2074733"/>
            <a:ext cx="4528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9" name="Google Shape;289;p21"/>
          <p:cNvSpPr txBox="1"/>
          <p:nvPr>
            <p:ph hasCustomPrompt="1"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0" name="Google Shape;290;p21"/>
          <p:cNvSpPr txBox="1"/>
          <p:nvPr>
            <p:ph idx="1" type="subTitle"/>
          </p:nvPr>
        </p:nvSpPr>
        <p:spPr>
          <a:xfrm>
            <a:off x="724583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4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2"/>
          <p:cNvSpPr txBox="1"/>
          <p:nvPr>
            <p:ph type="title"/>
          </p:nvPr>
        </p:nvSpPr>
        <p:spPr>
          <a:xfrm>
            <a:off x="5010457" y="2074725"/>
            <a:ext cx="34095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5" name="Google Shape;295;p22"/>
          <p:cNvSpPr txBox="1"/>
          <p:nvPr>
            <p:ph hasCustomPrompt="1" idx="2" type="title"/>
          </p:nvPr>
        </p:nvSpPr>
        <p:spPr>
          <a:xfrm>
            <a:off x="5927407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96" name="Google Shape;296;p22"/>
          <p:cNvSpPr txBox="1"/>
          <p:nvPr>
            <p:ph idx="1" type="subTitle"/>
          </p:nvPr>
        </p:nvSpPr>
        <p:spPr>
          <a:xfrm>
            <a:off x="5327407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22"/>
          <p:cNvGrpSpPr/>
          <p:nvPr/>
        </p:nvGrpSpPr>
        <p:grpSpPr>
          <a:xfrm rot="9651258">
            <a:off x="310027" y="358769"/>
            <a:ext cx="643548" cy="377045"/>
            <a:chOff x="-1131628" y="1250953"/>
            <a:chExt cx="695437" cy="407447"/>
          </a:xfrm>
        </p:grpSpPr>
        <p:sp>
          <p:nvSpPr>
            <p:cNvPr id="300" name="Google Shape;300;p2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8076848" y="4633625"/>
            <a:ext cx="357775" cy="295791"/>
            <a:chOff x="-783927" y="2108838"/>
            <a:chExt cx="357775" cy="295791"/>
          </a:xfrm>
        </p:grpSpPr>
        <p:sp>
          <p:nvSpPr>
            <p:cNvPr id="304" name="Google Shape;304;p2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14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712950" y="2074725"/>
            <a:ext cx="40716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23"/>
          <p:cNvSpPr txBox="1"/>
          <p:nvPr>
            <p:ph hasCustomPrompt="1"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23"/>
          <p:cNvSpPr txBox="1"/>
          <p:nvPr>
            <p:ph idx="1" type="subTitle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3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198374" y="34488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3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23"/>
          <p:cNvGrpSpPr/>
          <p:nvPr/>
        </p:nvGrpSpPr>
        <p:grpSpPr>
          <a:xfrm>
            <a:off x="8578360" y="4157975"/>
            <a:ext cx="357775" cy="295791"/>
            <a:chOff x="-783927" y="2108838"/>
            <a:chExt cx="357775" cy="295791"/>
          </a:xfrm>
        </p:grpSpPr>
        <p:sp>
          <p:nvSpPr>
            <p:cNvPr id="316" name="Google Shape;316;p2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14_1_1_1_1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4"/>
          <p:cNvSpPr txBox="1"/>
          <p:nvPr>
            <p:ph type="title"/>
          </p:nvPr>
        </p:nvSpPr>
        <p:spPr>
          <a:xfrm>
            <a:off x="1972482" y="2074725"/>
            <a:ext cx="52047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0" name="Google Shape;320;p24"/>
          <p:cNvSpPr txBox="1"/>
          <p:nvPr>
            <p:ph hasCustomPrompt="1"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24"/>
          <p:cNvSpPr txBox="1"/>
          <p:nvPr>
            <p:ph idx="1" type="subTitle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4"/>
          <p:cNvSpPr/>
          <p:nvPr/>
        </p:nvSpPr>
        <p:spPr>
          <a:xfrm>
            <a:off x="8267626" y="3458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8704899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24"/>
          <p:cNvGrpSpPr/>
          <p:nvPr/>
        </p:nvGrpSpPr>
        <p:grpSpPr>
          <a:xfrm>
            <a:off x="8519725" y="3930500"/>
            <a:ext cx="290100" cy="395375"/>
            <a:chOff x="1909125" y="2997175"/>
            <a:chExt cx="290100" cy="395375"/>
          </a:xfrm>
        </p:grpSpPr>
        <p:sp>
          <p:nvSpPr>
            <p:cNvPr id="326" name="Google Shape;326;p24"/>
            <p:cNvSpPr/>
            <p:nvPr/>
          </p:nvSpPr>
          <p:spPr>
            <a:xfrm>
              <a:off x="1909125" y="2997175"/>
              <a:ext cx="290100" cy="395075"/>
            </a:xfrm>
            <a:custGeom>
              <a:rect b="b" l="l" r="r" t="t"/>
              <a:pathLst>
                <a:path extrusionOk="0" h="15803" w="11604">
                  <a:moveTo>
                    <a:pt x="11319" y="1"/>
                  </a:moveTo>
                  <a:cubicBezTo>
                    <a:pt x="11266" y="1"/>
                    <a:pt x="11210" y="12"/>
                    <a:pt x="11155" y="36"/>
                  </a:cubicBezTo>
                  <a:cubicBezTo>
                    <a:pt x="9727" y="1191"/>
                    <a:pt x="5167" y="4838"/>
                    <a:pt x="2736" y="6723"/>
                  </a:cubicBezTo>
                  <a:cubicBezTo>
                    <a:pt x="0" y="8911"/>
                    <a:pt x="152" y="13227"/>
                    <a:pt x="3161" y="15051"/>
                  </a:cubicBezTo>
                  <a:cubicBezTo>
                    <a:pt x="3222" y="15081"/>
                    <a:pt x="3344" y="15173"/>
                    <a:pt x="3404" y="15203"/>
                  </a:cubicBezTo>
                  <a:cubicBezTo>
                    <a:pt x="3496" y="15233"/>
                    <a:pt x="3617" y="15325"/>
                    <a:pt x="3678" y="15355"/>
                  </a:cubicBezTo>
                  <a:cubicBezTo>
                    <a:pt x="4348" y="15661"/>
                    <a:pt x="5039" y="15803"/>
                    <a:pt x="5714" y="15803"/>
                  </a:cubicBezTo>
                  <a:cubicBezTo>
                    <a:pt x="8253" y="15803"/>
                    <a:pt x="10575" y="13800"/>
                    <a:pt x="10791" y="11039"/>
                  </a:cubicBezTo>
                  <a:cubicBezTo>
                    <a:pt x="11003" y="7939"/>
                    <a:pt x="11429" y="2133"/>
                    <a:pt x="11581" y="279"/>
                  </a:cubicBezTo>
                  <a:cubicBezTo>
                    <a:pt x="11604" y="98"/>
                    <a:pt x="11475" y="1"/>
                    <a:pt x="113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916725" y="2997175"/>
              <a:ext cx="281925" cy="395375"/>
            </a:xfrm>
            <a:custGeom>
              <a:rect b="b" l="l" r="r" t="t"/>
              <a:pathLst>
                <a:path extrusionOk="0" h="15815" w="11277">
                  <a:moveTo>
                    <a:pt x="11011" y="1"/>
                  </a:moveTo>
                  <a:cubicBezTo>
                    <a:pt x="10960" y="1"/>
                    <a:pt x="10906" y="12"/>
                    <a:pt x="10851" y="36"/>
                  </a:cubicBezTo>
                  <a:cubicBezTo>
                    <a:pt x="10791" y="127"/>
                    <a:pt x="10699" y="157"/>
                    <a:pt x="10608" y="218"/>
                  </a:cubicBezTo>
                  <a:cubicBezTo>
                    <a:pt x="10456" y="2467"/>
                    <a:pt x="10243" y="4990"/>
                    <a:pt x="10152" y="6662"/>
                  </a:cubicBezTo>
                  <a:cubicBezTo>
                    <a:pt x="9937" y="9419"/>
                    <a:pt x="7622" y="11438"/>
                    <a:pt x="5088" y="11438"/>
                  </a:cubicBezTo>
                  <a:cubicBezTo>
                    <a:pt x="4409" y="11438"/>
                    <a:pt x="3714" y="11293"/>
                    <a:pt x="3040" y="10978"/>
                  </a:cubicBezTo>
                  <a:cubicBezTo>
                    <a:pt x="2918" y="10948"/>
                    <a:pt x="2857" y="10917"/>
                    <a:pt x="2766" y="10826"/>
                  </a:cubicBezTo>
                  <a:cubicBezTo>
                    <a:pt x="2705" y="10796"/>
                    <a:pt x="2584" y="10705"/>
                    <a:pt x="2493" y="10674"/>
                  </a:cubicBezTo>
                  <a:cubicBezTo>
                    <a:pt x="1793" y="10218"/>
                    <a:pt x="1216" y="9641"/>
                    <a:pt x="790" y="8972"/>
                  </a:cubicBezTo>
                  <a:lnTo>
                    <a:pt x="790" y="8972"/>
                  </a:lnTo>
                  <a:cubicBezTo>
                    <a:pt x="0" y="11130"/>
                    <a:pt x="669" y="13714"/>
                    <a:pt x="2857" y="15051"/>
                  </a:cubicBezTo>
                  <a:cubicBezTo>
                    <a:pt x="2918" y="15081"/>
                    <a:pt x="3040" y="15173"/>
                    <a:pt x="3100" y="15203"/>
                  </a:cubicBezTo>
                  <a:cubicBezTo>
                    <a:pt x="3192" y="15233"/>
                    <a:pt x="3313" y="15325"/>
                    <a:pt x="3374" y="15355"/>
                  </a:cubicBezTo>
                  <a:cubicBezTo>
                    <a:pt x="4049" y="15670"/>
                    <a:pt x="4745" y="15815"/>
                    <a:pt x="5426" y="15815"/>
                  </a:cubicBezTo>
                  <a:cubicBezTo>
                    <a:pt x="7967" y="15815"/>
                    <a:pt x="10295" y="13796"/>
                    <a:pt x="10487" y="11039"/>
                  </a:cubicBezTo>
                  <a:cubicBezTo>
                    <a:pt x="10699" y="7939"/>
                    <a:pt x="11125" y="2133"/>
                    <a:pt x="11277" y="279"/>
                  </a:cubicBezTo>
                  <a:cubicBezTo>
                    <a:pt x="11277" y="98"/>
                    <a:pt x="11159" y="1"/>
                    <a:pt x="11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2055775" y="3074525"/>
              <a:ext cx="96525" cy="97675"/>
            </a:xfrm>
            <a:custGeom>
              <a:rect b="b" l="l" r="r" t="t"/>
              <a:pathLst>
                <a:path extrusionOk="0" h="3907" w="3861">
                  <a:moveTo>
                    <a:pt x="2949" y="0"/>
                  </a:moveTo>
                  <a:cubicBezTo>
                    <a:pt x="2802" y="0"/>
                    <a:pt x="2648" y="27"/>
                    <a:pt x="2493" y="72"/>
                  </a:cubicBezTo>
                  <a:cubicBezTo>
                    <a:pt x="1763" y="255"/>
                    <a:pt x="1125" y="650"/>
                    <a:pt x="700" y="1136"/>
                  </a:cubicBezTo>
                  <a:cubicBezTo>
                    <a:pt x="213" y="1714"/>
                    <a:pt x="1" y="2413"/>
                    <a:pt x="244" y="3142"/>
                  </a:cubicBezTo>
                  <a:cubicBezTo>
                    <a:pt x="365" y="3446"/>
                    <a:pt x="548" y="3750"/>
                    <a:pt x="882" y="3872"/>
                  </a:cubicBezTo>
                  <a:cubicBezTo>
                    <a:pt x="985" y="3898"/>
                    <a:pt x="1093" y="3907"/>
                    <a:pt x="1200" y="3907"/>
                  </a:cubicBezTo>
                  <a:cubicBezTo>
                    <a:pt x="1346" y="3907"/>
                    <a:pt x="1489" y="3889"/>
                    <a:pt x="1611" y="3872"/>
                  </a:cubicBezTo>
                  <a:cubicBezTo>
                    <a:pt x="2098" y="3720"/>
                    <a:pt x="2493" y="3446"/>
                    <a:pt x="2827" y="3082"/>
                  </a:cubicBezTo>
                  <a:cubicBezTo>
                    <a:pt x="3253" y="2626"/>
                    <a:pt x="3587" y="2048"/>
                    <a:pt x="3739" y="1471"/>
                  </a:cubicBezTo>
                  <a:cubicBezTo>
                    <a:pt x="3800" y="1167"/>
                    <a:pt x="3861" y="832"/>
                    <a:pt x="3739" y="528"/>
                  </a:cubicBezTo>
                  <a:cubicBezTo>
                    <a:pt x="3590" y="145"/>
                    <a:pt x="3292" y="0"/>
                    <a:pt x="29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2068700" y="3095950"/>
              <a:ext cx="43325" cy="44250"/>
            </a:xfrm>
            <a:custGeom>
              <a:rect b="b" l="l" r="r" t="t"/>
              <a:pathLst>
                <a:path extrusionOk="0" h="1770" w="1733">
                  <a:moveTo>
                    <a:pt x="1362" y="1"/>
                  </a:moveTo>
                  <a:cubicBezTo>
                    <a:pt x="1196" y="1"/>
                    <a:pt x="1013" y="90"/>
                    <a:pt x="882" y="188"/>
                  </a:cubicBezTo>
                  <a:cubicBezTo>
                    <a:pt x="608" y="431"/>
                    <a:pt x="335" y="614"/>
                    <a:pt x="183" y="887"/>
                  </a:cubicBezTo>
                  <a:cubicBezTo>
                    <a:pt x="152" y="948"/>
                    <a:pt x="122" y="1070"/>
                    <a:pt x="61" y="1130"/>
                  </a:cubicBezTo>
                  <a:cubicBezTo>
                    <a:pt x="31" y="1282"/>
                    <a:pt x="0" y="1495"/>
                    <a:pt x="61" y="1647"/>
                  </a:cubicBezTo>
                  <a:cubicBezTo>
                    <a:pt x="152" y="1708"/>
                    <a:pt x="243" y="1769"/>
                    <a:pt x="365" y="1769"/>
                  </a:cubicBezTo>
                  <a:cubicBezTo>
                    <a:pt x="379" y="1769"/>
                    <a:pt x="393" y="1770"/>
                    <a:pt x="407" y="1770"/>
                  </a:cubicBezTo>
                  <a:cubicBezTo>
                    <a:pt x="966" y="1770"/>
                    <a:pt x="1434" y="1181"/>
                    <a:pt x="1642" y="766"/>
                  </a:cubicBezTo>
                  <a:cubicBezTo>
                    <a:pt x="1702" y="614"/>
                    <a:pt x="1733" y="431"/>
                    <a:pt x="1702" y="249"/>
                  </a:cubicBezTo>
                  <a:cubicBezTo>
                    <a:pt x="1632" y="66"/>
                    <a:pt x="1504" y="1"/>
                    <a:pt x="1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234398" y="480425"/>
            <a:ext cx="357775" cy="295791"/>
            <a:chOff x="-783927" y="2108838"/>
            <a:chExt cx="357775" cy="295791"/>
          </a:xfrm>
        </p:grpSpPr>
        <p:sp>
          <p:nvSpPr>
            <p:cNvPr id="331" name="Google Shape;331;p2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5" name="Google Shape;335;p25"/>
          <p:cNvSpPr/>
          <p:nvPr/>
        </p:nvSpPr>
        <p:spPr>
          <a:xfrm>
            <a:off x="8162851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5"/>
          <p:cNvSpPr/>
          <p:nvPr/>
        </p:nvSpPr>
        <p:spPr>
          <a:xfrm>
            <a:off x="8614099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25"/>
          <p:cNvGrpSpPr/>
          <p:nvPr/>
        </p:nvGrpSpPr>
        <p:grpSpPr>
          <a:xfrm>
            <a:off x="8550835" y="539488"/>
            <a:ext cx="357775" cy="295791"/>
            <a:chOff x="-783927" y="2108838"/>
            <a:chExt cx="357775" cy="295791"/>
          </a:xfrm>
        </p:grpSpPr>
        <p:sp>
          <p:nvSpPr>
            <p:cNvPr id="338" name="Google Shape;338;p2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25"/>
          <p:cNvGrpSpPr/>
          <p:nvPr/>
        </p:nvGrpSpPr>
        <p:grpSpPr>
          <a:xfrm rot="4467977">
            <a:off x="113783" y="4499639"/>
            <a:ext cx="632709" cy="411772"/>
            <a:chOff x="-6156016" y="2887633"/>
            <a:chExt cx="683789" cy="445016"/>
          </a:xfrm>
        </p:grpSpPr>
        <p:sp>
          <p:nvSpPr>
            <p:cNvPr id="341" name="Google Shape;341;p25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5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5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5"/>
          <p:cNvSpPr/>
          <p:nvPr/>
        </p:nvSpPr>
        <p:spPr>
          <a:xfrm>
            <a:off x="224075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6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7" name="Google Shape;347;p26"/>
          <p:cNvSpPr/>
          <p:nvPr/>
        </p:nvSpPr>
        <p:spPr>
          <a:xfrm flipH="1" rot="10800000">
            <a:off x="8162851" y="4835316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6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" name="Google Shape;349;p26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50" name="Google Shape;350;p2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2" name="Google Shape;352;p26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53" name="Google Shape;353;p2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26"/>
          <p:cNvSpPr/>
          <p:nvPr/>
        </p:nvSpPr>
        <p:spPr>
          <a:xfrm flipH="1" rot="10800000">
            <a:off x="224075" y="4746991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27"/>
          <p:cNvSpPr/>
          <p:nvPr/>
        </p:nvSpPr>
        <p:spPr>
          <a:xfrm flipH="1" rot="10800000">
            <a:off x="404408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7"/>
          <p:cNvGrpSpPr/>
          <p:nvPr/>
        </p:nvGrpSpPr>
        <p:grpSpPr>
          <a:xfrm flipH="1" rot="-4029500">
            <a:off x="30622" y="3669366"/>
            <a:ext cx="602483" cy="353018"/>
            <a:chOff x="-1131628" y="1250953"/>
            <a:chExt cx="695437" cy="407447"/>
          </a:xfrm>
        </p:grpSpPr>
        <p:sp>
          <p:nvSpPr>
            <p:cNvPr id="361" name="Google Shape;361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27"/>
          <p:cNvSpPr/>
          <p:nvPr/>
        </p:nvSpPr>
        <p:spPr>
          <a:xfrm flipH="1" rot="10800000">
            <a:off x="8629576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7"/>
          <p:cNvGrpSpPr/>
          <p:nvPr/>
        </p:nvGrpSpPr>
        <p:grpSpPr>
          <a:xfrm flipH="1" rot="5032634">
            <a:off x="8514087" y="1463670"/>
            <a:ext cx="643543" cy="377043"/>
            <a:chOff x="-1131628" y="1250953"/>
            <a:chExt cx="695437" cy="407447"/>
          </a:xfrm>
        </p:grpSpPr>
        <p:sp>
          <p:nvSpPr>
            <p:cNvPr id="366" name="Google Shape;366;p2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27"/>
          <p:cNvSpPr/>
          <p:nvPr/>
        </p:nvSpPr>
        <p:spPr>
          <a:xfrm flipH="1" rot="10800000">
            <a:off x="171376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6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2" name="Google Shape;372;p28"/>
          <p:cNvSpPr/>
          <p:nvPr/>
        </p:nvSpPr>
        <p:spPr>
          <a:xfrm flipH="1" rot="10800000">
            <a:off x="8614099" y="314497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 rot="10800000">
            <a:off x="8498435" y="455737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4" name="Google Shape;374;p28"/>
          <p:cNvGrpSpPr/>
          <p:nvPr/>
        </p:nvGrpSpPr>
        <p:grpSpPr>
          <a:xfrm rot="4029500">
            <a:off x="8476792" y="3669366"/>
            <a:ext cx="602483" cy="353018"/>
            <a:chOff x="-1131628" y="1250953"/>
            <a:chExt cx="695437" cy="407447"/>
          </a:xfrm>
        </p:grpSpPr>
        <p:sp>
          <p:nvSpPr>
            <p:cNvPr id="375" name="Google Shape;375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28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 rot="-5032634">
            <a:off x="-47733" y="1463670"/>
            <a:ext cx="643543" cy="377043"/>
            <a:chOff x="-1131628" y="1250953"/>
            <a:chExt cx="695437" cy="407447"/>
          </a:xfrm>
        </p:grpSpPr>
        <p:sp>
          <p:nvSpPr>
            <p:cNvPr id="380" name="Google Shape;380;p2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8"/>
          <p:cNvSpPr/>
          <p:nvPr/>
        </p:nvSpPr>
        <p:spPr>
          <a:xfrm rot="10800000">
            <a:off x="250175" y="1903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6_1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6" name="Google Shape;386;p29"/>
          <p:cNvSpPr/>
          <p:nvPr/>
        </p:nvSpPr>
        <p:spPr>
          <a:xfrm rot="10800000">
            <a:off x="8662963" y="158915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 flipH="1" rot="10800000">
            <a:off x="7168951" y="4708041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" name="Google Shape;388;p29"/>
          <p:cNvGrpSpPr/>
          <p:nvPr/>
        </p:nvGrpSpPr>
        <p:grpSpPr>
          <a:xfrm flipH="1" rot="10800000">
            <a:off x="8550835" y="4412267"/>
            <a:ext cx="357775" cy="295791"/>
            <a:chOff x="-783927" y="2108838"/>
            <a:chExt cx="357775" cy="295791"/>
          </a:xfrm>
        </p:grpSpPr>
        <p:sp>
          <p:nvSpPr>
            <p:cNvPr id="389" name="Google Shape;389;p2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29"/>
          <p:cNvGrpSpPr/>
          <p:nvPr/>
        </p:nvGrpSpPr>
        <p:grpSpPr>
          <a:xfrm flipH="1" rot="6332023">
            <a:off x="113783" y="336134"/>
            <a:ext cx="632709" cy="411772"/>
            <a:chOff x="-6156016" y="2887633"/>
            <a:chExt cx="683789" cy="445016"/>
          </a:xfrm>
        </p:grpSpPr>
        <p:sp>
          <p:nvSpPr>
            <p:cNvPr id="392" name="Google Shape;392;p29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29"/>
          <p:cNvSpPr/>
          <p:nvPr/>
        </p:nvSpPr>
        <p:spPr>
          <a:xfrm rot="10800000">
            <a:off x="250175" y="392410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_1_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713225" y="368825"/>
            <a:ext cx="77214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13225" y="1266775"/>
            <a:ext cx="77214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99C9C"/>
              </a:buClr>
              <a:buSzPts val="1200"/>
              <a:buAutoNum type="arabicPeriod"/>
              <a:defRPr sz="10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>
            <a:off x="8803396" y="883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237876" y="4696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8673074" y="4696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8609810" y="308150"/>
            <a:ext cx="357775" cy="295791"/>
            <a:chOff x="-783927" y="2108838"/>
            <a:chExt cx="357775" cy="295791"/>
          </a:xfrm>
        </p:grpSpPr>
        <p:sp>
          <p:nvSpPr>
            <p:cNvPr id="37" name="Google Shape;37;p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4"/>
          <p:cNvGrpSpPr/>
          <p:nvPr/>
        </p:nvGrpSpPr>
        <p:grpSpPr>
          <a:xfrm rot="7025802">
            <a:off x="123100" y="540913"/>
            <a:ext cx="643537" cy="377039"/>
            <a:chOff x="-1131628" y="1250953"/>
            <a:chExt cx="695437" cy="407447"/>
          </a:xfrm>
        </p:grpSpPr>
        <p:sp>
          <p:nvSpPr>
            <p:cNvPr id="40" name="Google Shape;40;p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2076450" y="1189100"/>
            <a:ext cx="6362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0" name="Google Shape;400;p31"/>
          <p:cNvSpPr txBox="1"/>
          <p:nvPr>
            <p:ph idx="1" type="subTitle"/>
          </p:nvPr>
        </p:nvSpPr>
        <p:spPr>
          <a:xfrm>
            <a:off x="3621450" y="3153500"/>
            <a:ext cx="48177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31"/>
          <p:cNvSpPr/>
          <p:nvPr/>
        </p:nvSpPr>
        <p:spPr>
          <a:xfrm>
            <a:off x="2607696" y="28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8439149" y="45254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31"/>
          <p:cNvGrpSpPr/>
          <p:nvPr/>
        </p:nvGrpSpPr>
        <p:grpSpPr>
          <a:xfrm>
            <a:off x="355460" y="1460025"/>
            <a:ext cx="357775" cy="295791"/>
            <a:chOff x="-783927" y="2108838"/>
            <a:chExt cx="357775" cy="295791"/>
          </a:xfrm>
        </p:grpSpPr>
        <p:sp>
          <p:nvSpPr>
            <p:cNvPr id="405" name="Google Shape;405;p3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/>
          <p:nvPr>
            <p:ph type="title"/>
          </p:nvPr>
        </p:nvSpPr>
        <p:spPr>
          <a:xfrm>
            <a:off x="720000" y="2764650"/>
            <a:ext cx="69762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9" name="Google Shape;409;p32"/>
          <p:cNvSpPr txBox="1"/>
          <p:nvPr>
            <p:ph idx="1" type="subTitle"/>
          </p:nvPr>
        </p:nvSpPr>
        <p:spPr>
          <a:xfrm>
            <a:off x="720000" y="3990975"/>
            <a:ext cx="6976200" cy="59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32"/>
          <p:cNvSpPr/>
          <p:nvPr/>
        </p:nvSpPr>
        <p:spPr>
          <a:xfrm>
            <a:off x="250425" y="46750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8627024" y="391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2" name="Google Shape;412;p32"/>
          <p:cNvGrpSpPr/>
          <p:nvPr/>
        </p:nvGrpSpPr>
        <p:grpSpPr>
          <a:xfrm rot="-7140317">
            <a:off x="8291649" y="4433155"/>
            <a:ext cx="643533" cy="377037"/>
            <a:chOff x="-1131628" y="1250953"/>
            <a:chExt cx="695437" cy="407447"/>
          </a:xfrm>
        </p:grpSpPr>
        <p:sp>
          <p:nvSpPr>
            <p:cNvPr id="413" name="Google Shape;413;p3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3"/>
          <p:cNvSpPr txBox="1"/>
          <p:nvPr>
            <p:ph type="title"/>
          </p:nvPr>
        </p:nvSpPr>
        <p:spPr>
          <a:xfrm>
            <a:off x="720000" y="14341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8" name="Google Shape;418;p33"/>
          <p:cNvSpPr txBox="1"/>
          <p:nvPr>
            <p:ph idx="1" type="subTitle"/>
          </p:nvPr>
        </p:nvSpPr>
        <p:spPr>
          <a:xfrm>
            <a:off x="720000" y="2571750"/>
            <a:ext cx="30501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3"/>
          <p:cNvSpPr/>
          <p:nvPr/>
        </p:nvSpPr>
        <p:spPr>
          <a:xfrm>
            <a:off x="4362696" y="43596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764725" y="45688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3"/>
          <p:cNvGrpSpPr/>
          <p:nvPr/>
        </p:nvGrpSpPr>
        <p:grpSpPr>
          <a:xfrm>
            <a:off x="355460" y="831325"/>
            <a:ext cx="357775" cy="295791"/>
            <a:chOff x="-783927" y="2108838"/>
            <a:chExt cx="357775" cy="295791"/>
          </a:xfrm>
        </p:grpSpPr>
        <p:sp>
          <p:nvSpPr>
            <p:cNvPr id="424" name="Google Shape;424;p3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type="title"/>
          </p:nvPr>
        </p:nvSpPr>
        <p:spPr>
          <a:xfrm>
            <a:off x="5158200" y="1434150"/>
            <a:ext cx="25188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8" name="Google Shape;428;p34"/>
          <p:cNvSpPr txBox="1"/>
          <p:nvPr>
            <p:ph idx="1" type="subTitle"/>
          </p:nvPr>
        </p:nvSpPr>
        <p:spPr>
          <a:xfrm>
            <a:off x="5158200" y="2571750"/>
            <a:ext cx="28713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34"/>
          <p:cNvSpPr/>
          <p:nvPr/>
        </p:nvSpPr>
        <p:spPr>
          <a:xfrm>
            <a:off x="2098121" y="1889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4"/>
          <p:cNvSpPr/>
          <p:nvPr/>
        </p:nvSpPr>
        <p:spPr>
          <a:xfrm>
            <a:off x="378050" y="433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4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2" name="Google Shape;432;p34"/>
          <p:cNvGrpSpPr/>
          <p:nvPr/>
        </p:nvGrpSpPr>
        <p:grpSpPr>
          <a:xfrm>
            <a:off x="8379460" y="305375"/>
            <a:ext cx="357775" cy="295791"/>
            <a:chOff x="-783927" y="2108838"/>
            <a:chExt cx="357775" cy="295791"/>
          </a:xfrm>
        </p:grpSpPr>
        <p:sp>
          <p:nvSpPr>
            <p:cNvPr id="433" name="Google Shape;433;p3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4"/>
          <p:cNvGrpSpPr/>
          <p:nvPr/>
        </p:nvGrpSpPr>
        <p:grpSpPr>
          <a:xfrm rot="-6220424">
            <a:off x="191876" y="1703353"/>
            <a:ext cx="602495" cy="353003"/>
            <a:chOff x="-1131628" y="1250953"/>
            <a:chExt cx="695437" cy="407447"/>
          </a:xfrm>
        </p:grpSpPr>
        <p:sp>
          <p:nvSpPr>
            <p:cNvPr id="436" name="Google Shape;436;p3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"/>
          <p:cNvSpPr txBox="1"/>
          <p:nvPr>
            <p:ph type="title"/>
          </p:nvPr>
        </p:nvSpPr>
        <p:spPr>
          <a:xfrm>
            <a:off x="720000" y="1205550"/>
            <a:ext cx="2385300" cy="14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35"/>
          <p:cNvSpPr txBox="1"/>
          <p:nvPr>
            <p:ph idx="1" type="subTitle"/>
          </p:nvPr>
        </p:nvSpPr>
        <p:spPr>
          <a:xfrm>
            <a:off x="5777775" y="2800350"/>
            <a:ext cx="2642400" cy="113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35"/>
          <p:cNvSpPr/>
          <p:nvPr/>
        </p:nvSpPr>
        <p:spPr>
          <a:xfrm>
            <a:off x="1431371" y="4365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6" name="Google Shape;446;p35"/>
          <p:cNvGrpSpPr/>
          <p:nvPr/>
        </p:nvGrpSpPr>
        <p:grpSpPr>
          <a:xfrm>
            <a:off x="8178110" y="2061900"/>
            <a:ext cx="357775" cy="295791"/>
            <a:chOff x="-783927" y="2108838"/>
            <a:chExt cx="357775" cy="295791"/>
          </a:xfrm>
        </p:grpSpPr>
        <p:sp>
          <p:nvSpPr>
            <p:cNvPr id="447" name="Google Shape;447;p3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5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idx="1" type="body"/>
          </p:nvPr>
        </p:nvSpPr>
        <p:spPr>
          <a:xfrm flipH="1">
            <a:off x="1170425" y="1519100"/>
            <a:ext cx="3937500" cy="28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AFA0"/>
              </a:buClr>
              <a:buSzPts val="1400"/>
              <a:buChar char="●"/>
              <a:defRPr sz="16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1" name="Google Shape;451;p3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2" name="Google Shape;452;p36"/>
          <p:cNvSpPr/>
          <p:nvPr/>
        </p:nvSpPr>
        <p:spPr>
          <a:xfrm flipH="1">
            <a:off x="7240256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flipH="1">
            <a:off x="8647884" y="15927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flipH="1">
            <a:off x="317059" y="5401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6"/>
          <p:cNvSpPr/>
          <p:nvPr/>
        </p:nvSpPr>
        <p:spPr>
          <a:xfrm flipH="1">
            <a:off x="316517" y="45688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6"/>
          <p:cNvGrpSpPr/>
          <p:nvPr/>
        </p:nvGrpSpPr>
        <p:grpSpPr>
          <a:xfrm flipH="1">
            <a:off x="189419" y="3643900"/>
            <a:ext cx="357775" cy="295791"/>
            <a:chOff x="-783927" y="2108838"/>
            <a:chExt cx="357775" cy="295791"/>
          </a:xfrm>
        </p:grpSpPr>
        <p:sp>
          <p:nvSpPr>
            <p:cNvPr id="457" name="Google Shape;457;p3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6"/>
          <p:cNvGrpSpPr/>
          <p:nvPr/>
        </p:nvGrpSpPr>
        <p:grpSpPr>
          <a:xfrm flipH="1" rot="-2820071">
            <a:off x="909554" y="4495500"/>
            <a:ext cx="643550" cy="377047"/>
            <a:chOff x="-1131628" y="1250953"/>
            <a:chExt cx="695437" cy="407447"/>
          </a:xfrm>
        </p:grpSpPr>
        <p:sp>
          <p:nvSpPr>
            <p:cNvPr id="460" name="Google Shape;460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 flipH="1" rot="6220639">
            <a:off x="8112759" y="466660"/>
            <a:ext cx="643516" cy="377027"/>
            <a:chOff x="-1131628" y="1250953"/>
            <a:chExt cx="695437" cy="407447"/>
          </a:xfrm>
        </p:grpSpPr>
        <p:sp>
          <p:nvSpPr>
            <p:cNvPr id="464" name="Google Shape;464;p3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/>
          <p:nvPr>
            <p:ph type="title"/>
          </p:nvPr>
        </p:nvSpPr>
        <p:spPr>
          <a:xfrm>
            <a:off x="713225" y="142875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9" name="Google Shape;469;p37"/>
          <p:cNvSpPr txBox="1"/>
          <p:nvPr>
            <p:ph idx="1" type="subTitle"/>
          </p:nvPr>
        </p:nvSpPr>
        <p:spPr>
          <a:xfrm>
            <a:off x="713225" y="2260913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0" name="Google Shape;470;p37"/>
          <p:cNvSpPr txBox="1"/>
          <p:nvPr>
            <p:ph idx="2" type="title"/>
          </p:nvPr>
        </p:nvSpPr>
        <p:spPr>
          <a:xfrm>
            <a:off x="713225" y="3095500"/>
            <a:ext cx="2175300" cy="8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37"/>
          <p:cNvSpPr txBox="1"/>
          <p:nvPr>
            <p:ph idx="3" type="subTitle"/>
          </p:nvPr>
        </p:nvSpPr>
        <p:spPr>
          <a:xfrm>
            <a:off x="713225" y="3927675"/>
            <a:ext cx="21753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2" name="Google Shape;472;p37"/>
          <p:cNvSpPr txBox="1"/>
          <p:nvPr>
            <p:ph idx="4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3" name="Google Shape;473;p37"/>
          <p:cNvSpPr/>
          <p:nvPr/>
        </p:nvSpPr>
        <p:spPr>
          <a:xfrm>
            <a:off x="301800" y="368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37"/>
          <p:cNvGrpSpPr/>
          <p:nvPr/>
        </p:nvGrpSpPr>
        <p:grpSpPr>
          <a:xfrm rot="-6220424">
            <a:off x="115626" y="4513228"/>
            <a:ext cx="602495" cy="353003"/>
            <a:chOff x="-1131628" y="1250953"/>
            <a:chExt cx="695437" cy="407447"/>
          </a:xfrm>
        </p:grpSpPr>
        <p:sp>
          <p:nvSpPr>
            <p:cNvPr id="475" name="Google Shape;475;p3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idx="1" type="body"/>
          </p:nvPr>
        </p:nvSpPr>
        <p:spPr>
          <a:xfrm>
            <a:off x="4566600" y="1343123"/>
            <a:ext cx="38589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0" name="Google Shape;480;p38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3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2" name="Google Shape;482;p38"/>
          <p:cNvSpPr/>
          <p:nvPr/>
        </p:nvSpPr>
        <p:spPr>
          <a:xfrm>
            <a:off x="945596" y="265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>
            <a:off x="221750" y="4155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>
            <a:off x="921424" y="47824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8"/>
          <p:cNvGrpSpPr/>
          <p:nvPr/>
        </p:nvGrpSpPr>
        <p:grpSpPr>
          <a:xfrm>
            <a:off x="8602635" y="3741188"/>
            <a:ext cx="357775" cy="295791"/>
            <a:chOff x="-783927" y="2108838"/>
            <a:chExt cx="357775" cy="295791"/>
          </a:xfrm>
        </p:grpSpPr>
        <p:sp>
          <p:nvSpPr>
            <p:cNvPr id="487" name="Google Shape;487;p38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8"/>
          <p:cNvGrpSpPr/>
          <p:nvPr/>
        </p:nvGrpSpPr>
        <p:grpSpPr>
          <a:xfrm rot="-1300979">
            <a:off x="8352613" y="4491458"/>
            <a:ext cx="643542" cy="377042"/>
            <a:chOff x="-1131628" y="1250953"/>
            <a:chExt cx="695437" cy="407447"/>
          </a:xfrm>
        </p:grpSpPr>
        <p:sp>
          <p:nvSpPr>
            <p:cNvPr id="490" name="Google Shape;490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 rot="-6220639">
            <a:off x="70930" y="350985"/>
            <a:ext cx="643516" cy="377027"/>
            <a:chOff x="-1131628" y="1250953"/>
            <a:chExt cx="695437" cy="407447"/>
          </a:xfrm>
        </p:grpSpPr>
        <p:sp>
          <p:nvSpPr>
            <p:cNvPr id="494" name="Google Shape;494;p3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7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9" name="Google Shape;499;p39"/>
          <p:cNvSpPr txBox="1"/>
          <p:nvPr>
            <p:ph idx="2" type="body"/>
          </p:nvPr>
        </p:nvSpPr>
        <p:spPr>
          <a:xfrm>
            <a:off x="718500" y="14192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0" name="Google Shape;500;p3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1" name="Google Shape;501;p39"/>
          <p:cNvSpPr/>
          <p:nvPr/>
        </p:nvSpPr>
        <p:spPr>
          <a:xfrm>
            <a:off x="7805088" y="1386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412600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39"/>
          <p:cNvSpPr/>
          <p:nvPr/>
        </p:nvSpPr>
        <p:spPr>
          <a:xfrm>
            <a:off x="866380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" name="Google Shape;504;p39"/>
          <p:cNvGrpSpPr/>
          <p:nvPr/>
        </p:nvGrpSpPr>
        <p:grpSpPr>
          <a:xfrm rot="-6220424">
            <a:off x="169276" y="4392378"/>
            <a:ext cx="602495" cy="353003"/>
            <a:chOff x="-1131628" y="1250953"/>
            <a:chExt cx="695437" cy="407447"/>
          </a:xfrm>
        </p:grpSpPr>
        <p:sp>
          <p:nvSpPr>
            <p:cNvPr id="505" name="Google Shape;505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8599985" y="4126325"/>
            <a:ext cx="357775" cy="295791"/>
            <a:chOff x="-783927" y="2108838"/>
            <a:chExt cx="357775" cy="295791"/>
          </a:xfrm>
        </p:grpSpPr>
        <p:sp>
          <p:nvSpPr>
            <p:cNvPr id="509" name="Google Shape;509;p3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39"/>
          <p:cNvGrpSpPr/>
          <p:nvPr/>
        </p:nvGrpSpPr>
        <p:grpSpPr>
          <a:xfrm rot="9651258">
            <a:off x="6750877" y="4604944"/>
            <a:ext cx="643548" cy="377045"/>
            <a:chOff x="-1131628" y="1250953"/>
            <a:chExt cx="695437" cy="407447"/>
          </a:xfrm>
        </p:grpSpPr>
        <p:sp>
          <p:nvSpPr>
            <p:cNvPr id="512" name="Google Shape;512;p3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5" name="Google Shape;515;p39"/>
          <p:cNvSpPr/>
          <p:nvPr/>
        </p:nvSpPr>
        <p:spPr>
          <a:xfrm>
            <a:off x="278846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CUSTOM_17_1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8" name="Google Shape;518;p40"/>
          <p:cNvSpPr/>
          <p:nvPr/>
        </p:nvSpPr>
        <p:spPr>
          <a:xfrm>
            <a:off x="8681438" y="2134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0"/>
          <p:cNvSpPr/>
          <p:nvPr/>
        </p:nvSpPr>
        <p:spPr>
          <a:xfrm flipH="1">
            <a:off x="8370432" y="24728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0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1" name="Google Shape;521;p40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22" name="Google Shape;522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40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26" name="Google Shape;526;p4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8" name="Google Shape;528;p40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29" name="Google Shape;529;p4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40"/>
          <p:cNvSpPr txBox="1"/>
          <p:nvPr>
            <p:ph idx="2" type="title"/>
          </p:nvPr>
        </p:nvSpPr>
        <p:spPr>
          <a:xfrm>
            <a:off x="1399025" y="149297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3" name="Google Shape;533;p40"/>
          <p:cNvSpPr txBox="1"/>
          <p:nvPr>
            <p:ph idx="1" type="subTitle"/>
          </p:nvPr>
        </p:nvSpPr>
        <p:spPr>
          <a:xfrm>
            <a:off x="1399025" y="1839647"/>
            <a:ext cx="245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34" name="Google Shape;534;p40"/>
          <p:cNvSpPr txBox="1"/>
          <p:nvPr>
            <p:ph idx="3" type="title"/>
          </p:nvPr>
        </p:nvSpPr>
        <p:spPr>
          <a:xfrm>
            <a:off x="1399025" y="3181925"/>
            <a:ext cx="24540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40"/>
          <p:cNvSpPr txBox="1"/>
          <p:nvPr>
            <p:ph idx="4" type="subTitle"/>
          </p:nvPr>
        </p:nvSpPr>
        <p:spPr>
          <a:xfrm>
            <a:off x="1399025" y="3470472"/>
            <a:ext cx="24540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title"/>
          </p:nvPr>
        </p:nvSpPr>
        <p:spPr>
          <a:xfrm>
            <a:off x="1368100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3" type="title"/>
          </p:nvPr>
        </p:nvSpPr>
        <p:spPr>
          <a:xfrm>
            <a:off x="4957148" y="2950397"/>
            <a:ext cx="2742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None/>
              <a:defRPr sz="2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4957148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1368100" y="3514225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9" name="Google Shape;49;p5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" name="Google Shape;53;p5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54" name="Google Shape;54;p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" name="Google Shape;56;p5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57" name="Google Shape;57;p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7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8" name="Google Shape;538;p41"/>
          <p:cNvSpPr/>
          <p:nvPr/>
        </p:nvSpPr>
        <p:spPr>
          <a:xfrm>
            <a:off x="8559313" y="30935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1"/>
          <p:cNvSpPr txBox="1"/>
          <p:nvPr>
            <p:ph idx="2" type="title"/>
          </p:nvPr>
        </p:nvSpPr>
        <p:spPr>
          <a:xfrm>
            <a:off x="713225" y="1450902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0" name="Google Shape;540;p41"/>
          <p:cNvSpPr txBox="1"/>
          <p:nvPr>
            <p:ph idx="1" type="subTitle"/>
          </p:nvPr>
        </p:nvSpPr>
        <p:spPr>
          <a:xfrm>
            <a:off x="713225" y="1797575"/>
            <a:ext cx="230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1" name="Google Shape;541;p41"/>
          <p:cNvSpPr txBox="1"/>
          <p:nvPr>
            <p:ph idx="3" type="title"/>
          </p:nvPr>
        </p:nvSpPr>
        <p:spPr>
          <a:xfrm>
            <a:off x="6133025" y="2804025"/>
            <a:ext cx="2306100" cy="31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2" name="Google Shape;542;p41"/>
          <p:cNvSpPr txBox="1"/>
          <p:nvPr>
            <p:ph idx="4" type="subTitle"/>
          </p:nvPr>
        </p:nvSpPr>
        <p:spPr>
          <a:xfrm>
            <a:off x="6133025" y="3092573"/>
            <a:ext cx="2306100" cy="6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43" name="Google Shape;543;p41"/>
          <p:cNvSpPr/>
          <p:nvPr/>
        </p:nvSpPr>
        <p:spPr>
          <a:xfrm flipH="1">
            <a:off x="8688132" y="44537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1"/>
          <p:cNvSpPr/>
          <p:nvPr/>
        </p:nvSpPr>
        <p:spPr>
          <a:xfrm flipH="1">
            <a:off x="331506" y="41524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41"/>
          <p:cNvGrpSpPr/>
          <p:nvPr/>
        </p:nvGrpSpPr>
        <p:grpSpPr>
          <a:xfrm flipH="1">
            <a:off x="407242" y="564425"/>
            <a:ext cx="357775" cy="295791"/>
            <a:chOff x="-783927" y="2108838"/>
            <a:chExt cx="357775" cy="295791"/>
          </a:xfrm>
        </p:grpSpPr>
        <p:sp>
          <p:nvSpPr>
            <p:cNvPr id="546" name="Google Shape;546;p4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6">
  <p:cSld name="CUSTOM_22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2"/>
          <p:cNvSpPr txBox="1"/>
          <p:nvPr>
            <p:ph idx="1" type="body"/>
          </p:nvPr>
        </p:nvSpPr>
        <p:spPr>
          <a:xfrm>
            <a:off x="4566600" y="1828800"/>
            <a:ext cx="3858900" cy="26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0" name="Google Shape;550;p42"/>
          <p:cNvSpPr txBox="1"/>
          <p:nvPr>
            <p:ph idx="2" type="body"/>
          </p:nvPr>
        </p:nvSpPr>
        <p:spPr>
          <a:xfrm>
            <a:off x="718500" y="1343026"/>
            <a:ext cx="3840000" cy="31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1" name="Google Shape;551;p4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2" name="Google Shape;552;p42"/>
          <p:cNvSpPr/>
          <p:nvPr/>
        </p:nvSpPr>
        <p:spPr>
          <a:xfrm flipH="1">
            <a:off x="8542832" y="22239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 flipH="1">
            <a:off x="291631" y="20525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4" name="Google Shape;554;p42"/>
          <p:cNvGrpSpPr/>
          <p:nvPr/>
        </p:nvGrpSpPr>
        <p:grpSpPr>
          <a:xfrm flipH="1" rot="6220424">
            <a:off x="8413806" y="4392378"/>
            <a:ext cx="602495" cy="353003"/>
            <a:chOff x="-1131628" y="1250953"/>
            <a:chExt cx="695437" cy="407447"/>
          </a:xfrm>
        </p:grpSpPr>
        <p:sp>
          <p:nvSpPr>
            <p:cNvPr id="555" name="Google Shape;555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42"/>
          <p:cNvGrpSpPr/>
          <p:nvPr/>
        </p:nvGrpSpPr>
        <p:grpSpPr>
          <a:xfrm flipH="1">
            <a:off x="227817" y="4126325"/>
            <a:ext cx="357775" cy="295791"/>
            <a:chOff x="-783927" y="2108838"/>
            <a:chExt cx="357775" cy="295791"/>
          </a:xfrm>
        </p:grpSpPr>
        <p:sp>
          <p:nvSpPr>
            <p:cNvPr id="559" name="Google Shape;559;p4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2"/>
          <p:cNvGrpSpPr/>
          <p:nvPr/>
        </p:nvGrpSpPr>
        <p:grpSpPr>
          <a:xfrm flipH="1" rot="-9651258">
            <a:off x="243428" y="288669"/>
            <a:ext cx="643548" cy="377045"/>
            <a:chOff x="-1131628" y="1250953"/>
            <a:chExt cx="695437" cy="407447"/>
          </a:xfrm>
        </p:grpSpPr>
        <p:sp>
          <p:nvSpPr>
            <p:cNvPr id="562" name="Google Shape;562;p4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5" name="Google Shape;565;p42"/>
          <p:cNvSpPr/>
          <p:nvPr/>
        </p:nvSpPr>
        <p:spPr>
          <a:xfrm flipH="1">
            <a:off x="8699678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3"/>
          <p:cNvSpPr txBox="1"/>
          <p:nvPr>
            <p:ph type="title"/>
          </p:nvPr>
        </p:nvSpPr>
        <p:spPr>
          <a:xfrm>
            <a:off x="93770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68" name="Google Shape;568;p43"/>
          <p:cNvSpPr txBox="1"/>
          <p:nvPr>
            <p:ph idx="1" type="subTitle"/>
          </p:nvPr>
        </p:nvSpPr>
        <p:spPr>
          <a:xfrm>
            <a:off x="93770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9" name="Google Shape;569;p43"/>
          <p:cNvSpPr txBox="1"/>
          <p:nvPr>
            <p:ph idx="2" type="title"/>
          </p:nvPr>
        </p:nvSpPr>
        <p:spPr>
          <a:xfrm>
            <a:off x="3484420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0" name="Google Shape;570;p43"/>
          <p:cNvSpPr txBox="1"/>
          <p:nvPr>
            <p:ph idx="3" type="subTitle"/>
          </p:nvPr>
        </p:nvSpPr>
        <p:spPr>
          <a:xfrm>
            <a:off x="3484420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1" name="Google Shape;571;p43"/>
          <p:cNvSpPr txBox="1"/>
          <p:nvPr>
            <p:ph idx="4" type="title"/>
          </p:nvPr>
        </p:nvSpPr>
        <p:spPr>
          <a:xfrm>
            <a:off x="6031147" y="2937950"/>
            <a:ext cx="2175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572" name="Google Shape;572;p43"/>
          <p:cNvSpPr txBox="1"/>
          <p:nvPr>
            <p:ph idx="5" type="subTitle"/>
          </p:nvPr>
        </p:nvSpPr>
        <p:spPr>
          <a:xfrm>
            <a:off x="6031147" y="3560725"/>
            <a:ext cx="21753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3" name="Google Shape;573;p43"/>
          <p:cNvSpPr txBox="1"/>
          <p:nvPr>
            <p:ph idx="6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4" name="Google Shape;574;p43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3"/>
          <p:cNvSpPr/>
          <p:nvPr/>
        </p:nvSpPr>
        <p:spPr>
          <a:xfrm>
            <a:off x="355100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3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3"/>
          <p:cNvSpPr/>
          <p:nvPr/>
        </p:nvSpPr>
        <p:spPr>
          <a:xfrm>
            <a:off x="8318911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8" name="Google Shape;578;p43"/>
          <p:cNvGrpSpPr/>
          <p:nvPr/>
        </p:nvGrpSpPr>
        <p:grpSpPr>
          <a:xfrm>
            <a:off x="8627110" y="4105000"/>
            <a:ext cx="357775" cy="295791"/>
            <a:chOff x="-783927" y="2108838"/>
            <a:chExt cx="357775" cy="295791"/>
          </a:xfrm>
        </p:grpSpPr>
        <p:sp>
          <p:nvSpPr>
            <p:cNvPr id="579" name="Google Shape;579;p4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43"/>
          <p:cNvGrpSpPr/>
          <p:nvPr/>
        </p:nvGrpSpPr>
        <p:grpSpPr>
          <a:xfrm rot="-6220639">
            <a:off x="83080" y="350985"/>
            <a:ext cx="643516" cy="377027"/>
            <a:chOff x="-1131628" y="1250953"/>
            <a:chExt cx="695437" cy="407447"/>
          </a:xfrm>
        </p:grpSpPr>
        <p:sp>
          <p:nvSpPr>
            <p:cNvPr id="582" name="Google Shape;582;p4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7" name="Google Shape;587;p44"/>
          <p:cNvSpPr txBox="1"/>
          <p:nvPr>
            <p:ph idx="2" type="title"/>
          </p:nvPr>
        </p:nvSpPr>
        <p:spPr>
          <a:xfrm>
            <a:off x="943932" y="137630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88" name="Google Shape;588;p44"/>
          <p:cNvSpPr txBox="1"/>
          <p:nvPr>
            <p:ph idx="1" type="subTitle"/>
          </p:nvPr>
        </p:nvSpPr>
        <p:spPr>
          <a:xfrm>
            <a:off x="947832" y="1654318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44"/>
          <p:cNvSpPr txBox="1"/>
          <p:nvPr>
            <p:ph idx="3" type="title"/>
          </p:nvPr>
        </p:nvSpPr>
        <p:spPr>
          <a:xfrm>
            <a:off x="5900379" y="235255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0" name="Google Shape;590;p44"/>
          <p:cNvSpPr txBox="1"/>
          <p:nvPr>
            <p:ph idx="4" type="subTitle"/>
          </p:nvPr>
        </p:nvSpPr>
        <p:spPr>
          <a:xfrm>
            <a:off x="5900379" y="2633280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1" name="Google Shape;591;p44"/>
          <p:cNvSpPr txBox="1"/>
          <p:nvPr>
            <p:ph idx="5" type="title"/>
          </p:nvPr>
        </p:nvSpPr>
        <p:spPr>
          <a:xfrm>
            <a:off x="943932" y="3297565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2" name="Google Shape;592;p44"/>
          <p:cNvSpPr txBox="1"/>
          <p:nvPr>
            <p:ph idx="6" type="subTitle"/>
          </p:nvPr>
        </p:nvSpPr>
        <p:spPr>
          <a:xfrm>
            <a:off x="947832" y="3578315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44"/>
          <p:cNvSpPr/>
          <p:nvPr/>
        </p:nvSpPr>
        <p:spPr>
          <a:xfrm>
            <a:off x="281300" y="2215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4"/>
          <p:cNvSpPr/>
          <p:nvPr/>
        </p:nvSpPr>
        <p:spPr>
          <a:xfrm>
            <a:off x="8627101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4"/>
          <p:cNvSpPr/>
          <p:nvPr/>
        </p:nvSpPr>
        <p:spPr>
          <a:xfrm>
            <a:off x="6943361" y="46264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6" name="Google Shape;596;p44"/>
          <p:cNvGrpSpPr/>
          <p:nvPr/>
        </p:nvGrpSpPr>
        <p:grpSpPr>
          <a:xfrm>
            <a:off x="8563298" y="3255300"/>
            <a:ext cx="357775" cy="295791"/>
            <a:chOff x="-783927" y="2108838"/>
            <a:chExt cx="357775" cy="295791"/>
          </a:xfrm>
        </p:grpSpPr>
        <p:sp>
          <p:nvSpPr>
            <p:cNvPr id="597" name="Google Shape;597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9" name="Google Shape;599;p44"/>
          <p:cNvGrpSpPr/>
          <p:nvPr/>
        </p:nvGrpSpPr>
        <p:grpSpPr>
          <a:xfrm rot="-1810867">
            <a:off x="249246" y="708188"/>
            <a:ext cx="643515" cy="377026"/>
            <a:chOff x="-1131628" y="1250953"/>
            <a:chExt cx="695437" cy="407447"/>
          </a:xfrm>
        </p:grpSpPr>
        <p:sp>
          <p:nvSpPr>
            <p:cNvPr id="600" name="Google Shape;600;p4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44"/>
          <p:cNvGrpSpPr/>
          <p:nvPr/>
        </p:nvGrpSpPr>
        <p:grpSpPr>
          <a:xfrm>
            <a:off x="355448" y="4420975"/>
            <a:ext cx="357775" cy="295791"/>
            <a:chOff x="-783927" y="2108838"/>
            <a:chExt cx="357775" cy="295791"/>
          </a:xfrm>
        </p:grpSpPr>
        <p:sp>
          <p:nvSpPr>
            <p:cNvPr id="604" name="Google Shape;604;p4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6" name="Google Shape;606;p44"/>
          <p:cNvSpPr/>
          <p:nvPr/>
        </p:nvSpPr>
        <p:spPr>
          <a:xfrm>
            <a:off x="138967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4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5"/>
          <p:cNvSpPr txBox="1"/>
          <p:nvPr>
            <p:ph type="title"/>
          </p:nvPr>
        </p:nvSpPr>
        <p:spPr>
          <a:xfrm>
            <a:off x="2000848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9" name="Google Shape;609;p45"/>
          <p:cNvSpPr txBox="1"/>
          <p:nvPr>
            <p:ph idx="1" type="subTitle"/>
          </p:nvPr>
        </p:nvSpPr>
        <p:spPr>
          <a:xfrm>
            <a:off x="2002798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0" name="Google Shape;610;p45"/>
          <p:cNvSpPr txBox="1"/>
          <p:nvPr>
            <p:ph idx="2" type="title"/>
          </p:nvPr>
        </p:nvSpPr>
        <p:spPr>
          <a:xfrm>
            <a:off x="5936247" y="1466850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1" name="Google Shape;611;p45"/>
          <p:cNvSpPr txBox="1"/>
          <p:nvPr>
            <p:ph idx="3" type="subTitle"/>
          </p:nvPr>
        </p:nvSpPr>
        <p:spPr>
          <a:xfrm>
            <a:off x="5938197" y="220477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2" name="Google Shape;612;p45"/>
          <p:cNvSpPr txBox="1"/>
          <p:nvPr>
            <p:ph idx="4" type="title"/>
          </p:nvPr>
        </p:nvSpPr>
        <p:spPr>
          <a:xfrm>
            <a:off x="2000848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45"/>
          <p:cNvSpPr txBox="1"/>
          <p:nvPr>
            <p:ph idx="5" type="subTitle"/>
          </p:nvPr>
        </p:nvSpPr>
        <p:spPr>
          <a:xfrm>
            <a:off x="2002798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45"/>
          <p:cNvSpPr txBox="1"/>
          <p:nvPr>
            <p:ph idx="6" type="title"/>
          </p:nvPr>
        </p:nvSpPr>
        <p:spPr>
          <a:xfrm>
            <a:off x="5936247" y="3147875"/>
            <a:ext cx="2317200" cy="7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45"/>
          <p:cNvSpPr txBox="1"/>
          <p:nvPr>
            <p:ph idx="7" type="subTitle"/>
          </p:nvPr>
        </p:nvSpPr>
        <p:spPr>
          <a:xfrm>
            <a:off x="5938197" y="3885825"/>
            <a:ext cx="2313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45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7" name="Google Shape;617;p45"/>
          <p:cNvSpPr/>
          <p:nvPr/>
        </p:nvSpPr>
        <p:spPr>
          <a:xfrm>
            <a:off x="1450421" y="2270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5"/>
          <p:cNvSpPr/>
          <p:nvPr/>
        </p:nvSpPr>
        <p:spPr>
          <a:xfrm>
            <a:off x="174175" y="3198689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5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5"/>
          <p:cNvSpPr/>
          <p:nvPr/>
        </p:nvSpPr>
        <p:spPr>
          <a:xfrm>
            <a:off x="8655599" y="361705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1" name="Google Shape;621;p45"/>
          <p:cNvGrpSpPr/>
          <p:nvPr/>
        </p:nvGrpSpPr>
        <p:grpSpPr>
          <a:xfrm>
            <a:off x="7895685" y="4700325"/>
            <a:ext cx="357775" cy="295791"/>
            <a:chOff x="-783927" y="2108838"/>
            <a:chExt cx="357775" cy="295791"/>
          </a:xfrm>
        </p:grpSpPr>
        <p:sp>
          <p:nvSpPr>
            <p:cNvPr id="622" name="Google Shape;622;p4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45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25" name="Google Shape;625;p4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4_1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6"/>
          <p:cNvSpPr txBox="1"/>
          <p:nvPr>
            <p:ph type="title"/>
          </p:nvPr>
        </p:nvSpPr>
        <p:spPr>
          <a:xfrm>
            <a:off x="893716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0" name="Google Shape;630;p46"/>
          <p:cNvSpPr txBox="1"/>
          <p:nvPr>
            <p:ph idx="1" type="subTitle"/>
          </p:nvPr>
        </p:nvSpPr>
        <p:spPr>
          <a:xfrm>
            <a:off x="895666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46"/>
          <p:cNvSpPr txBox="1"/>
          <p:nvPr>
            <p:ph idx="2" type="title"/>
          </p:nvPr>
        </p:nvSpPr>
        <p:spPr>
          <a:xfrm>
            <a:off x="5936247" y="1781534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2" name="Google Shape;632;p46"/>
          <p:cNvSpPr txBox="1"/>
          <p:nvPr>
            <p:ph idx="3" type="subTitle"/>
          </p:nvPr>
        </p:nvSpPr>
        <p:spPr>
          <a:xfrm>
            <a:off x="5936247" y="2059549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46"/>
          <p:cNvSpPr txBox="1"/>
          <p:nvPr>
            <p:ph idx="4" type="title"/>
          </p:nvPr>
        </p:nvSpPr>
        <p:spPr>
          <a:xfrm>
            <a:off x="893716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4" name="Google Shape;634;p46"/>
          <p:cNvSpPr txBox="1"/>
          <p:nvPr>
            <p:ph idx="5" type="subTitle"/>
          </p:nvPr>
        </p:nvSpPr>
        <p:spPr>
          <a:xfrm>
            <a:off x="895666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46"/>
          <p:cNvSpPr txBox="1"/>
          <p:nvPr>
            <p:ph idx="6" type="title"/>
          </p:nvPr>
        </p:nvSpPr>
        <p:spPr>
          <a:xfrm>
            <a:off x="5936247" y="3183743"/>
            <a:ext cx="2317200" cy="4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6" name="Google Shape;636;p46"/>
          <p:cNvSpPr txBox="1"/>
          <p:nvPr>
            <p:ph idx="7" type="subTitle"/>
          </p:nvPr>
        </p:nvSpPr>
        <p:spPr>
          <a:xfrm>
            <a:off x="5936247" y="3464493"/>
            <a:ext cx="2313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46"/>
          <p:cNvSpPr txBox="1"/>
          <p:nvPr>
            <p:ph idx="8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8" name="Google Shape;638;p46"/>
          <p:cNvSpPr/>
          <p:nvPr/>
        </p:nvSpPr>
        <p:spPr>
          <a:xfrm>
            <a:off x="791846" y="23420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6"/>
          <p:cNvSpPr/>
          <p:nvPr/>
        </p:nvSpPr>
        <p:spPr>
          <a:xfrm>
            <a:off x="166975" y="1755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6"/>
          <p:cNvSpPr/>
          <p:nvPr/>
        </p:nvSpPr>
        <p:spPr>
          <a:xfrm>
            <a:off x="8610526" y="36883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6"/>
          <p:cNvSpPr/>
          <p:nvPr/>
        </p:nvSpPr>
        <p:spPr>
          <a:xfrm>
            <a:off x="8434624" y="4700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2" name="Google Shape;642;p46"/>
          <p:cNvGrpSpPr/>
          <p:nvPr/>
        </p:nvGrpSpPr>
        <p:grpSpPr>
          <a:xfrm>
            <a:off x="8546723" y="3279925"/>
            <a:ext cx="357775" cy="295791"/>
            <a:chOff x="-783927" y="2108838"/>
            <a:chExt cx="357775" cy="295791"/>
          </a:xfrm>
        </p:grpSpPr>
        <p:sp>
          <p:nvSpPr>
            <p:cNvPr id="643" name="Google Shape;643;p4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5" name="Google Shape;645;p46"/>
          <p:cNvGrpSpPr/>
          <p:nvPr/>
        </p:nvGrpSpPr>
        <p:grpSpPr>
          <a:xfrm rot="-6220424">
            <a:off x="594126" y="4331928"/>
            <a:ext cx="602495" cy="353003"/>
            <a:chOff x="-1131628" y="1250953"/>
            <a:chExt cx="695437" cy="407447"/>
          </a:xfrm>
        </p:grpSpPr>
        <p:sp>
          <p:nvSpPr>
            <p:cNvPr id="646" name="Google Shape;646;p4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7"/>
          <p:cNvSpPr txBox="1"/>
          <p:nvPr>
            <p:ph type="title"/>
          </p:nvPr>
        </p:nvSpPr>
        <p:spPr>
          <a:xfrm>
            <a:off x="1101175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47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2" name="Google Shape;652;p47"/>
          <p:cNvSpPr txBox="1"/>
          <p:nvPr>
            <p:ph idx="2" type="title"/>
          </p:nvPr>
        </p:nvSpPr>
        <p:spPr>
          <a:xfrm>
            <a:off x="3578948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47"/>
          <p:cNvSpPr txBox="1"/>
          <p:nvPr>
            <p:ph idx="3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4" name="Google Shape;654;p47"/>
          <p:cNvSpPr txBox="1"/>
          <p:nvPr>
            <p:ph idx="4" type="title"/>
          </p:nvPr>
        </p:nvSpPr>
        <p:spPr>
          <a:xfrm>
            <a:off x="1101175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5" name="Google Shape;655;p47"/>
          <p:cNvSpPr txBox="1"/>
          <p:nvPr>
            <p:ph idx="5" type="subTitle"/>
          </p:nvPr>
        </p:nvSpPr>
        <p:spPr>
          <a:xfrm>
            <a:off x="1101175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6" name="Google Shape;656;p47"/>
          <p:cNvSpPr txBox="1"/>
          <p:nvPr>
            <p:ph idx="6" type="title"/>
          </p:nvPr>
        </p:nvSpPr>
        <p:spPr>
          <a:xfrm>
            <a:off x="3578948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7" name="Google Shape;657;p47"/>
          <p:cNvSpPr txBox="1"/>
          <p:nvPr>
            <p:ph idx="7" type="subTitle"/>
          </p:nvPr>
        </p:nvSpPr>
        <p:spPr>
          <a:xfrm>
            <a:off x="3578948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58" name="Google Shape;658;p47"/>
          <p:cNvSpPr txBox="1"/>
          <p:nvPr>
            <p:ph idx="8" type="title"/>
          </p:nvPr>
        </p:nvSpPr>
        <p:spPr>
          <a:xfrm>
            <a:off x="6056727" y="17590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9" name="Google Shape;659;p47"/>
          <p:cNvSpPr txBox="1"/>
          <p:nvPr>
            <p:ph idx="9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0" name="Google Shape;660;p47"/>
          <p:cNvSpPr txBox="1"/>
          <p:nvPr>
            <p:ph idx="13" type="title"/>
          </p:nvPr>
        </p:nvSpPr>
        <p:spPr>
          <a:xfrm>
            <a:off x="6056727" y="349725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61" name="Google Shape;661;p47"/>
          <p:cNvSpPr txBox="1"/>
          <p:nvPr>
            <p:ph idx="14" type="subTitle"/>
          </p:nvPr>
        </p:nvSpPr>
        <p:spPr>
          <a:xfrm>
            <a:off x="6056727" y="40075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62" name="Google Shape;662;p47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47"/>
          <p:cNvSpPr/>
          <p:nvPr/>
        </p:nvSpPr>
        <p:spPr>
          <a:xfrm>
            <a:off x="993221" y="2365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7"/>
          <p:cNvSpPr/>
          <p:nvPr/>
        </p:nvSpPr>
        <p:spPr>
          <a:xfrm>
            <a:off x="8591476" y="3495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7"/>
          <p:cNvSpPr/>
          <p:nvPr/>
        </p:nvSpPr>
        <p:spPr>
          <a:xfrm>
            <a:off x="8712674" y="4134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" name="Google Shape;666;p47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667" name="Google Shape;667;p4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0" name="Google Shape;670;p47"/>
          <p:cNvSpPr/>
          <p:nvPr/>
        </p:nvSpPr>
        <p:spPr>
          <a:xfrm>
            <a:off x="8360788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7"/>
          <p:cNvSpPr/>
          <p:nvPr/>
        </p:nvSpPr>
        <p:spPr>
          <a:xfrm>
            <a:off x="250425" y="47228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2">
  <p:cSld name="CUSTOM_5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8"/>
          <p:cNvSpPr txBox="1"/>
          <p:nvPr>
            <p:ph type="title"/>
          </p:nvPr>
        </p:nvSpPr>
        <p:spPr>
          <a:xfrm>
            <a:off x="720175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4" name="Google Shape;674;p48"/>
          <p:cNvSpPr txBox="1"/>
          <p:nvPr>
            <p:ph idx="1" type="subTitle"/>
          </p:nvPr>
        </p:nvSpPr>
        <p:spPr>
          <a:xfrm>
            <a:off x="720175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5" name="Google Shape;675;p48"/>
          <p:cNvSpPr txBox="1"/>
          <p:nvPr>
            <p:ph idx="2" type="title"/>
          </p:nvPr>
        </p:nvSpPr>
        <p:spPr>
          <a:xfrm>
            <a:off x="3274148" y="118577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6" name="Google Shape;676;p48"/>
          <p:cNvSpPr txBox="1"/>
          <p:nvPr>
            <p:ph idx="3" type="subTitle"/>
          </p:nvPr>
        </p:nvSpPr>
        <p:spPr>
          <a:xfrm>
            <a:off x="3274148" y="1696103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7" name="Google Shape;677;p48"/>
          <p:cNvSpPr txBox="1"/>
          <p:nvPr>
            <p:ph idx="4" type="title"/>
          </p:nvPr>
        </p:nvSpPr>
        <p:spPr>
          <a:xfrm>
            <a:off x="720175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8" name="Google Shape;678;p48"/>
          <p:cNvSpPr txBox="1"/>
          <p:nvPr>
            <p:ph idx="5" type="subTitle"/>
          </p:nvPr>
        </p:nvSpPr>
        <p:spPr>
          <a:xfrm>
            <a:off x="720175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79" name="Google Shape;679;p48"/>
          <p:cNvSpPr txBox="1"/>
          <p:nvPr>
            <p:ph idx="6" type="title"/>
          </p:nvPr>
        </p:nvSpPr>
        <p:spPr>
          <a:xfrm>
            <a:off x="3274148" y="3570349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0" name="Google Shape;680;p48"/>
          <p:cNvSpPr txBox="1"/>
          <p:nvPr>
            <p:ph idx="7" type="subTitle"/>
          </p:nvPr>
        </p:nvSpPr>
        <p:spPr>
          <a:xfrm>
            <a:off x="3274148" y="4080674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1" name="Google Shape;681;p48"/>
          <p:cNvSpPr txBox="1"/>
          <p:nvPr>
            <p:ph idx="8" type="title"/>
          </p:nvPr>
        </p:nvSpPr>
        <p:spPr>
          <a:xfrm>
            <a:off x="720177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2" name="Google Shape;682;p48"/>
          <p:cNvSpPr txBox="1"/>
          <p:nvPr>
            <p:ph idx="9" type="subTitle"/>
          </p:nvPr>
        </p:nvSpPr>
        <p:spPr>
          <a:xfrm>
            <a:off x="720177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3" name="Google Shape;683;p48"/>
          <p:cNvSpPr txBox="1"/>
          <p:nvPr>
            <p:ph idx="13" type="title"/>
          </p:nvPr>
        </p:nvSpPr>
        <p:spPr>
          <a:xfrm>
            <a:off x="3274152" y="2372780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4" name="Google Shape;684;p48"/>
          <p:cNvSpPr txBox="1"/>
          <p:nvPr>
            <p:ph idx="14" type="subTitle"/>
          </p:nvPr>
        </p:nvSpPr>
        <p:spPr>
          <a:xfrm>
            <a:off x="3274152" y="288310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5" name="Google Shape;685;p48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6" name="Google Shape;686;p48"/>
          <p:cNvSpPr/>
          <p:nvPr/>
        </p:nvSpPr>
        <p:spPr>
          <a:xfrm>
            <a:off x="993221" y="157337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7" name="Google Shape;687;p48"/>
          <p:cNvGrpSpPr/>
          <p:nvPr/>
        </p:nvGrpSpPr>
        <p:grpSpPr>
          <a:xfrm rot="-6220424">
            <a:off x="8474826" y="1762003"/>
            <a:ext cx="602495" cy="353003"/>
            <a:chOff x="-1131628" y="1250953"/>
            <a:chExt cx="695437" cy="407447"/>
          </a:xfrm>
        </p:grpSpPr>
        <p:sp>
          <p:nvSpPr>
            <p:cNvPr id="688" name="Google Shape;688;p4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1" name="Google Shape;691;p48"/>
          <p:cNvSpPr/>
          <p:nvPr/>
        </p:nvSpPr>
        <p:spPr>
          <a:xfrm>
            <a:off x="155175" y="31340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48"/>
          <p:cNvSpPr/>
          <p:nvPr/>
        </p:nvSpPr>
        <p:spPr>
          <a:xfrm>
            <a:off x="8660461" y="32205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9"/>
          <p:cNvSpPr txBox="1"/>
          <p:nvPr>
            <p:ph type="ctrTitle"/>
          </p:nvPr>
        </p:nvSpPr>
        <p:spPr>
          <a:xfrm>
            <a:off x="2644650" y="371475"/>
            <a:ext cx="3854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95" name="Google Shape;695;p49"/>
          <p:cNvSpPr txBox="1"/>
          <p:nvPr>
            <p:ph idx="1" type="subTitle"/>
          </p:nvPr>
        </p:nvSpPr>
        <p:spPr>
          <a:xfrm>
            <a:off x="2644650" y="2072125"/>
            <a:ext cx="3854700" cy="12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6" name="Google Shape;696;p49"/>
          <p:cNvSpPr txBox="1"/>
          <p:nvPr/>
        </p:nvSpPr>
        <p:spPr>
          <a:xfrm>
            <a:off x="2685600" y="3362325"/>
            <a:ext cx="37728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and infographics &amp; images by</a:t>
            </a:r>
            <a:r>
              <a:rPr lang="en">
                <a:solidFill>
                  <a:schemeClr val="accent2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421775" y="33263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49"/>
          <p:cNvGrpSpPr/>
          <p:nvPr/>
        </p:nvGrpSpPr>
        <p:grpSpPr>
          <a:xfrm rot="-1300979">
            <a:off x="7892288" y="4261283"/>
            <a:ext cx="643542" cy="377042"/>
            <a:chOff x="-1131628" y="1250953"/>
            <a:chExt cx="695437" cy="407447"/>
          </a:xfrm>
        </p:grpSpPr>
        <p:sp>
          <p:nvSpPr>
            <p:cNvPr id="700" name="Google Shape;700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9"/>
          <p:cNvGrpSpPr/>
          <p:nvPr/>
        </p:nvGrpSpPr>
        <p:grpSpPr>
          <a:xfrm rot="-6220639">
            <a:off x="254530" y="708373"/>
            <a:ext cx="643516" cy="377027"/>
            <a:chOff x="-1131628" y="1250953"/>
            <a:chExt cx="695437" cy="407447"/>
          </a:xfrm>
        </p:grpSpPr>
        <p:sp>
          <p:nvSpPr>
            <p:cNvPr id="704" name="Google Shape;704;p4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8"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"/>
          <p:cNvSpPr/>
          <p:nvPr/>
        </p:nvSpPr>
        <p:spPr>
          <a:xfrm flipH="1">
            <a:off x="7533751" y="1878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50"/>
          <p:cNvSpPr/>
          <p:nvPr/>
        </p:nvSpPr>
        <p:spPr>
          <a:xfrm flipH="1">
            <a:off x="8545229" y="309771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0"/>
          <p:cNvSpPr/>
          <p:nvPr/>
        </p:nvSpPr>
        <p:spPr>
          <a:xfrm flipH="1">
            <a:off x="273229" y="11367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50"/>
          <p:cNvSpPr/>
          <p:nvPr/>
        </p:nvSpPr>
        <p:spPr>
          <a:xfrm flipH="1">
            <a:off x="580337" y="46423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2" name="Google Shape;712;p50"/>
          <p:cNvGrpSpPr/>
          <p:nvPr/>
        </p:nvGrpSpPr>
        <p:grpSpPr>
          <a:xfrm flipH="1">
            <a:off x="145590" y="4105000"/>
            <a:ext cx="357775" cy="295791"/>
            <a:chOff x="-783927" y="2108838"/>
            <a:chExt cx="357775" cy="295791"/>
          </a:xfrm>
        </p:grpSpPr>
        <p:sp>
          <p:nvSpPr>
            <p:cNvPr id="713" name="Google Shape;713;p5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50"/>
          <p:cNvGrpSpPr/>
          <p:nvPr/>
        </p:nvGrpSpPr>
        <p:grpSpPr>
          <a:xfrm flipH="1" rot="6220639">
            <a:off x="8403879" y="350985"/>
            <a:ext cx="643516" cy="377027"/>
            <a:chOff x="-1131628" y="1250953"/>
            <a:chExt cx="695437" cy="407447"/>
          </a:xfrm>
        </p:grpSpPr>
        <p:sp>
          <p:nvSpPr>
            <p:cNvPr id="716" name="Google Shape;716;p50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6"/>
          <p:cNvSpPr/>
          <p:nvPr/>
        </p:nvSpPr>
        <p:spPr>
          <a:xfrm flipH="1">
            <a:off x="662665" y="1820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>
            <a:off x="210336" y="4702903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6"/>
          <p:cNvGrpSpPr/>
          <p:nvPr/>
        </p:nvGrpSpPr>
        <p:grpSpPr>
          <a:xfrm flipH="1">
            <a:off x="147050" y="539488"/>
            <a:ext cx="357775" cy="295791"/>
            <a:chOff x="-783927" y="2108838"/>
            <a:chExt cx="357775" cy="295791"/>
          </a:xfrm>
        </p:grpSpPr>
        <p:sp>
          <p:nvSpPr>
            <p:cNvPr id="65" name="Google Shape;65;p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6"/>
          <p:cNvGrpSpPr/>
          <p:nvPr/>
        </p:nvGrpSpPr>
        <p:grpSpPr>
          <a:xfrm flipH="1" rot="-4467977">
            <a:off x="8309169" y="4499639"/>
            <a:ext cx="632709" cy="411772"/>
            <a:chOff x="-6156016" y="2887633"/>
            <a:chExt cx="683789" cy="445016"/>
          </a:xfrm>
        </p:grpSpPr>
        <p:sp>
          <p:nvSpPr>
            <p:cNvPr id="68" name="Google Shape;68;p6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6"/>
          <p:cNvSpPr/>
          <p:nvPr/>
        </p:nvSpPr>
        <p:spPr>
          <a:xfrm flipH="1">
            <a:off x="8601440" y="2703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9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1"/>
          <p:cNvSpPr/>
          <p:nvPr/>
        </p:nvSpPr>
        <p:spPr>
          <a:xfrm rot="10800000">
            <a:off x="8023831" y="4722682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1"/>
          <p:cNvSpPr/>
          <p:nvPr/>
        </p:nvSpPr>
        <p:spPr>
          <a:xfrm rot="10800000">
            <a:off x="8724584" y="80899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51"/>
          <p:cNvSpPr/>
          <p:nvPr/>
        </p:nvSpPr>
        <p:spPr>
          <a:xfrm rot="10800000">
            <a:off x="387021" y="46553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1"/>
          <p:cNvSpPr/>
          <p:nvPr/>
        </p:nvSpPr>
        <p:spPr>
          <a:xfrm rot="10800000">
            <a:off x="8023830" y="182290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" name="Google Shape;724;p51"/>
          <p:cNvGrpSpPr/>
          <p:nvPr/>
        </p:nvGrpSpPr>
        <p:grpSpPr>
          <a:xfrm rot="10800000">
            <a:off x="216069" y="1157911"/>
            <a:ext cx="357775" cy="295791"/>
            <a:chOff x="-783927" y="2108838"/>
            <a:chExt cx="357775" cy="295791"/>
          </a:xfrm>
        </p:grpSpPr>
        <p:sp>
          <p:nvSpPr>
            <p:cNvPr id="725" name="Google Shape;725;p51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51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51"/>
          <p:cNvGrpSpPr/>
          <p:nvPr/>
        </p:nvGrpSpPr>
        <p:grpSpPr>
          <a:xfrm rot="9499021">
            <a:off x="180325" y="326389"/>
            <a:ext cx="643542" cy="377042"/>
            <a:chOff x="-1131628" y="1250953"/>
            <a:chExt cx="695437" cy="407447"/>
          </a:xfrm>
        </p:grpSpPr>
        <p:sp>
          <p:nvSpPr>
            <p:cNvPr id="728" name="Google Shape;728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51"/>
          <p:cNvGrpSpPr/>
          <p:nvPr/>
        </p:nvGrpSpPr>
        <p:grpSpPr>
          <a:xfrm rot="4579361">
            <a:off x="8462034" y="4466877"/>
            <a:ext cx="643516" cy="377027"/>
            <a:chOff x="-1131628" y="1250953"/>
            <a:chExt cx="695437" cy="407447"/>
          </a:xfrm>
        </p:grpSpPr>
        <p:sp>
          <p:nvSpPr>
            <p:cNvPr id="732" name="Google Shape;732;p51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51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51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0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2"/>
          <p:cNvSpPr/>
          <p:nvPr/>
        </p:nvSpPr>
        <p:spPr>
          <a:xfrm>
            <a:off x="1393271" y="45132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52"/>
          <p:cNvSpPr/>
          <p:nvPr/>
        </p:nvSpPr>
        <p:spPr>
          <a:xfrm>
            <a:off x="8553376" y="4426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8" name="Google Shape;738;p52"/>
          <p:cNvGrpSpPr/>
          <p:nvPr/>
        </p:nvGrpSpPr>
        <p:grpSpPr>
          <a:xfrm>
            <a:off x="4935935" y="4656350"/>
            <a:ext cx="357775" cy="295791"/>
            <a:chOff x="-783927" y="2108838"/>
            <a:chExt cx="357775" cy="295791"/>
          </a:xfrm>
        </p:grpSpPr>
        <p:sp>
          <p:nvSpPr>
            <p:cNvPr id="739" name="Google Shape;739;p5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5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52"/>
          <p:cNvGrpSpPr/>
          <p:nvPr/>
        </p:nvGrpSpPr>
        <p:grpSpPr>
          <a:xfrm rot="-6220424">
            <a:off x="153776" y="4551328"/>
            <a:ext cx="602495" cy="353003"/>
            <a:chOff x="-1131628" y="1250953"/>
            <a:chExt cx="695437" cy="407447"/>
          </a:xfrm>
        </p:grpSpPr>
        <p:sp>
          <p:nvSpPr>
            <p:cNvPr id="742" name="Google Shape;742;p5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5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5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5" name="Google Shape;745;p52"/>
          <p:cNvSpPr/>
          <p:nvPr/>
        </p:nvSpPr>
        <p:spPr>
          <a:xfrm>
            <a:off x="307421" y="64612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2"/>
          <p:cNvSpPr/>
          <p:nvPr/>
        </p:nvSpPr>
        <p:spPr>
          <a:xfrm>
            <a:off x="8705776" y="2352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1"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53"/>
          <p:cNvSpPr/>
          <p:nvPr/>
        </p:nvSpPr>
        <p:spPr>
          <a:xfrm flipH="1">
            <a:off x="8589732" y="28843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53"/>
          <p:cNvSpPr/>
          <p:nvPr/>
        </p:nvSpPr>
        <p:spPr>
          <a:xfrm flipH="1">
            <a:off x="648331" y="2341609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0" name="Google Shape;750;p53"/>
          <p:cNvGrpSpPr/>
          <p:nvPr/>
        </p:nvGrpSpPr>
        <p:grpSpPr>
          <a:xfrm flipH="1">
            <a:off x="250417" y="316675"/>
            <a:ext cx="357775" cy="295791"/>
            <a:chOff x="-783927" y="2108838"/>
            <a:chExt cx="357775" cy="295791"/>
          </a:xfrm>
        </p:grpSpPr>
        <p:sp>
          <p:nvSpPr>
            <p:cNvPr id="751" name="Google Shape;751;p53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53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" name="Google Shape;753;p53"/>
          <p:cNvGrpSpPr/>
          <p:nvPr/>
        </p:nvGrpSpPr>
        <p:grpSpPr>
          <a:xfrm flipH="1" rot="6220424">
            <a:off x="8403556" y="474628"/>
            <a:ext cx="602495" cy="353003"/>
            <a:chOff x="-1131628" y="1250953"/>
            <a:chExt cx="695437" cy="407447"/>
          </a:xfrm>
        </p:grpSpPr>
        <p:sp>
          <p:nvSpPr>
            <p:cNvPr id="754" name="Google Shape;754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" name="Google Shape;757;p53"/>
          <p:cNvGrpSpPr/>
          <p:nvPr/>
        </p:nvGrpSpPr>
        <p:grpSpPr>
          <a:xfrm flipH="1" rot="-9651258">
            <a:off x="8259928" y="4475444"/>
            <a:ext cx="643548" cy="377045"/>
            <a:chOff x="-1131628" y="1250953"/>
            <a:chExt cx="695437" cy="407447"/>
          </a:xfrm>
        </p:grpSpPr>
        <p:sp>
          <p:nvSpPr>
            <p:cNvPr id="758" name="Google Shape;758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53"/>
          <p:cNvGrpSpPr/>
          <p:nvPr/>
        </p:nvGrpSpPr>
        <p:grpSpPr>
          <a:xfrm flipH="1" rot="7140317">
            <a:off x="249546" y="4386268"/>
            <a:ext cx="643533" cy="377037"/>
            <a:chOff x="-1131628" y="1250953"/>
            <a:chExt cx="695437" cy="407447"/>
          </a:xfrm>
        </p:grpSpPr>
        <p:sp>
          <p:nvSpPr>
            <p:cNvPr id="762" name="Google Shape;762;p53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53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53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>
            <p:ph idx="1" type="body"/>
          </p:nvPr>
        </p:nvSpPr>
        <p:spPr>
          <a:xfrm>
            <a:off x="872400" y="1471775"/>
            <a:ext cx="3299700" cy="28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72400" y="344825"/>
            <a:ext cx="432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45100" y="445377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426085" y="168425"/>
            <a:ext cx="357775" cy="295791"/>
            <a:chOff x="-783927" y="2108838"/>
            <a:chExt cx="357775" cy="295791"/>
          </a:xfrm>
        </p:grpSpPr>
        <p:sp>
          <p:nvSpPr>
            <p:cNvPr id="77" name="Google Shape;77;p7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7"/>
          <p:cNvGrpSpPr/>
          <p:nvPr/>
        </p:nvGrpSpPr>
        <p:grpSpPr>
          <a:xfrm rot="9651258">
            <a:off x="4063727" y="4556969"/>
            <a:ext cx="643548" cy="377045"/>
            <a:chOff x="-1131628" y="1250953"/>
            <a:chExt cx="695437" cy="407447"/>
          </a:xfrm>
        </p:grpSpPr>
        <p:sp>
          <p:nvSpPr>
            <p:cNvPr id="80" name="Google Shape;80;p7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7"/>
          <p:cNvSpPr/>
          <p:nvPr/>
        </p:nvSpPr>
        <p:spPr>
          <a:xfrm>
            <a:off x="149850" y="6873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713225" y="2266950"/>
            <a:ext cx="6925800" cy="24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8"/>
          <p:cNvSpPr/>
          <p:nvPr/>
        </p:nvSpPr>
        <p:spPr>
          <a:xfrm>
            <a:off x="250425" y="2193664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 rot="-6220424">
            <a:off x="191876" y="474628"/>
            <a:ext cx="602495" cy="353003"/>
            <a:chOff x="-1131628" y="1250953"/>
            <a:chExt cx="695437" cy="407447"/>
          </a:xfrm>
        </p:grpSpPr>
        <p:sp>
          <p:nvSpPr>
            <p:cNvPr id="90" name="Google Shape;90;p8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720000" y="672225"/>
            <a:ext cx="5147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720000" y="1748800"/>
            <a:ext cx="42330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"/>
          <p:cNvSpPr/>
          <p:nvPr/>
        </p:nvSpPr>
        <p:spPr>
          <a:xfrm>
            <a:off x="19322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8550824" y="41790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8331835" y="2842950"/>
            <a:ext cx="357775" cy="295791"/>
            <a:chOff x="-783927" y="2108838"/>
            <a:chExt cx="357775" cy="295791"/>
          </a:xfrm>
        </p:grpSpPr>
        <p:sp>
          <p:nvSpPr>
            <p:cNvPr id="100" name="Google Shape;100;p9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>
            <p:ph type="title"/>
          </p:nvPr>
        </p:nvSpPr>
        <p:spPr>
          <a:xfrm>
            <a:off x="865625" y="1425300"/>
            <a:ext cx="3135000" cy="22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" name="Google Shape;104;p10"/>
          <p:cNvSpPr/>
          <p:nvPr/>
        </p:nvSpPr>
        <p:spPr>
          <a:xfrm>
            <a:off x="269375" y="42440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>
            <a:off x="8305726" y="601184"/>
            <a:ext cx="230146" cy="230146"/>
          </a:xfrm>
          <a:custGeom>
            <a:rect b="b" l="l" r="r" t="t"/>
            <a:pathLst>
              <a:path extrusionOk="0" h="7239" w="7239">
                <a:moveTo>
                  <a:pt x="2835" y="0"/>
                </a:moveTo>
                <a:cubicBezTo>
                  <a:pt x="2535" y="0"/>
                  <a:pt x="2402" y="134"/>
                  <a:pt x="2402" y="434"/>
                </a:cubicBezTo>
                <a:lnTo>
                  <a:pt x="2402" y="2469"/>
                </a:lnTo>
                <a:lnTo>
                  <a:pt x="434" y="2469"/>
                </a:lnTo>
                <a:cubicBezTo>
                  <a:pt x="133" y="2469"/>
                  <a:pt x="0" y="2602"/>
                  <a:pt x="0" y="2902"/>
                </a:cubicBezTo>
                <a:lnTo>
                  <a:pt x="0" y="4303"/>
                </a:lnTo>
                <a:cubicBezTo>
                  <a:pt x="0" y="4604"/>
                  <a:pt x="133" y="4737"/>
                  <a:pt x="434" y="4737"/>
                </a:cubicBezTo>
                <a:lnTo>
                  <a:pt x="2402" y="4737"/>
                </a:lnTo>
                <a:lnTo>
                  <a:pt x="2402" y="6772"/>
                </a:lnTo>
                <a:cubicBezTo>
                  <a:pt x="2402" y="7105"/>
                  <a:pt x="2535" y="7239"/>
                  <a:pt x="2835" y="7239"/>
                </a:cubicBezTo>
                <a:lnTo>
                  <a:pt x="4370" y="7239"/>
                </a:lnTo>
                <a:cubicBezTo>
                  <a:pt x="4670" y="7239"/>
                  <a:pt x="4803" y="7105"/>
                  <a:pt x="4803" y="6772"/>
                </a:cubicBezTo>
                <a:lnTo>
                  <a:pt x="4803" y="4737"/>
                </a:lnTo>
                <a:lnTo>
                  <a:pt x="6805" y="4737"/>
                </a:lnTo>
                <a:cubicBezTo>
                  <a:pt x="7105" y="4737"/>
                  <a:pt x="7239" y="4604"/>
                  <a:pt x="7239" y="4303"/>
                </a:cubicBezTo>
                <a:lnTo>
                  <a:pt x="7239" y="2902"/>
                </a:lnTo>
                <a:cubicBezTo>
                  <a:pt x="7239" y="2602"/>
                  <a:pt x="7105" y="2469"/>
                  <a:pt x="6805" y="2469"/>
                </a:cubicBezTo>
                <a:lnTo>
                  <a:pt x="4803" y="2469"/>
                </a:lnTo>
                <a:lnTo>
                  <a:pt x="4803" y="434"/>
                </a:lnTo>
                <a:cubicBezTo>
                  <a:pt x="4803" y="134"/>
                  <a:pt x="4670" y="0"/>
                  <a:pt x="437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0"/>
          <p:cNvGrpSpPr/>
          <p:nvPr/>
        </p:nvGrpSpPr>
        <p:grpSpPr>
          <a:xfrm>
            <a:off x="8535885" y="2061900"/>
            <a:ext cx="357775" cy="295791"/>
            <a:chOff x="-783927" y="2108838"/>
            <a:chExt cx="357775" cy="295791"/>
          </a:xfrm>
        </p:grpSpPr>
        <p:sp>
          <p:nvSpPr>
            <p:cNvPr id="107" name="Google Shape;107;p10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ungee"/>
              <a:buNone/>
              <a:defRPr sz="3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iro"/>
              <a:buChar char="●"/>
              <a:defRPr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1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1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.xml"/><Relationship Id="rId4" Type="http://schemas.openxmlformats.org/officeDocument/2006/relationships/slide" Target="/ppt/slides/slide26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slide" Target="/ppt/slides/slide2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9.xml"/><Relationship Id="rId3" Type="http://schemas.openxmlformats.org/officeDocument/2006/relationships/slide" Target="/ppt/slides/slide2.xml"/><Relationship Id="rId4" Type="http://schemas.openxmlformats.org/officeDocument/2006/relationships/slide" Target="/ppt/slides/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1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4"/>
          <p:cNvSpPr txBox="1"/>
          <p:nvPr>
            <p:ph type="ctrTitle"/>
          </p:nvPr>
        </p:nvSpPr>
        <p:spPr>
          <a:xfrm>
            <a:off x="717375" y="1519975"/>
            <a:ext cx="5460600" cy="20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DIABETEs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70" name="Google Shape;770;p54"/>
          <p:cNvSpPr txBox="1"/>
          <p:nvPr>
            <p:ph idx="1" type="subTitle"/>
          </p:nvPr>
        </p:nvSpPr>
        <p:spPr>
          <a:xfrm>
            <a:off x="717375" y="3515600"/>
            <a:ext cx="43731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DATASET</a:t>
            </a:r>
            <a:endParaRPr/>
          </a:p>
        </p:txBody>
      </p:sp>
      <p:grpSp>
        <p:nvGrpSpPr>
          <p:cNvPr id="771" name="Google Shape;771;p54"/>
          <p:cNvGrpSpPr/>
          <p:nvPr/>
        </p:nvGrpSpPr>
        <p:grpSpPr>
          <a:xfrm rot="1083497">
            <a:off x="5142418" y="113509"/>
            <a:ext cx="1361691" cy="1675062"/>
            <a:chOff x="-6040512" y="733529"/>
            <a:chExt cx="1401404" cy="1723744"/>
          </a:xfrm>
        </p:grpSpPr>
        <p:sp>
          <p:nvSpPr>
            <p:cNvPr id="772" name="Google Shape;772;p54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54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54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54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54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54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54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54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54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54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54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54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54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54"/>
          <p:cNvGrpSpPr/>
          <p:nvPr/>
        </p:nvGrpSpPr>
        <p:grpSpPr>
          <a:xfrm>
            <a:off x="8255635" y="2423850"/>
            <a:ext cx="357775" cy="295791"/>
            <a:chOff x="-783927" y="2108838"/>
            <a:chExt cx="357775" cy="295791"/>
          </a:xfrm>
        </p:grpSpPr>
        <p:sp>
          <p:nvSpPr>
            <p:cNvPr id="786" name="Google Shape;786;p54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54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" name="Google Shape;788;p54"/>
          <p:cNvSpPr/>
          <p:nvPr/>
        </p:nvSpPr>
        <p:spPr>
          <a:xfrm>
            <a:off x="4105700" y="1501452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54"/>
          <p:cNvGrpSpPr/>
          <p:nvPr/>
        </p:nvGrpSpPr>
        <p:grpSpPr>
          <a:xfrm rot="9651258">
            <a:off x="1049652" y="4433144"/>
            <a:ext cx="643548" cy="377045"/>
            <a:chOff x="-1131628" y="1250953"/>
            <a:chExt cx="695437" cy="407447"/>
          </a:xfrm>
        </p:grpSpPr>
        <p:sp>
          <p:nvSpPr>
            <p:cNvPr id="790" name="Google Shape;790;p5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5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5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54"/>
          <p:cNvGrpSpPr/>
          <p:nvPr/>
        </p:nvGrpSpPr>
        <p:grpSpPr>
          <a:xfrm rot="-7140317">
            <a:off x="5329549" y="3847843"/>
            <a:ext cx="643533" cy="377037"/>
            <a:chOff x="-1131628" y="1250953"/>
            <a:chExt cx="695437" cy="407447"/>
          </a:xfrm>
        </p:grpSpPr>
        <p:sp>
          <p:nvSpPr>
            <p:cNvPr id="794" name="Google Shape;794;p54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54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4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4"/>
          <p:cNvGrpSpPr/>
          <p:nvPr/>
        </p:nvGrpSpPr>
        <p:grpSpPr>
          <a:xfrm>
            <a:off x="6358316" y="756641"/>
            <a:ext cx="1667923" cy="4618010"/>
            <a:chOff x="6358316" y="756641"/>
            <a:chExt cx="1667923" cy="4618010"/>
          </a:xfrm>
        </p:grpSpPr>
        <p:grpSp>
          <p:nvGrpSpPr>
            <p:cNvPr id="798" name="Google Shape;798;p54"/>
            <p:cNvGrpSpPr/>
            <p:nvPr/>
          </p:nvGrpSpPr>
          <p:grpSpPr>
            <a:xfrm flipH="1">
              <a:off x="6363558" y="756641"/>
              <a:ext cx="1662681" cy="4618010"/>
              <a:chOff x="1183630" y="885542"/>
              <a:chExt cx="1787637" cy="4965068"/>
            </a:xfrm>
          </p:grpSpPr>
          <p:sp>
            <p:nvSpPr>
              <p:cNvPr id="799" name="Google Shape;799;p54"/>
              <p:cNvSpPr/>
              <p:nvPr/>
            </p:nvSpPr>
            <p:spPr>
              <a:xfrm>
                <a:off x="2034070" y="2216492"/>
                <a:ext cx="21870" cy="32758"/>
              </a:xfrm>
              <a:custGeom>
                <a:rect b="b" l="l" r="r" t="t"/>
                <a:pathLst>
                  <a:path extrusionOk="0" h="1041" w="695">
                    <a:moveTo>
                      <a:pt x="537" y="1"/>
                    </a:moveTo>
                    <a:cubicBezTo>
                      <a:pt x="459" y="1"/>
                      <a:pt x="441" y="153"/>
                      <a:pt x="228" y="305"/>
                    </a:cubicBezTo>
                    <a:cubicBezTo>
                      <a:pt x="0" y="435"/>
                      <a:pt x="216" y="1040"/>
                      <a:pt x="443" y="1040"/>
                    </a:cubicBezTo>
                    <a:cubicBezTo>
                      <a:pt x="449" y="1040"/>
                      <a:pt x="455" y="1040"/>
                      <a:pt x="461" y="1039"/>
                    </a:cubicBezTo>
                    <a:cubicBezTo>
                      <a:pt x="695" y="972"/>
                      <a:pt x="661" y="5"/>
                      <a:pt x="561" y="5"/>
                    </a:cubicBezTo>
                    <a:cubicBezTo>
                      <a:pt x="552" y="2"/>
                      <a:pt x="545" y="1"/>
                      <a:pt x="53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54"/>
              <p:cNvSpPr/>
              <p:nvPr/>
            </p:nvSpPr>
            <p:spPr>
              <a:xfrm>
                <a:off x="1927616" y="2281850"/>
                <a:ext cx="18755" cy="11423"/>
              </a:xfrm>
              <a:custGeom>
                <a:rect b="b" l="l" r="r" t="t"/>
                <a:pathLst>
                  <a:path extrusionOk="0" h="363" w="596">
                    <a:moveTo>
                      <a:pt x="447" y="0"/>
                    </a:moveTo>
                    <a:cubicBezTo>
                      <a:pt x="273" y="0"/>
                      <a:pt x="1" y="214"/>
                      <a:pt x="75" y="263"/>
                    </a:cubicBezTo>
                    <a:cubicBezTo>
                      <a:pt x="179" y="328"/>
                      <a:pt x="284" y="363"/>
                      <a:pt x="370" y="363"/>
                    </a:cubicBezTo>
                    <a:cubicBezTo>
                      <a:pt x="504" y="363"/>
                      <a:pt x="595" y="279"/>
                      <a:pt x="575" y="96"/>
                    </a:cubicBezTo>
                    <a:cubicBezTo>
                      <a:pt x="558" y="27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54"/>
              <p:cNvSpPr/>
              <p:nvPr/>
            </p:nvSpPr>
            <p:spPr>
              <a:xfrm>
                <a:off x="2284615" y="2367536"/>
                <a:ext cx="52551" cy="11958"/>
              </a:xfrm>
              <a:custGeom>
                <a:rect b="b" l="l" r="r" t="t"/>
                <a:pathLst>
                  <a:path extrusionOk="0" h="380" w="1670">
                    <a:moveTo>
                      <a:pt x="315" y="1"/>
                    </a:moveTo>
                    <a:cubicBezTo>
                      <a:pt x="161" y="1"/>
                      <a:pt x="0" y="149"/>
                      <a:pt x="105" y="175"/>
                    </a:cubicBezTo>
                    <a:cubicBezTo>
                      <a:pt x="371" y="275"/>
                      <a:pt x="638" y="342"/>
                      <a:pt x="905" y="375"/>
                    </a:cubicBezTo>
                    <a:cubicBezTo>
                      <a:pt x="935" y="378"/>
                      <a:pt x="966" y="380"/>
                      <a:pt x="996" y="380"/>
                    </a:cubicBezTo>
                    <a:cubicBezTo>
                      <a:pt x="1312" y="380"/>
                      <a:pt x="1669" y="236"/>
                      <a:pt x="1639" y="175"/>
                    </a:cubicBezTo>
                    <a:cubicBezTo>
                      <a:pt x="1639" y="146"/>
                      <a:pt x="1622" y="136"/>
                      <a:pt x="1594" y="136"/>
                    </a:cubicBezTo>
                    <a:cubicBezTo>
                      <a:pt x="1547" y="136"/>
                      <a:pt x="1472" y="161"/>
                      <a:pt x="1400" y="161"/>
                    </a:cubicBezTo>
                    <a:cubicBezTo>
                      <a:pt x="1367" y="161"/>
                      <a:pt x="1335" y="156"/>
                      <a:pt x="1305" y="142"/>
                    </a:cubicBezTo>
                    <a:cubicBezTo>
                      <a:pt x="1261" y="108"/>
                      <a:pt x="1168" y="101"/>
                      <a:pt x="1058" y="101"/>
                    </a:cubicBezTo>
                    <a:cubicBezTo>
                      <a:pt x="970" y="101"/>
                      <a:pt x="871" y="106"/>
                      <a:pt x="777" y="106"/>
                    </a:cubicBezTo>
                    <a:cubicBezTo>
                      <a:pt x="636" y="106"/>
                      <a:pt x="505" y="95"/>
                      <a:pt x="438" y="42"/>
                    </a:cubicBezTo>
                    <a:cubicBezTo>
                      <a:pt x="402" y="13"/>
                      <a:pt x="359" y="1"/>
                      <a:pt x="31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54"/>
              <p:cNvSpPr/>
              <p:nvPr/>
            </p:nvSpPr>
            <p:spPr>
              <a:xfrm>
                <a:off x="2435879" y="2363508"/>
                <a:ext cx="44652" cy="22814"/>
              </a:xfrm>
              <a:custGeom>
                <a:rect b="b" l="l" r="r" t="t"/>
                <a:pathLst>
                  <a:path extrusionOk="0" h="725" w="1419">
                    <a:moveTo>
                      <a:pt x="1355" y="0"/>
                    </a:moveTo>
                    <a:cubicBezTo>
                      <a:pt x="1333" y="0"/>
                      <a:pt x="1303" y="11"/>
                      <a:pt x="1268" y="36"/>
                    </a:cubicBezTo>
                    <a:cubicBezTo>
                      <a:pt x="1035" y="203"/>
                      <a:pt x="768" y="270"/>
                      <a:pt x="501" y="270"/>
                    </a:cubicBezTo>
                    <a:cubicBezTo>
                      <a:pt x="134" y="270"/>
                      <a:pt x="1" y="537"/>
                      <a:pt x="234" y="670"/>
                    </a:cubicBezTo>
                    <a:cubicBezTo>
                      <a:pt x="304" y="709"/>
                      <a:pt x="382" y="724"/>
                      <a:pt x="462" y="724"/>
                    </a:cubicBezTo>
                    <a:cubicBezTo>
                      <a:pt x="726" y="724"/>
                      <a:pt x="1002" y="555"/>
                      <a:pt x="1002" y="503"/>
                    </a:cubicBezTo>
                    <a:cubicBezTo>
                      <a:pt x="1002" y="403"/>
                      <a:pt x="1102" y="203"/>
                      <a:pt x="1268" y="136"/>
                    </a:cubicBezTo>
                    <a:cubicBezTo>
                      <a:pt x="1417" y="87"/>
                      <a:pt x="1419" y="0"/>
                      <a:pt x="1355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54"/>
              <p:cNvSpPr/>
              <p:nvPr/>
            </p:nvSpPr>
            <p:spPr>
              <a:xfrm>
                <a:off x="1704259" y="1937501"/>
                <a:ext cx="88203" cy="90217"/>
              </a:xfrm>
              <a:custGeom>
                <a:rect b="b" l="l" r="r" t="t"/>
                <a:pathLst>
                  <a:path extrusionOk="0" h="2867" w="2803">
                    <a:moveTo>
                      <a:pt x="2208" y="1"/>
                    </a:moveTo>
                    <a:cubicBezTo>
                      <a:pt x="2028" y="1"/>
                      <a:pt x="1848" y="198"/>
                      <a:pt x="1669" y="198"/>
                    </a:cubicBezTo>
                    <a:lnTo>
                      <a:pt x="1602" y="198"/>
                    </a:lnTo>
                    <a:cubicBezTo>
                      <a:pt x="1505" y="157"/>
                      <a:pt x="1397" y="132"/>
                      <a:pt x="1301" y="132"/>
                    </a:cubicBezTo>
                    <a:cubicBezTo>
                      <a:pt x="1166" y="132"/>
                      <a:pt x="1055" y="181"/>
                      <a:pt x="1035" y="298"/>
                    </a:cubicBezTo>
                    <a:cubicBezTo>
                      <a:pt x="1035" y="498"/>
                      <a:pt x="1302" y="432"/>
                      <a:pt x="1302" y="565"/>
                    </a:cubicBezTo>
                    <a:cubicBezTo>
                      <a:pt x="1302" y="698"/>
                      <a:pt x="1035" y="665"/>
                      <a:pt x="868" y="798"/>
                    </a:cubicBezTo>
                    <a:cubicBezTo>
                      <a:pt x="821" y="830"/>
                      <a:pt x="775" y="841"/>
                      <a:pt x="728" y="841"/>
                    </a:cubicBezTo>
                    <a:cubicBezTo>
                      <a:pt x="612" y="841"/>
                      <a:pt x="496" y="773"/>
                      <a:pt x="380" y="773"/>
                    </a:cubicBezTo>
                    <a:cubicBezTo>
                      <a:pt x="342" y="773"/>
                      <a:pt x="305" y="780"/>
                      <a:pt x="268" y="798"/>
                    </a:cubicBezTo>
                    <a:cubicBezTo>
                      <a:pt x="68" y="865"/>
                      <a:pt x="468" y="999"/>
                      <a:pt x="335" y="1199"/>
                    </a:cubicBezTo>
                    <a:cubicBezTo>
                      <a:pt x="201" y="1399"/>
                      <a:pt x="335" y="1399"/>
                      <a:pt x="601" y="1599"/>
                    </a:cubicBezTo>
                    <a:cubicBezTo>
                      <a:pt x="835" y="1799"/>
                      <a:pt x="435" y="1833"/>
                      <a:pt x="435" y="2066"/>
                    </a:cubicBezTo>
                    <a:cubicBezTo>
                      <a:pt x="435" y="2300"/>
                      <a:pt x="134" y="2266"/>
                      <a:pt x="68" y="2433"/>
                    </a:cubicBezTo>
                    <a:cubicBezTo>
                      <a:pt x="1" y="2566"/>
                      <a:pt x="335" y="2867"/>
                      <a:pt x="635" y="2867"/>
                    </a:cubicBezTo>
                    <a:cubicBezTo>
                      <a:pt x="968" y="2833"/>
                      <a:pt x="1302" y="2700"/>
                      <a:pt x="1569" y="2466"/>
                    </a:cubicBezTo>
                    <a:cubicBezTo>
                      <a:pt x="1667" y="2368"/>
                      <a:pt x="1752" y="2342"/>
                      <a:pt x="1832" y="2342"/>
                    </a:cubicBezTo>
                    <a:cubicBezTo>
                      <a:pt x="1919" y="2342"/>
                      <a:pt x="2000" y="2373"/>
                      <a:pt x="2086" y="2373"/>
                    </a:cubicBezTo>
                    <a:cubicBezTo>
                      <a:pt x="2134" y="2373"/>
                      <a:pt x="2183" y="2363"/>
                      <a:pt x="2236" y="2333"/>
                    </a:cubicBezTo>
                    <a:cubicBezTo>
                      <a:pt x="2503" y="2199"/>
                      <a:pt x="2336" y="1232"/>
                      <a:pt x="2236" y="1032"/>
                    </a:cubicBezTo>
                    <a:cubicBezTo>
                      <a:pt x="2236" y="1032"/>
                      <a:pt x="2236" y="999"/>
                      <a:pt x="2236" y="965"/>
                    </a:cubicBezTo>
                    <a:cubicBezTo>
                      <a:pt x="2269" y="865"/>
                      <a:pt x="2536" y="832"/>
                      <a:pt x="2670" y="698"/>
                    </a:cubicBezTo>
                    <a:cubicBezTo>
                      <a:pt x="2803" y="565"/>
                      <a:pt x="2569" y="265"/>
                      <a:pt x="2369" y="65"/>
                    </a:cubicBezTo>
                    <a:cubicBezTo>
                      <a:pt x="2315" y="18"/>
                      <a:pt x="2262" y="1"/>
                      <a:pt x="2208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4"/>
              <p:cNvSpPr/>
              <p:nvPr/>
            </p:nvSpPr>
            <p:spPr>
              <a:xfrm>
                <a:off x="1760303" y="1858329"/>
                <a:ext cx="18534" cy="16143"/>
              </a:xfrm>
              <a:custGeom>
                <a:rect b="b" l="l" r="r" t="t"/>
                <a:pathLst>
                  <a:path extrusionOk="0" h="513" w="589">
                    <a:moveTo>
                      <a:pt x="486" y="1"/>
                    </a:moveTo>
                    <a:cubicBezTo>
                      <a:pt x="330" y="1"/>
                      <a:pt x="1" y="512"/>
                      <a:pt x="155" y="512"/>
                    </a:cubicBezTo>
                    <a:cubicBezTo>
                      <a:pt x="288" y="512"/>
                      <a:pt x="588" y="112"/>
                      <a:pt x="522" y="12"/>
                    </a:cubicBezTo>
                    <a:cubicBezTo>
                      <a:pt x="511" y="4"/>
                      <a:pt x="500" y="1"/>
                      <a:pt x="486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4"/>
              <p:cNvSpPr/>
              <p:nvPr/>
            </p:nvSpPr>
            <p:spPr>
              <a:xfrm>
                <a:off x="1766219" y="1847410"/>
                <a:ext cx="154065" cy="215710"/>
              </a:xfrm>
              <a:custGeom>
                <a:rect b="b" l="l" r="r" t="t"/>
                <a:pathLst>
                  <a:path extrusionOk="0" h="6855" w="4896">
                    <a:moveTo>
                      <a:pt x="2055" y="1"/>
                    </a:moveTo>
                    <a:cubicBezTo>
                      <a:pt x="1988" y="1"/>
                      <a:pt x="1951" y="170"/>
                      <a:pt x="1868" y="226"/>
                    </a:cubicBezTo>
                    <a:cubicBezTo>
                      <a:pt x="1768" y="259"/>
                      <a:pt x="1668" y="276"/>
                      <a:pt x="1568" y="276"/>
                    </a:cubicBezTo>
                    <a:cubicBezTo>
                      <a:pt x="1468" y="276"/>
                      <a:pt x="1368" y="259"/>
                      <a:pt x="1268" y="226"/>
                    </a:cubicBezTo>
                    <a:cubicBezTo>
                      <a:pt x="1256" y="224"/>
                      <a:pt x="1245" y="224"/>
                      <a:pt x="1234" y="224"/>
                    </a:cubicBezTo>
                    <a:cubicBezTo>
                      <a:pt x="992" y="224"/>
                      <a:pt x="902" y="565"/>
                      <a:pt x="934" y="693"/>
                    </a:cubicBezTo>
                    <a:cubicBezTo>
                      <a:pt x="934" y="859"/>
                      <a:pt x="634" y="960"/>
                      <a:pt x="667" y="1093"/>
                    </a:cubicBezTo>
                    <a:cubicBezTo>
                      <a:pt x="719" y="1170"/>
                      <a:pt x="670" y="1248"/>
                      <a:pt x="600" y="1248"/>
                    </a:cubicBezTo>
                    <a:cubicBezTo>
                      <a:pt x="579" y="1248"/>
                      <a:pt x="556" y="1241"/>
                      <a:pt x="534" y="1226"/>
                    </a:cubicBezTo>
                    <a:cubicBezTo>
                      <a:pt x="483" y="1176"/>
                      <a:pt x="394" y="1048"/>
                      <a:pt x="281" y="1048"/>
                    </a:cubicBezTo>
                    <a:cubicBezTo>
                      <a:pt x="245" y="1048"/>
                      <a:pt x="207" y="1061"/>
                      <a:pt x="167" y="1093"/>
                    </a:cubicBezTo>
                    <a:cubicBezTo>
                      <a:pt x="0" y="1226"/>
                      <a:pt x="367" y="1393"/>
                      <a:pt x="600" y="1427"/>
                    </a:cubicBezTo>
                    <a:cubicBezTo>
                      <a:pt x="801" y="1460"/>
                      <a:pt x="434" y="1593"/>
                      <a:pt x="367" y="1860"/>
                    </a:cubicBezTo>
                    <a:cubicBezTo>
                      <a:pt x="334" y="2094"/>
                      <a:pt x="667" y="1960"/>
                      <a:pt x="667" y="2127"/>
                    </a:cubicBezTo>
                    <a:cubicBezTo>
                      <a:pt x="667" y="2294"/>
                      <a:pt x="200" y="2327"/>
                      <a:pt x="200" y="2461"/>
                    </a:cubicBezTo>
                    <a:cubicBezTo>
                      <a:pt x="200" y="2503"/>
                      <a:pt x="217" y="2520"/>
                      <a:pt x="245" y="2520"/>
                    </a:cubicBezTo>
                    <a:cubicBezTo>
                      <a:pt x="327" y="2520"/>
                      <a:pt x="501" y="2377"/>
                      <a:pt x="600" y="2327"/>
                    </a:cubicBezTo>
                    <a:cubicBezTo>
                      <a:pt x="609" y="2323"/>
                      <a:pt x="617" y="2321"/>
                      <a:pt x="623" y="2321"/>
                    </a:cubicBezTo>
                    <a:cubicBezTo>
                      <a:pt x="703" y="2321"/>
                      <a:pt x="575" y="2667"/>
                      <a:pt x="780" y="2667"/>
                    </a:cubicBezTo>
                    <a:cubicBezTo>
                      <a:pt x="796" y="2667"/>
                      <a:pt x="814" y="2665"/>
                      <a:pt x="834" y="2661"/>
                    </a:cubicBezTo>
                    <a:cubicBezTo>
                      <a:pt x="1122" y="2629"/>
                      <a:pt x="1041" y="2258"/>
                      <a:pt x="1123" y="2258"/>
                    </a:cubicBezTo>
                    <a:cubicBezTo>
                      <a:pt x="1127" y="2258"/>
                      <a:pt x="1130" y="2259"/>
                      <a:pt x="1134" y="2260"/>
                    </a:cubicBezTo>
                    <a:cubicBezTo>
                      <a:pt x="1268" y="2294"/>
                      <a:pt x="1101" y="2461"/>
                      <a:pt x="1201" y="2627"/>
                    </a:cubicBezTo>
                    <a:cubicBezTo>
                      <a:pt x="1268" y="2794"/>
                      <a:pt x="967" y="3061"/>
                      <a:pt x="1001" y="3194"/>
                    </a:cubicBezTo>
                    <a:cubicBezTo>
                      <a:pt x="1001" y="3254"/>
                      <a:pt x="1122" y="3287"/>
                      <a:pt x="1274" y="3287"/>
                    </a:cubicBezTo>
                    <a:cubicBezTo>
                      <a:pt x="1460" y="3287"/>
                      <a:pt x="1691" y="3238"/>
                      <a:pt x="1801" y="3128"/>
                    </a:cubicBezTo>
                    <a:cubicBezTo>
                      <a:pt x="1851" y="3068"/>
                      <a:pt x="1895" y="3044"/>
                      <a:pt x="1928" y="3044"/>
                    </a:cubicBezTo>
                    <a:cubicBezTo>
                      <a:pt x="2007" y="3044"/>
                      <a:pt x="2028" y="3177"/>
                      <a:pt x="1935" y="3295"/>
                    </a:cubicBezTo>
                    <a:cubicBezTo>
                      <a:pt x="1801" y="3395"/>
                      <a:pt x="1868" y="3595"/>
                      <a:pt x="2035" y="3628"/>
                    </a:cubicBezTo>
                    <a:cubicBezTo>
                      <a:pt x="2202" y="3695"/>
                      <a:pt x="2235" y="3695"/>
                      <a:pt x="2168" y="3828"/>
                    </a:cubicBezTo>
                    <a:cubicBezTo>
                      <a:pt x="2102" y="3962"/>
                      <a:pt x="2168" y="4195"/>
                      <a:pt x="2135" y="4329"/>
                    </a:cubicBezTo>
                    <a:cubicBezTo>
                      <a:pt x="2098" y="4384"/>
                      <a:pt x="1930" y="4408"/>
                      <a:pt x="1786" y="4408"/>
                    </a:cubicBezTo>
                    <a:cubicBezTo>
                      <a:pt x="1669" y="4408"/>
                      <a:pt x="1568" y="4392"/>
                      <a:pt x="1568" y="4362"/>
                    </a:cubicBezTo>
                    <a:cubicBezTo>
                      <a:pt x="1556" y="4327"/>
                      <a:pt x="1524" y="4312"/>
                      <a:pt x="1491" y="4312"/>
                    </a:cubicBezTo>
                    <a:cubicBezTo>
                      <a:pt x="1427" y="4312"/>
                      <a:pt x="1358" y="4363"/>
                      <a:pt x="1401" y="4429"/>
                    </a:cubicBezTo>
                    <a:cubicBezTo>
                      <a:pt x="1434" y="4562"/>
                      <a:pt x="1201" y="4662"/>
                      <a:pt x="1234" y="4762"/>
                    </a:cubicBezTo>
                    <a:cubicBezTo>
                      <a:pt x="1234" y="4896"/>
                      <a:pt x="1534" y="4862"/>
                      <a:pt x="1534" y="4996"/>
                    </a:cubicBezTo>
                    <a:cubicBezTo>
                      <a:pt x="1568" y="5129"/>
                      <a:pt x="1334" y="5263"/>
                      <a:pt x="1034" y="5363"/>
                    </a:cubicBezTo>
                    <a:cubicBezTo>
                      <a:pt x="757" y="5446"/>
                      <a:pt x="986" y="5621"/>
                      <a:pt x="1148" y="5621"/>
                    </a:cubicBezTo>
                    <a:cubicBezTo>
                      <a:pt x="1181" y="5621"/>
                      <a:pt x="1212" y="5613"/>
                      <a:pt x="1234" y="5596"/>
                    </a:cubicBezTo>
                    <a:cubicBezTo>
                      <a:pt x="1265" y="5573"/>
                      <a:pt x="1287" y="5564"/>
                      <a:pt x="1305" y="5564"/>
                    </a:cubicBezTo>
                    <a:cubicBezTo>
                      <a:pt x="1366" y="5564"/>
                      <a:pt x="1388" y="5663"/>
                      <a:pt x="1568" y="5663"/>
                    </a:cubicBezTo>
                    <a:cubicBezTo>
                      <a:pt x="1735" y="5663"/>
                      <a:pt x="1855" y="5779"/>
                      <a:pt x="2026" y="5779"/>
                    </a:cubicBezTo>
                    <a:cubicBezTo>
                      <a:pt x="2060" y="5779"/>
                      <a:pt x="2096" y="5774"/>
                      <a:pt x="2135" y="5763"/>
                    </a:cubicBezTo>
                    <a:cubicBezTo>
                      <a:pt x="2201" y="5735"/>
                      <a:pt x="2249" y="5722"/>
                      <a:pt x="2279" y="5722"/>
                    </a:cubicBezTo>
                    <a:cubicBezTo>
                      <a:pt x="2355" y="5722"/>
                      <a:pt x="2321" y="5801"/>
                      <a:pt x="2202" y="5896"/>
                    </a:cubicBezTo>
                    <a:cubicBezTo>
                      <a:pt x="2128" y="5946"/>
                      <a:pt x="2045" y="5959"/>
                      <a:pt x="1961" y="5959"/>
                    </a:cubicBezTo>
                    <a:cubicBezTo>
                      <a:pt x="1869" y="5959"/>
                      <a:pt x="1777" y="5943"/>
                      <a:pt x="1695" y="5943"/>
                    </a:cubicBezTo>
                    <a:cubicBezTo>
                      <a:pt x="1649" y="5943"/>
                      <a:pt x="1606" y="5948"/>
                      <a:pt x="1568" y="5963"/>
                    </a:cubicBezTo>
                    <a:cubicBezTo>
                      <a:pt x="1401" y="6063"/>
                      <a:pt x="734" y="6697"/>
                      <a:pt x="867" y="6830"/>
                    </a:cubicBezTo>
                    <a:cubicBezTo>
                      <a:pt x="879" y="6847"/>
                      <a:pt x="891" y="6855"/>
                      <a:pt x="905" y="6855"/>
                    </a:cubicBezTo>
                    <a:cubicBezTo>
                      <a:pt x="973" y="6855"/>
                      <a:pt x="1080" y="6680"/>
                      <a:pt x="1301" y="6597"/>
                    </a:cubicBezTo>
                    <a:cubicBezTo>
                      <a:pt x="1354" y="6574"/>
                      <a:pt x="1396" y="6565"/>
                      <a:pt x="1432" y="6565"/>
                    </a:cubicBezTo>
                    <a:cubicBezTo>
                      <a:pt x="1555" y="6565"/>
                      <a:pt x="1598" y="6671"/>
                      <a:pt x="1701" y="6697"/>
                    </a:cubicBezTo>
                    <a:cubicBezTo>
                      <a:pt x="1827" y="6697"/>
                      <a:pt x="1834" y="6461"/>
                      <a:pt x="1946" y="6461"/>
                    </a:cubicBezTo>
                    <a:cubicBezTo>
                      <a:pt x="1953" y="6461"/>
                      <a:pt x="1960" y="6462"/>
                      <a:pt x="1968" y="6463"/>
                    </a:cubicBezTo>
                    <a:cubicBezTo>
                      <a:pt x="2054" y="6463"/>
                      <a:pt x="2140" y="6390"/>
                      <a:pt x="2288" y="6390"/>
                    </a:cubicBezTo>
                    <a:cubicBezTo>
                      <a:pt x="2313" y="6390"/>
                      <a:pt x="2340" y="6392"/>
                      <a:pt x="2368" y="6397"/>
                    </a:cubicBezTo>
                    <a:cubicBezTo>
                      <a:pt x="2398" y="6403"/>
                      <a:pt x="2426" y="6405"/>
                      <a:pt x="2454" y="6405"/>
                    </a:cubicBezTo>
                    <a:cubicBezTo>
                      <a:pt x="2582" y="6405"/>
                      <a:pt x="2692" y="6346"/>
                      <a:pt x="2802" y="6263"/>
                    </a:cubicBezTo>
                    <a:cubicBezTo>
                      <a:pt x="2815" y="6255"/>
                      <a:pt x="2830" y="6251"/>
                      <a:pt x="2846" y="6251"/>
                    </a:cubicBezTo>
                    <a:cubicBezTo>
                      <a:pt x="2943" y="6251"/>
                      <a:pt x="3095" y="6376"/>
                      <a:pt x="3192" y="6376"/>
                    </a:cubicBezTo>
                    <a:cubicBezTo>
                      <a:pt x="3208" y="6376"/>
                      <a:pt x="3223" y="6372"/>
                      <a:pt x="3236" y="6363"/>
                    </a:cubicBezTo>
                    <a:cubicBezTo>
                      <a:pt x="3436" y="6297"/>
                      <a:pt x="3636" y="6263"/>
                      <a:pt x="3836" y="6263"/>
                    </a:cubicBezTo>
                    <a:cubicBezTo>
                      <a:pt x="4136" y="6230"/>
                      <a:pt x="4403" y="6097"/>
                      <a:pt x="4603" y="5930"/>
                    </a:cubicBezTo>
                    <a:cubicBezTo>
                      <a:pt x="4703" y="5855"/>
                      <a:pt x="4616" y="5817"/>
                      <a:pt x="4495" y="5817"/>
                    </a:cubicBezTo>
                    <a:cubicBezTo>
                      <a:pt x="4455" y="5817"/>
                      <a:pt x="4412" y="5821"/>
                      <a:pt x="4370" y="5830"/>
                    </a:cubicBezTo>
                    <a:cubicBezTo>
                      <a:pt x="4360" y="5832"/>
                      <a:pt x="4351" y="5833"/>
                      <a:pt x="4342" y="5833"/>
                    </a:cubicBezTo>
                    <a:cubicBezTo>
                      <a:pt x="4238" y="5833"/>
                      <a:pt x="4251" y="5650"/>
                      <a:pt x="4437" y="5496"/>
                    </a:cubicBezTo>
                    <a:cubicBezTo>
                      <a:pt x="4603" y="5329"/>
                      <a:pt x="4870" y="5229"/>
                      <a:pt x="4870" y="4962"/>
                    </a:cubicBezTo>
                    <a:cubicBezTo>
                      <a:pt x="4895" y="4786"/>
                      <a:pt x="4598" y="4648"/>
                      <a:pt x="4422" y="4648"/>
                    </a:cubicBezTo>
                    <a:cubicBezTo>
                      <a:pt x="4364" y="4648"/>
                      <a:pt x="4320" y="4663"/>
                      <a:pt x="4303" y="4696"/>
                    </a:cubicBezTo>
                    <a:cubicBezTo>
                      <a:pt x="4274" y="4754"/>
                      <a:pt x="4238" y="4780"/>
                      <a:pt x="4199" y="4780"/>
                    </a:cubicBezTo>
                    <a:cubicBezTo>
                      <a:pt x="4149" y="4780"/>
                      <a:pt x="4092" y="4737"/>
                      <a:pt x="4036" y="4662"/>
                    </a:cubicBezTo>
                    <a:cubicBezTo>
                      <a:pt x="3936" y="4495"/>
                      <a:pt x="4103" y="4362"/>
                      <a:pt x="4036" y="4362"/>
                    </a:cubicBezTo>
                    <a:cubicBezTo>
                      <a:pt x="3936" y="4295"/>
                      <a:pt x="3836" y="4195"/>
                      <a:pt x="3836" y="4062"/>
                    </a:cubicBezTo>
                    <a:cubicBezTo>
                      <a:pt x="3869" y="3962"/>
                      <a:pt x="3703" y="3461"/>
                      <a:pt x="3436" y="3395"/>
                    </a:cubicBezTo>
                    <a:cubicBezTo>
                      <a:pt x="3169" y="3328"/>
                      <a:pt x="3102" y="2928"/>
                      <a:pt x="3069" y="2727"/>
                    </a:cubicBezTo>
                    <a:cubicBezTo>
                      <a:pt x="3002" y="2494"/>
                      <a:pt x="2835" y="2627"/>
                      <a:pt x="2702" y="2427"/>
                    </a:cubicBezTo>
                    <a:cubicBezTo>
                      <a:pt x="2635" y="2344"/>
                      <a:pt x="2544" y="2319"/>
                      <a:pt x="2452" y="2319"/>
                    </a:cubicBezTo>
                    <a:cubicBezTo>
                      <a:pt x="2360" y="2319"/>
                      <a:pt x="2268" y="2344"/>
                      <a:pt x="2202" y="2361"/>
                    </a:cubicBezTo>
                    <a:cubicBezTo>
                      <a:pt x="2068" y="2361"/>
                      <a:pt x="2202" y="2127"/>
                      <a:pt x="2402" y="1994"/>
                    </a:cubicBezTo>
                    <a:cubicBezTo>
                      <a:pt x="2635" y="1727"/>
                      <a:pt x="2769" y="1393"/>
                      <a:pt x="2802" y="1026"/>
                    </a:cubicBezTo>
                    <a:cubicBezTo>
                      <a:pt x="2802" y="955"/>
                      <a:pt x="2563" y="922"/>
                      <a:pt x="2315" y="922"/>
                    </a:cubicBezTo>
                    <a:cubicBezTo>
                      <a:pt x="2100" y="922"/>
                      <a:pt x="1879" y="946"/>
                      <a:pt x="1801" y="993"/>
                    </a:cubicBezTo>
                    <a:cubicBezTo>
                      <a:pt x="1778" y="1002"/>
                      <a:pt x="1755" y="1006"/>
                      <a:pt x="1732" y="1006"/>
                    </a:cubicBezTo>
                    <a:cubicBezTo>
                      <a:pt x="1594" y="1006"/>
                      <a:pt x="1486" y="850"/>
                      <a:pt x="1601" y="793"/>
                    </a:cubicBezTo>
                    <a:cubicBezTo>
                      <a:pt x="1735" y="726"/>
                      <a:pt x="2035" y="459"/>
                      <a:pt x="2035" y="326"/>
                    </a:cubicBezTo>
                    <a:cubicBezTo>
                      <a:pt x="2035" y="226"/>
                      <a:pt x="2235" y="126"/>
                      <a:pt x="2102" y="26"/>
                    </a:cubicBezTo>
                    <a:cubicBezTo>
                      <a:pt x="2084" y="8"/>
                      <a:pt x="2069" y="1"/>
                      <a:pt x="2055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4"/>
              <p:cNvSpPr/>
              <p:nvPr/>
            </p:nvSpPr>
            <p:spPr>
              <a:xfrm>
                <a:off x="2621694" y="3229682"/>
                <a:ext cx="130181" cy="246422"/>
              </a:xfrm>
              <a:custGeom>
                <a:rect b="b" l="l" r="r" t="t"/>
                <a:pathLst>
                  <a:path extrusionOk="0" h="7831" w="4137">
                    <a:moveTo>
                      <a:pt x="3417" y="1"/>
                    </a:moveTo>
                    <a:cubicBezTo>
                      <a:pt x="3368" y="1"/>
                      <a:pt x="3318" y="214"/>
                      <a:pt x="3269" y="263"/>
                    </a:cubicBezTo>
                    <a:cubicBezTo>
                      <a:pt x="3202" y="364"/>
                      <a:pt x="3169" y="497"/>
                      <a:pt x="3202" y="664"/>
                    </a:cubicBezTo>
                    <a:cubicBezTo>
                      <a:pt x="3202" y="764"/>
                      <a:pt x="3002" y="897"/>
                      <a:pt x="2869" y="897"/>
                    </a:cubicBezTo>
                    <a:cubicBezTo>
                      <a:pt x="2852" y="893"/>
                      <a:pt x="2833" y="891"/>
                      <a:pt x="2815" y="891"/>
                    </a:cubicBezTo>
                    <a:cubicBezTo>
                      <a:pt x="2688" y="891"/>
                      <a:pt x="2544" y="986"/>
                      <a:pt x="2602" y="1131"/>
                    </a:cubicBezTo>
                    <a:cubicBezTo>
                      <a:pt x="2669" y="1331"/>
                      <a:pt x="2502" y="1298"/>
                      <a:pt x="2602" y="1431"/>
                    </a:cubicBezTo>
                    <a:cubicBezTo>
                      <a:pt x="2702" y="1564"/>
                      <a:pt x="2402" y="1765"/>
                      <a:pt x="2168" y="1765"/>
                    </a:cubicBezTo>
                    <a:cubicBezTo>
                      <a:pt x="1944" y="1797"/>
                      <a:pt x="1689" y="2167"/>
                      <a:pt x="1433" y="2167"/>
                    </a:cubicBezTo>
                    <a:cubicBezTo>
                      <a:pt x="1422" y="2167"/>
                      <a:pt x="1412" y="2166"/>
                      <a:pt x="1401" y="2165"/>
                    </a:cubicBezTo>
                    <a:cubicBezTo>
                      <a:pt x="1383" y="2162"/>
                      <a:pt x="1365" y="2161"/>
                      <a:pt x="1347" y="2161"/>
                    </a:cubicBezTo>
                    <a:cubicBezTo>
                      <a:pt x="1150" y="2161"/>
                      <a:pt x="952" y="2302"/>
                      <a:pt x="755" y="2302"/>
                    </a:cubicBezTo>
                    <a:cubicBezTo>
                      <a:pt x="737" y="2302"/>
                      <a:pt x="719" y="2301"/>
                      <a:pt x="701" y="2298"/>
                    </a:cubicBezTo>
                    <a:cubicBezTo>
                      <a:pt x="694" y="2297"/>
                      <a:pt x="687" y="2297"/>
                      <a:pt x="681" y="2297"/>
                    </a:cubicBezTo>
                    <a:cubicBezTo>
                      <a:pt x="509" y="2297"/>
                      <a:pt x="628" y="2742"/>
                      <a:pt x="467" y="3032"/>
                    </a:cubicBezTo>
                    <a:cubicBezTo>
                      <a:pt x="334" y="3366"/>
                      <a:pt x="367" y="3733"/>
                      <a:pt x="534" y="4033"/>
                    </a:cubicBezTo>
                    <a:cubicBezTo>
                      <a:pt x="767" y="4400"/>
                      <a:pt x="734" y="4867"/>
                      <a:pt x="434" y="5134"/>
                    </a:cubicBezTo>
                    <a:cubicBezTo>
                      <a:pt x="100" y="5501"/>
                      <a:pt x="0" y="6034"/>
                      <a:pt x="200" y="6468"/>
                    </a:cubicBezTo>
                    <a:cubicBezTo>
                      <a:pt x="367" y="6801"/>
                      <a:pt x="367" y="7302"/>
                      <a:pt x="567" y="7502"/>
                    </a:cubicBezTo>
                    <a:cubicBezTo>
                      <a:pt x="716" y="7675"/>
                      <a:pt x="1085" y="7830"/>
                      <a:pt x="1334" y="7830"/>
                    </a:cubicBezTo>
                    <a:cubicBezTo>
                      <a:pt x="1420" y="7830"/>
                      <a:pt x="1492" y="7812"/>
                      <a:pt x="1535" y="7769"/>
                    </a:cubicBezTo>
                    <a:cubicBezTo>
                      <a:pt x="1735" y="7602"/>
                      <a:pt x="1901" y="7802"/>
                      <a:pt x="2102" y="7535"/>
                    </a:cubicBezTo>
                    <a:cubicBezTo>
                      <a:pt x="2335" y="7302"/>
                      <a:pt x="2635" y="6068"/>
                      <a:pt x="2902" y="5234"/>
                    </a:cubicBezTo>
                    <a:cubicBezTo>
                      <a:pt x="3169" y="4533"/>
                      <a:pt x="3403" y="3799"/>
                      <a:pt x="3536" y="3065"/>
                    </a:cubicBezTo>
                    <a:cubicBezTo>
                      <a:pt x="3503" y="2832"/>
                      <a:pt x="3703" y="2699"/>
                      <a:pt x="3636" y="2465"/>
                    </a:cubicBezTo>
                    <a:cubicBezTo>
                      <a:pt x="3558" y="2256"/>
                      <a:pt x="3623" y="2046"/>
                      <a:pt x="3703" y="2046"/>
                    </a:cubicBezTo>
                    <a:cubicBezTo>
                      <a:pt x="3725" y="2046"/>
                      <a:pt x="3748" y="2062"/>
                      <a:pt x="3769" y="2098"/>
                    </a:cubicBezTo>
                    <a:cubicBezTo>
                      <a:pt x="3816" y="2191"/>
                      <a:pt x="3877" y="2241"/>
                      <a:pt x="3935" y="2241"/>
                    </a:cubicBezTo>
                    <a:cubicBezTo>
                      <a:pt x="4003" y="2241"/>
                      <a:pt x="4067" y="2174"/>
                      <a:pt x="4103" y="2031"/>
                    </a:cubicBezTo>
                    <a:cubicBezTo>
                      <a:pt x="4136" y="1798"/>
                      <a:pt x="3903" y="1364"/>
                      <a:pt x="3870" y="997"/>
                    </a:cubicBezTo>
                    <a:cubicBezTo>
                      <a:pt x="3870" y="630"/>
                      <a:pt x="3536" y="263"/>
                      <a:pt x="3469" y="97"/>
                    </a:cubicBezTo>
                    <a:cubicBezTo>
                      <a:pt x="3452" y="27"/>
                      <a:pt x="3435" y="1"/>
                      <a:pt x="341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54"/>
              <p:cNvSpPr/>
              <p:nvPr/>
            </p:nvSpPr>
            <p:spPr>
              <a:xfrm>
                <a:off x="2026518" y="2256518"/>
                <a:ext cx="32569" cy="46289"/>
              </a:xfrm>
              <a:custGeom>
                <a:rect b="b" l="l" r="r" t="t"/>
                <a:pathLst>
                  <a:path extrusionOk="0" h="1471" w="1035">
                    <a:moveTo>
                      <a:pt x="734" y="0"/>
                    </a:moveTo>
                    <a:cubicBezTo>
                      <a:pt x="668" y="0"/>
                      <a:pt x="568" y="34"/>
                      <a:pt x="501" y="67"/>
                    </a:cubicBezTo>
                    <a:cubicBezTo>
                      <a:pt x="434" y="134"/>
                      <a:pt x="368" y="134"/>
                      <a:pt x="301" y="134"/>
                    </a:cubicBezTo>
                    <a:lnTo>
                      <a:pt x="167" y="134"/>
                    </a:lnTo>
                    <a:cubicBezTo>
                      <a:pt x="134" y="134"/>
                      <a:pt x="101" y="134"/>
                      <a:pt x="101" y="167"/>
                    </a:cubicBezTo>
                    <a:cubicBezTo>
                      <a:pt x="1" y="334"/>
                      <a:pt x="368" y="568"/>
                      <a:pt x="301" y="901"/>
                    </a:cubicBezTo>
                    <a:cubicBezTo>
                      <a:pt x="238" y="1186"/>
                      <a:pt x="294" y="1471"/>
                      <a:pt x="443" y="1471"/>
                    </a:cubicBezTo>
                    <a:cubicBezTo>
                      <a:pt x="451" y="1471"/>
                      <a:pt x="459" y="1470"/>
                      <a:pt x="468" y="1468"/>
                    </a:cubicBezTo>
                    <a:cubicBezTo>
                      <a:pt x="468" y="1435"/>
                      <a:pt x="501" y="1435"/>
                      <a:pt x="534" y="1401"/>
                    </a:cubicBezTo>
                    <a:cubicBezTo>
                      <a:pt x="701" y="1235"/>
                      <a:pt x="801" y="1301"/>
                      <a:pt x="901" y="1168"/>
                    </a:cubicBezTo>
                    <a:cubicBezTo>
                      <a:pt x="1001" y="1035"/>
                      <a:pt x="901" y="534"/>
                      <a:pt x="1001" y="267"/>
                    </a:cubicBezTo>
                    <a:cubicBezTo>
                      <a:pt x="1035" y="134"/>
                      <a:pt x="901" y="34"/>
                      <a:pt x="734" y="0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54"/>
              <p:cNvSpPr/>
              <p:nvPr/>
            </p:nvSpPr>
            <p:spPr>
              <a:xfrm>
                <a:off x="2104211" y="2316338"/>
                <a:ext cx="51449" cy="30492"/>
              </a:xfrm>
              <a:custGeom>
                <a:rect b="b" l="l" r="r" t="t"/>
                <a:pathLst>
                  <a:path extrusionOk="0" h="969" w="1635">
                    <a:moveTo>
                      <a:pt x="367" y="1"/>
                    </a:moveTo>
                    <a:cubicBezTo>
                      <a:pt x="167" y="1"/>
                      <a:pt x="0" y="168"/>
                      <a:pt x="33" y="268"/>
                    </a:cubicBezTo>
                    <a:cubicBezTo>
                      <a:pt x="100" y="368"/>
                      <a:pt x="200" y="468"/>
                      <a:pt x="634" y="568"/>
                    </a:cubicBezTo>
                    <a:cubicBezTo>
                      <a:pt x="1034" y="668"/>
                      <a:pt x="1067" y="935"/>
                      <a:pt x="1234" y="968"/>
                    </a:cubicBezTo>
                    <a:cubicBezTo>
                      <a:pt x="1434" y="968"/>
                      <a:pt x="1434" y="801"/>
                      <a:pt x="1401" y="568"/>
                    </a:cubicBezTo>
                    <a:cubicBezTo>
                      <a:pt x="1368" y="368"/>
                      <a:pt x="1601" y="101"/>
                      <a:pt x="1635" y="68"/>
                    </a:cubicBezTo>
                    <a:cubicBezTo>
                      <a:pt x="1635" y="34"/>
                      <a:pt x="1601" y="1"/>
                      <a:pt x="1468" y="1"/>
                    </a:cubicBezTo>
                    <a:cubicBezTo>
                      <a:pt x="1368" y="1"/>
                      <a:pt x="1268" y="1"/>
                      <a:pt x="1168" y="34"/>
                    </a:cubicBezTo>
                    <a:cubicBezTo>
                      <a:pt x="1067" y="68"/>
                      <a:pt x="934" y="68"/>
                      <a:pt x="801" y="101"/>
                    </a:cubicBezTo>
                    <a:cubicBezTo>
                      <a:pt x="701" y="101"/>
                      <a:pt x="600" y="68"/>
                      <a:pt x="500" y="34"/>
                    </a:cubicBezTo>
                    <a:cubicBezTo>
                      <a:pt x="467" y="1"/>
                      <a:pt x="400" y="1"/>
                      <a:pt x="367" y="1"/>
                    </a:cubicBezTo>
                    <a:close/>
                  </a:path>
                </a:pathLst>
              </a:custGeom>
              <a:solidFill>
                <a:srgbClr val="90B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54"/>
              <p:cNvSpPr/>
              <p:nvPr/>
            </p:nvSpPr>
            <p:spPr>
              <a:xfrm>
                <a:off x="1183630" y="1965759"/>
                <a:ext cx="1787637" cy="3884852"/>
              </a:xfrm>
              <a:custGeom>
                <a:rect b="b" l="l" r="r" t="t"/>
                <a:pathLst>
                  <a:path extrusionOk="0" h="123456" w="56809">
                    <a:moveTo>
                      <a:pt x="21916" y="1"/>
                    </a:moveTo>
                    <a:cubicBezTo>
                      <a:pt x="21916" y="1"/>
                      <a:pt x="4738" y="17146"/>
                      <a:pt x="2736" y="20482"/>
                    </a:cubicBezTo>
                    <a:cubicBezTo>
                      <a:pt x="735" y="23818"/>
                      <a:pt x="134" y="48102"/>
                      <a:pt x="134" y="48102"/>
                    </a:cubicBezTo>
                    <a:cubicBezTo>
                      <a:pt x="1" y="52305"/>
                      <a:pt x="8707" y="64914"/>
                      <a:pt x="8707" y="64914"/>
                    </a:cubicBezTo>
                    <a:lnTo>
                      <a:pt x="2002" y="123456"/>
                    </a:lnTo>
                    <a:lnTo>
                      <a:pt x="52605" y="123456"/>
                    </a:lnTo>
                    <a:lnTo>
                      <a:pt x="47802" y="65514"/>
                    </a:lnTo>
                    <a:cubicBezTo>
                      <a:pt x="47802" y="65514"/>
                      <a:pt x="56808" y="44699"/>
                      <a:pt x="56708" y="41430"/>
                    </a:cubicBezTo>
                    <a:cubicBezTo>
                      <a:pt x="56608" y="38161"/>
                      <a:pt x="54306" y="17513"/>
                      <a:pt x="54306" y="17513"/>
                    </a:cubicBezTo>
                    <a:cubicBezTo>
                      <a:pt x="54306" y="17513"/>
                      <a:pt x="55040" y="11342"/>
                      <a:pt x="53873" y="8974"/>
                    </a:cubicBezTo>
                    <a:cubicBezTo>
                      <a:pt x="52778" y="6814"/>
                      <a:pt x="47746" y="5432"/>
                      <a:pt x="46133" y="5432"/>
                    </a:cubicBezTo>
                    <a:cubicBezTo>
                      <a:pt x="45977" y="5432"/>
                      <a:pt x="45852" y="5445"/>
                      <a:pt x="45767" y="5471"/>
                    </a:cubicBezTo>
                    <a:cubicBezTo>
                      <a:pt x="45300" y="5571"/>
                      <a:pt x="44866" y="5771"/>
                      <a:pt x="44499" y="6072"/>
                    </a:cubicBezTo>
                    <a:cubicBezTo>
                      <a:pt x="44499" y="6072"/>
                      <a:pt x="43265" y="2436"/>
                      <a:pt x="42565" y="1835"/>
                    </a:cubicBezTo>
                    <a:cubicBezTo>
                      <a:pt x="41897" y="1235"/>
                      <a:pt x="36193" y="601"/>
                      <a:pt x="35660" y="601"/>
                    </a:cubicBezTo>
                    <a:cubicBezTo>
                      <a:pt x="35159" y="601"/>
                      <a:pt x="32691" y="2436"/>
                      <a:pt x="32691" y="2436"/>
                    </a:cubicBezTo>
                    <a:cubicBezTo>
                      <a:pt x="32691" y="2436"/>
                      <a:pt x="32324" y="1335"/>
                      <a:pt x="31723" y="968"/>
                    </a:cubicBezTo>
                    <a:cubicBezTo>
                      <a:pt x="31209" y="654"/>
                      <a:pt x="27000" y="266"/>
                      <a:pt x="25656" y="266"/>
                    </a:cubicBezTo>
                    <a:cubicBezTo>
                      <a:pt x="25430" y="266"/>
                      <a:pt x="25286" y="277"/>
                      <a:pt x="25252" y="301"/>
                    </a:cubicBezTo>
                    <a:cubicBezTo>
                      <a:pt x="25052" y="468"/>
                      <a:pt x="23718" y="3036"/>
                      <a:pt x="23718" y="3036"/>
                    </a:cubicBezTo>
                    <a:lnTo>
                      <a:pt x="219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54"/>
              <p:cNvSpPr/>
              <p:nvPr/>
            </p:nvSpPr>
            <p:spPr>
              <a:xfrm>
                <a:off x="1622412" y="2606059"/>
                <a:ext cx="234087" cy="462918"/>
              </a:xfrm>
              <a:custGeom>
                <a:rect b="b" l="l" r="r" t="t"/>
                <a:pathLst>
                  <a:path extrusionOk="0" h="14711" w="7439">
                    <a:moveTo>
                      <a:pt x="6471" y="0"/>
                    </a:moveTo>
                    <a:lnTo>
                      <a:pt x="0" y="8406"/>
                    </a:lnTo>
                    <a:cubicBezTo>
                      <a:pt x="2702" y="10208"/>
                      <a:pt x="5204" y="12343"/>
                      <a:pt x="7439" y="14711"/>
                    </a:cubicBezTo>
                    <a:lnTo>
                      <a:pt x="6471" y="0"/>
                    </a:ln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54"/>
              <p:cNvSpPr/>
              <p:nvPr/>
            </p:nvSpPr>
            <p:spPr>
              <a:xfrm>
                <a:off x="1971953" y="3124581"/>
                <a:ext cx="684387" cy="574219"/>
              </a:xfrm>
              <a:custGeom>
                <a:rect b="b" l="l" r="r" t="t"/>
                <a:pathLst>
                  <a:path extrusionOk="0" h="18248" w="21749">
                    <a:moveTo>
                      <a:pt x="7839" y="1"/>
                    </a:moveTo>
                    <a:cubicBezTo>
                      <a:pt x="7839" y="1"/>
                      <a:pt x="6536" y="4195"/>
                      <a:pt x="2671" y="4195"/>
                    </a:cubicBezTo>
                    <a:cubicBezTo>
                      <a:pt x="1950" y="4195"/>
                      <a:pt x="1140" y="4050"/>
                      <a:pt x="234" y="3704"/>
                    </a:cubicBezTo>
                    <a:lnTo>
                      <a:pt x="0" y="4504"/>
                    </a:lnTo>
                    <a:lnTo>
                      <a:pt x="3136" y="18247"/>
                    </a:lnTo>
                    <a:lnTo>
                      <a:pt x="21749" y="4037"/>
                    </a:lnTo>
                    <a:cubicBezTo>
                      <a:pt x="21749" y="4037"/>
                      <a:pt x="17646" y="3270"/>
                      <a:pt x="16579" y="835"/>
                    </a:cubicBezTo>
                    <a:cubicBezTo>
                      <a:pt x="16579" y="835"/>
                      <a:pt x="14510" y="3904"/>
                      <a:pt x="12742" y="4171"/>
                    </a:cubicBezTo>
                    <a:cubicBezTo>
                      <a:pt x="12627" y="4190"/>
                      <a:pt x="12508" y="4199"/>
                      <a:pt x="12387" y="4199"/>
                    </a:cubicBezTo>
                    <a:cubicBezTo>
                      <a:pt x="10631" y="4199"/>
                      <a:pt x="8432" y="2217"/>
                      <a:pt x="7839" y="1"/>
                    </a:cubicBezTo>
                    <a:close/>
                  </a:path>
                </a:pathLst>
              </a:custGeom>
              <a:solidFill>
                <a:srgbClr val="D32A5A">
                  <a:alpha val="162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54"/>
              <p:cNvSpPr/>
              <p:nvPr/>
            </p:nvSpPr>
            <p:spPr>
              <a:xfrm>
                <a:off x="1457617" y="885542"/>
                <a:ext cx="489162" cy="1561008"/>
              </a:xfrm>
              <a:custGeom>
                <a:rect b="b" l="l" r="r" t="t"/>
                <a:pathLst>
                  <a:path extrusionOk="0" h="49607" w="15545">
                    <a:moveTo>
                      <a:pt x="7424" y="1"/>
                    </a:moveTo>
                    <a:cubicBezTo>
                      <a:pt x="6367" y="1"/>
                      <a:pt x="5273" y="480"/>
                      <a:pt x="4403" y="1772"/>
                    </a:cubicBezTo>
                    <a:cubicBezTo>
                      <a:pt x="2035" y="5341"/>
                      <a:pt x="0" y="49606"/>
                      <a:pt x="0" y="49606"/>
                    </a:cubicBezTo>
                    <a:lnTo>
                      <a:pt x="0" y="49606"/>
                    </a:lnTo>
                    <a:lnTo>
                      <a:pt x="15544" y="47104"/>
                    </a:lnTo>
                    <a:cubicBezTo>
                      <a:pt x="15544" y="47104"/>
                      <a:pt x="11909" y="3873"/>
                      <a:pt x="11075" y="2172"/>
                    </a:cubicBezTo>
                    <a:cubicBezTo>
                      <a:pt x="10570" y="1123"/>
                      <a:pt x="9041" y="1"/>
                      <a:pt x="742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54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54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54"/>
              <p:cNvSpPr/>
              <p:nvPr/>
            </p:nvSpPr>
            <p:spPr>
              <a:xfrm>
                <a:off x="1483830" y="2038071"/>
                <a:ext cx="1377207" cy="1709000"/>
              </a:xfrm>
              <a:custGeom>
                <a:rect b="b" l="l" r="r" t="t"/>
                <a:pathLst>
                  <a:path extrusionOk="0" h="54310" w="43766">
                    <a:moveTo>
                      <a:pt x="10408" y="19385"/>
                    </a:moveTo>
                    <a:lnTo>
                      <a:pt x="10408" y="19385"/>
                    </a:lnTo>
                    <a:cubicBezTo>
                      <a:pt x="10375" y="22787"/>
                      <a:pt x="10609" y="26223"/>
                      <a:pt x="11076" y="29592"/>
                    </a:cubicBezTo>
                    <a:cubicBezTo>
                      <a:pt x="11176" y="30259"/>
                      <a:pt x="11276" y="30893"/>
                      <a:pt x="11376" y="31560"/>
                    </a:cubicBezTo>
                    <a:cubicBezTo>
                      <a:pt x="10675" y="30793"/>
                      <a:pt x="9941" y="30059"/>
                      <a:pt x="9141" y="29392"/>
                    </a:cubicBezTo>
                    <a:cubicBezTo>
                      <a:pt x="7873" y="28291"/>
                      <a:pt x="6506" y="27357"/>
                      <a:pt x="5038" y="26557"/>
                    </a:cubicBezTo>
                    <a:cubicBezTo>
                      <a:pt x="6639" y="24555"/>
                      <a:pt x="8173" y="22520"/>
                      <a:pt x="9675" y="20452"/>
                    </a:cubicBezTo>
                    <a:cubicBezTo>
                      <a:pt x="9908" y="20085"/>
                      <a:pt x="10175" y="19752"/>
                      <a:pt x="10408" y="19385"/>
                    </a:cubicBezTo>
                    <a:close/>
                    <a:moveTo>
                      <a:pt x="13940" y="0"/>
                    </a:moveTo>
                    <a:cubicBezTo>
                      <a:pt x="12480" y="0"/>
                      <a:pt x="11138" y="810"/>
                      <a:pt x="10008" y="1672"/>
                    </a:cubicBezTo>
                    <a:cubicBezTo>
                      <a:pt x="8540" y="2806"/>
                      <a:pt x="7139" y="4040"/>
                      <a:pt x="5705" y="5241"/>
                    </a:cubicBezTo>
                    <a:lnTo>
                      <a:pt x="1269" y="8911"/>
                    </a:lnTo>
                    <a:lnTo>
                      <a:pt x="201" y="9845"/>
                    </a:lnTo>
                    <a:cubicBezTo>
                      <a:pt x="1" y="10045"/>
                      <a:pt x="1" y="10345"/>
                      <a:pt x="201" y="10578"/>
                    </a:cubicBezTo>
                    <a:cubicBezTo>
                      <a:pt x="301" y="10678"/>
                      <a:pt x="435" y="10729"/>
                      <a:pt x="568" y="10729"/>
                    </a:cubicBezTo>
                    <a:cubicBezTo>
                      <a:pt x="701" y="10729"/>
                      <a:pt x="835" y="10678"/>
                      <a:pt x="935" y="10578"/>
                    </a:cubicBezTo>
                    <a:lnTo>
                      <a:pt x="9408" y="3507"/>
                    </a:lnTo>
                    <a:cubicBezTo>
                      <a:pt x="10542" y="2539"/>
                      <a:pt x="11776" y="1439"/>
                      <a:pt x="13310" y="1105"/>
                    </a:cubicBezTo>
                    <a:cubicBezTo>
                      <a:pt x="13517" y="1059"/>
                      <a:pt x="13724" y="1037"/>
                      <a:pt x="13928" y="1037"/>
                    </a:cubicBezTo>
                    <a:cubicBezTo>
                      <a:pt x="14909" y="1037"/>
                      <a:pt x="15827" y="1550"/>
                      <a:pt x="16379" y="2406"/>
                    </a:cubicBezTo>
                    <a:cubicBezTo>
                      <a:pt x="18147" y="5008"/>
                      <a:pt x="16579" y="8043"/>
                      <a:pt x="15145" y="10378"/>
                    </a:cubicBezTo>
                    <a:cubicBezTo>
                      <a:pt x="13310" y="13347"/>
                      <a:pt x="11409" y="16216"/>
                      <a:pt x="9408" y="19051"/>
                    </a:cubicBezTo>
                    <a:cubicBezTo>
                      <a:pt x="7373" y="21887"/>
                      <a:pt x="5271" y="24622"/>
                      <a:pt x="3103" y="27290"/>
                    </a:cubicBezTo>
                    <a:lnTo>
                      <a:pt x="2269" y="28324"/>
                    </a:lnTo>
                    <a:cubicBezTo>
                      <a:pt x="2069" y="28525"/>
                      <a:pt x="2069" y="28858"/>
                      <a:pt x="2269" y="29058"/>
                    </a:cubicBezTo>
                    <a:cubicBezTo>
                      <a:pt x="2369" y="29158"/>
                      <a:pt x="2503" y="29208"/>
                      <a:pt x="2636" y="29208"/>
                    </a:cubicBezTo>
                    <a:cubicBezTo>
                      <a:pt x="2770" y="29208"/>
                      <a:pt x="2903" y="29158"/>
                      <a:pt x="3003" y="29058"/>
                    </a:cubicBezTo>
                    <a:cubicBezTo>
                      <a:pt x="3470" y="28491"/>
                      <a:pt x="3937" y="27924"/>
                      <a:pt x="4371" y="27390"/>
                    </a:cubicBezTo>
                    <a:lnTo>
                      <a:pt x="4471" y="27424"/>
                    </a:lnTo>
                    <a:cubicBezTo>
                      <a:pt x="7006" y="28825"/>
                      <a:pt x="9274" y="30659"/>
                      <a:pt x="11142" y="32861"/>
                    </a:cubicBezTo>
                    <a:cubicBezTo>
                      <a:pt x="12977" y="35029"/>
                      <a:pt x="14445" y="37531"/>
                      <a:pt x="15445" y="40200"/>
                    </a:cubicBezTo>
                    <a:cubicBezTo>
                      <a:pt x="16980" y="44469"/>
                      <a:pt x="17714" y="49273"/>
                      <a:pt x="17947" y="53809"/>
                    </a:cubicBezTo>
                    <a:cubicBezTo>
                      <a:pt x="17964" y="54143"/>
                      <a:pt x="18239" y="54310"/>
                      <a:pt x="18506" y="54310"/>
                    </a:cubicBezTo>
                    <a:cubicBezTo>
                      <a:pt x="18773" y="54310"/>
                      <a:pt x="19031" y="54143"/>
                      <a:pt x="19015" y="53809"/>
                    </a:cubicBezTo>
                    <a:cubicBezTo>
                      <a:pt x="18814" y="50340"/>
                      <a:pt x="18314" y="46871"/>
                      <a:pt x="17413" y="43502"/>
                    </a:cubicBezTo>
                    <a:cubicBezTo>
                      <a:pt x="17113" y="41901"/>
                      <a:pt x="16646" y="40366"/>
                      <a:pt x="16012" y="38865"/>
                    </a:cubicBezTo>
                    <a:lnTo>
                      <a:pt x="16012" y="38865"/>
                    </a:lnTo>
                    <a:cubicBezTo>
                      <a:pt x="16750" y="39187"/>
                      <a:pt x="17540" y="39347"/>
                      <a:pt x="18330" y="39347"/>
                    </a:cubicBezTo>
                    <a:cubicBezTo>
                      <a:pt x="18934" y="39347"/>
                      <a:pt x="19537" y="39253"/>
                      <a:pt x="20115" y="39065"/>
                    </a:cubicBezTo>
                    <a:cubicBezTo>
                      <a:pt x="21650" y="38532"/>
                      <a:pt x="22851" y="37364"/>
                      <a:pt x="23418" y="35830"/>
                    </a:cubicBezTo>
                    <a:cubicBezTo>
                      <a:pt x="23918" y="37164"/>
                      <a:pt x="24885" y="38265"/>
                      <a:pt x="26186" y="38865"/>
                    </a:cubicBezTo>
                    <a:cubicBezTo>
                      <a:pt x="26687" y="39106"/>
                      <a:pt x="27235" y="39226"/>
                      <a:pt x="27795" y="39226"/>
                    </a:cubicBezTo>
                    <a:cubicBezTo>
                      <a:pt x="28169" y="39226"/>
                      <a:pt x="28548" y="39172"/>
                      <a:pt x="28922" y="39065"/>
                    </a:cubicBezTo>
                    <a:cubicBezTo>
                      <a:pt x="29822" y="38799"/>
                      <a:pt x="30656" y="38265"/>
                      <a:pt x="31257" y="37531"/>
                    </a:cubicBezTo>
                    <a:cubicBezTo>
                      <a:pt x="31590" y="37131"/>
                      <a:pt x="31857" y="36730"/>
                      <a:pt x="32091" y="36297"/>
                    </a:cubicBezTo>
                    <a:cubicBezTo>
                      <a:pt x="33125" y="37498"/>
                      <a:pt x="34292" y="38665"/>
                      <a:pt x="35893" y="38999"/>
                    </a:cubicBezTo>
                    <a:cubicBezTo>
                      <a:pt x="36159" y="39068"/>
                      <a:pt x="36433" y="39101"/>
                      <a:pt x="36710" y="39101"/>
                    </a:cubicBezTo>
                    <a:cubicBezTo>
                      <a:pt x="37231" y="39101"/>
                      <a:pt x="37760" y="38983"/>
                      <a:pt x="38262" y="38765"/>
                    </a:cubicBezTo>
                    <a:cubicBezTo>
                      <a:pt x="38862" y="38432"/>
                      <a:pt x="39396" y="37998"/>
                      <a:pt x="39796" y="37398"/>
                    </a:cubicBezTo>
                    <a:cubicBezTo>
                      <a:pt x="40663" y="36230"/>
                      <a:pt x="41064" y="34762"/>
                      <a:pt x="41431" y="33361"/>
                    </a:cubicBezTo>
                    <a:cubicBezTo>
                      <a:pt x="41931" y="31527"/>
                      <a:pt x="42365" y="29692"/>
                      <a:pt x="42765" y="27824"/>
                    </a:cubicBezTo>
                    <a:cubicBezTo>
                      <a:pt x="43165" y="25723"/>
                      <a:pt x="43499" y="23588"/>
                      <a:pt x="43766" y="21453"/>
                    </a:cubicBezTo>
                    <a:cubicBezTo>
                      <a:pt x="43766" y="21153"/>
                      <a:pt x="43532" y="20919"/>
                      <a:pt x="43265" y="20919"/>
                    </a:cubicBezTo>
                    <a:cubicBezTo>
                      <a:pt x="42965" y="20919"/>
                      <a:pt x="42731" y="21153"/>
                      <a:pt x="42731" y="21420"/>
                    </a:cubicBezTo>
                    <a:cubicBezTo>
                      <a:pt x="42298" y="24955"/>
                      <a:pt x="41631" y="28425"/>
                      <a:pt x="40763" y="31860"/>
                    </a:cubicBezTo>
                    <a:cubicBezTo>
                      <a:pt x="40396" y="33261"/>
                      <a:pt x="40096" y="34762"/>
                      <a:pt x="39396" y="36063"/>
                    </a:cubicBezTo>
                    <a:cubicBezTo>
                      <a:pt x="38862" y="37131"/>
                      <a:pt x="37995" y="38065"/>
                      <a:pt x="36694" y="38065"/>
                    </a:cubicBezTo>
                    <a:cubicBezTo>
                      <a:pt x="34893" y="38031"/>
                      <a:pt x="33625" y="36497"/>
                      <a:pt x="32591" y="35229"/>
                    </a:cubicBezTo>
                    <a:cubicBezTo>
                      <a:pt x="32958" y="34062"/>
                      <a:pt x="33258" y="32861"/>
                      <a:pt x="33458" y="31627"/>
                    </a:cubicBezTo>
                    <a:cubicBezTo>
                      <a:pt x="33892" y="29258"/>
                      <a:pt x="34292" y="26923"/>
                      <a:pt x="34659" y="24555"/>
                    </a:cubicBezTo>
                    <a:cubicBezTo>
                      <a:pt x="35460" y="19785"/>
                      <a:pt x="36160" y="15015"/>
                      <a:pt x="36761" y="10245"/>
                    </a:cubicBezTo>
                    <a:cubicBezTo>
                      <a:pt x="36827" y="9678"/>
                      <a:pt x="36894" y="9077"/>
                      <a:pt x="36961" y="8510"/>
                    </a:cubicBezTo>
                    <a:cubicBezTo>
                      <a:pt x="36961" y="8210"/>
                      <a:pt x="36727" y="7977"/>
                      <a:pt x="36460" y="7977"/>
                    </a:cubicBezTo>
                    <a:cubicBezTo>
                      <a:pt x="36160" y="7977"/>
                      <a:pt x="35927" y="8210"/>
                      <a:pt x="35927" y="8510"/>
                    </a:cubicBezTo>
                    <a:cubicBezTo>
                      <a:pt x="35360" y="13114"/>
                      <a:pt x="34692" y="17684"/>
                      <a:pt x="33959" y="22253"/>
                    </a:cubicBezTo>
                    <a:cubicBezTo>
                      <a:pt x="33592" y="24555"/>
                      <a:pt x="33225" y="26823"/>
                      <a:pt x="32824" y="29092"/>
                    </a:cubicBezTo>
                    <a:cubicBezTo>
                      <a:pt x="32624" y="30226"/>
                      <a:pt x="32424" y="31327"/>
                      <a:pt x="32224" y="32461"/>
                    </a:cubicBezTo>
                    <a:cubicBezTo>
                      <a:pt x="32057" y="33428"/>
                      <a:pt x="31757" y="34395"/>
                      <a:pt x="31390" y="35329"/>
                    </a:cubicBezTo>
                    <a:cubicBezTo>
                      <a:pt x="30732" y="36739"/>
                      <a:pt x="29427" y="38150"/>
                      <a:pt x="27778" y="38150"/>
                    </a:cubicBezTo>
                    <a:cubicBezTo>
                      <a:pt x="27671" y="38150"/>
                      <a:pt x="27563" y="38144"/>
                      <a:pt x="27454" y="38131"/>
                    </a:cubicBezTo>
                    <a:cubicBezTo>
                      <a:pt x="25786" y="37931"/>
                      <a:pt x="24619" y="36397"/>
                      <a:pt x="24152" y="34896"/>
                    </a:cubicBezTo>
                    <a:cubicBezTo>
                      <a:pt x="23885" y="33862"/>
                      <a:pt x="23718" y="32828"/>
                      <a:pt x="23751" y="31760"/>
                    </a:cubicBezTo>
                    <a:cubicBezTo>
                      <a:pt x="23718" y="30626"/>
                      <a:pt x="23751" y="29525"/>
                      <a:pt x="23751" y="28391"/>
                    </a:cubicBezTo>
                    <a:lnTo>
                      <a:pt x="23751" y="21386"/>
                    </a:lnTo>
                    <a:lnTo>
                      <a:pt x="23751" y="7409"/>
                    </a:lnTo>
                    <a:lnTo>
                      <a:pt x="23751" y="5708"/>
                    </a:lnTo>
                    <a:cubicBezTo>
                      <a:pt x="23751" y="5358"/>
                      <a:pt x="23484" y="5183"/>
                      <a:pt x="23218" y="5183"/>
                    </a:cubicBezTo>
                    <a:cubicBezTo>
                      <a:pt x="22951" y="5183"/>
                      <a:pt x="22684" y="5358"/>
                      <a:pt x="22684" y="5708"/>
                    </a:cubicBezTo>
                    <a:lnTo>
                      <a:pt x="22684" y="20219"/>
                    </a:lnTo>
                    <a:lnTo>
                      <a:pt x="22684" y="27424"/>
                    </a:lnTo>
                    <a:lnTo>
                      <a:pt x="22684" y="31026"/>
                    </a:lnTo>
                    <a:cubicBezTo>
                      <a:pt x="22684" y="32928"/>
                      <a:pt x="22984" y="35196"/>
                      <a:pt x="21683" y="36764"/>
                    </a:cubicBezTo>
                    <a:cubicBezTo>
                      <a:pt x="20857" y="37738"/>
                      <a:pt x="19639" y="38294"/>
                      <a:pt x="18376" y="38294"/>
                    </a:cubicBezTo>
                    <a:cubicBezTo>
                      <a:pt x="18212" y="38294"/>
                      <a:pt x="18046" y="38284"/>
                      <a:pt x="17880" y="38265"/>
                    </a:cubicBezTo>
                    <a:cubicBezTo>
                      <a:pt x="17113" y="38198"/>
                      <a:pt x="15846" y="37865"/>
                      <a:pt x="15279" y="37264"/>
                    </a:cubicBezTo>
                    <a:cubicBezTo>
                      <a:pt x="15078" y="36931"/>
                      <a:pt x="14878" y="36630"/>
                      <a:pt x="14745" y="36263"/>
                    </a:cubicBezTo>
                    <a:cubicBezTo>
                      <a:pt x="14211" y="35296"/>
                      <a:pt x="13411" y="34462"/>
                      <a:pt x="12944" y="33428"/>
                    </a:cubicBezTo>
                    <a:cubicBezTo>
                      <a:pt x="12410" y="32327"/>
                      <a:pt x="12310" y="31026"/>
                      <a:pt x="12143" y="29826"/>
                    </a:cubicBezTo>
                    <a:cubicBezTo>
                      <a:pt x="11709" y="26957"/>
                      <a:pt x="11476" y="24088"/>
                      <a:pt x="11442" y="21219"/>
                    </a:cubicBezTo>
                    <a:cubicBezTo>
                      <a:pt x="11409" y="20085"/>
                      <a:pt x="11442" y="18984"/>
                      <a:pt x="11476" y="17917"/>
                    </a:cubicBezTo>
                    <a:lnTo>
                      <a:pt x="11476" y="17850"/>
                    </a:lnTo>
                    <a:cubicBezTo>
                      <a:pt x="12944" y="15749"/>
                      <a:pt x="14345" y="13581"/>
                      <a:pt x="15712" y="11379"/>
                    </a:cubicBezTo>
                    <a:cubicBezTo>
                      <a:pt x="16613" y="9945"/>
                      <a:pt x="17513" y="8444"/>
                      <a:pt x="17947" y="6809"/>
                    </a:cubicBezTo>
                    <a:cubicBezTo>
                      <a:pt x="18347" y="5341"/>
                      <a:pt x="18247" y="3807"/>
                      <a:pt x="17580" y="2439"/>
                    </a:cubicBezTo>
                    <a:cubicBezTo>
                      <a:pt x="17013" y="1172"/>
                      <a:pt x="15846" y="271"/>
                      <a:pt x="14478" y="38"/>
                    </a:cubicBezTo>
                    <a:cubicBezTo>
                      <a:pt x="14297" y="12"/>
                      <a:pt x="14118" y="0"/>
                      <a:pt x="13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54"/>
              <p:cNvSpPr/>
              <p:nvPr/>
            </p:nvSpPr>
            <p:spPr>
              <a:xfrm>
                <a:off x="1562404" y="1782901"/>
                <a:ext cx="279400" cy="52488"/>
              </a:xfrm>
              <a:custGeom>
                <a:rect b="b" l="l" r="r" t="t"/>
                <a:pathLst>
                  <a:path extrusionOk="0" h="1668" w="8879">
                    <a:moveTo>
                      <a:pt x="6691" y="1"/>
                    </a:moveTo>
                    <a:cubicBezTo>
                      <a:pt x="4664" y="1"/>
                      <a:pt x="2641" y="214"/>
                      <a:pt x="640" y="641"/>
                    </a:cubicBezTo>
                    <a:cubicBezTo>
                      <a:pt x="0" y="793"/>
                      <a:pt x="194" y="1667"/>
                      <a:pt x="765" y="1667"/>
                    </a:cubicBezTo>
                    <a:cubicBezTo>
                      <a:pt x="820" y="1667"/>
                      <a:pt x="878" y="1659"/>
                      <a:pt x="940" y="1642"/>
                    </a:cubicBezTo>
                    <a:cubicBezTo>
                      <a:pt x="2874" y="1233"/>
                      <a:pt x="4875" y="1047"/>
                      <a:pt x="6870" y="1047"/>
                    </a:cubicBezTo>
                    <a:cubicBezTo>
                      <a:pt x="7318" y="1047"/>
                      <a:pt x="7765" y="1056"/>
                      <a:pt x="8212" y="1075"/>
                    </a:cubicBezTo>
                    <a:cubicBezTo>
                      <a:pt x="8222" y="1075"/>
                      <a:pt x="8233" y="1076"/>
                      <a:pt x="8243" y="1076"/>
                    </a:cubicBezTo>
                    <a:cubicBezTo>
                      <a:pt x="8879" y="1076"/>
                      <a:pt x="8868" y="74"/>
                      <a:pt x="8212" y="41"/>
                    </a:cubicBezTo>
                    <a:cubicBezTo>
                      <a:pt x="7705" y="14"/>
                      <a:pt x="7198" y="1"/>
                      <a:pt x="6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54"/>
              <p:cNvSpPr/>
              <p:nvPr/>
            </p:nvSpPr>
            <p:spPr>
              <a:xfrm>
                <a:off x="1925759" y="2763523"/>
                <a:ext cx="144876" cy="39901"/>
              </a:xfrm>
              <a:custGeom>
                <a:rect b="b" l="l" r="r" t="t"/>
                <a:pathLst>
                  <a:path extrusionOk="0" h="1268" w="4604">
                    <a:moveTo>
                      <a:pt x="4103" y="0"/>
                    </a:moveTo>
                    <a:lnTo>
                      <a:pt x="534" y="234"/>
                    </a:lnTo>
                    <a:cubicBezTo>
                      <a:pt x="234" y="234"/>
                      <a:pt x="0" y="467"/>
                      <a:pt x="0" y="734"/>
                    </a:cubicBezTo>
                    <a:cubicBezTo>
                      <a:pt x="0" y="1034"/>
                      <a:pt x="234" y="1268"/>
                      <a:pt x="534" y="1268"/>
                    </a:cubicBezTo>
                    <a:lnTo>
                      <a:pt x="4103" y="1034"/>
                    </a:lnTo>
                    <a:cubicBezTo>
                      <a:pt x="4370" y="1034"/>
                      <a:pt x="4604" y="801"/>
                      <a:pt x="4604" y="500"/>
                    </a:cubicBezTo>
                    <a:cubicBezTo>
                      <a:pt x="4604" y="234"/>
                      <a:pt x="4370" y="0"/>
                      <a:pt x="410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54"/>
              <p:cNvSpPr/>
              <p:nvPr/>
            </p:nvSpPr>
            <p:spPr>
              <a:xfrm>
                <a:off x="1928906" y="2683721"/>
                <a:ext cx="136475" cy="43079"/>
              </a:xfrm>
              <a:custGeom>
                <a:rect b="b" l="l" r="r" t="t"/>
                <a:pathLst>
                  <a:path extrusionOk="0" h="1369" w="4337">
                    <a:moveTo>
                      <a:pt x="3803" y="1"/>
                    </a:moveTo>
                    <a:lnTo>
                      <a:pt x="534" y="301"/>
                    </a:lnTo>
                    <a:cubicBezTo>
                      <a:pt x="234" y="301"/>
                      <a:pt x="0" y="535"/>
                      <a:pt x="0" y="835"/>
                    </a:cubicBezTo>
                    <a:cubicBezTo>
                      <a:pt x="0" y="1102"/>
                      <a:pt x="234" y="1335"/>
                      <a:pt x="534" y="1369"/>
                    </a:cubicBezTo>
                    <a:lnTo>
                      <a:pt x="3803" y="1068"/>
                    </a:lnTo>
                    <a:cubicBezTo>
                      <a:pt x="4070" y="1035"/>
                      <a:pt x="4303" y="835"/>
                      <a:pt x="4337" y="535"/>
                    </a:cubicBezTo>
                    <a:cubicBezTo>
                      <a:pt x="4303" y="234"/>
                      <a:pt x="4070" y="1"/>
                      <a:pt x="380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54"/>
              <p:cNvSpPr/>
              <p:nvPr/>
            </p:nvSpPr>
            <p:spPr>
              <a:xfrm>
                <a:off x="2307838" y="2757733"/>
                <a:ext cx="125996" cy="45187"/>
              </a:xfrm>
              <a:custGeom>
                <a:rect b="b" l="l" r="r" t="t"/>
                <a:pathLst>
                  <a:path extrusionOk="0" h="1436" w="4004">
                    <a:moveTo>
                      <a:pt x="566" y="0"/>
                    </a:moveTo>
                    <a:cubicBezTo>
                      <a:pt x="349" y="0"/>
                      <a:pt x="150" y="135"/>
                      <a:pt x="67" y="384"/>
                    </a:cubicBezTo>
                    <a:cubicBezTo>
                      <a:pt x="0" y="651"/>
                      <a:pt x="167" y="951"/>
                      <a:pt x="434" y="1018"/>
                    </a:cubicBezTo>
                    <a:lnTo>
                      <a:pt x="3303" y="1418"/>
                    </a:lnTo>
                    <a:cubicBezTo>
                      <a:pt x="3348" y="1430"/>
                      <a:pt x="3395" y="1435"/>
                      <a:pt x="3442" y="1435"/>
                    </a:cubicBezTo>
                    <a:cubicBezTo>
                      <a:pt x="3666" y="1435"/>
                      <a:pt x="3881" y="1306"/>
                      <a:pt x="3936" y="1085"/>
                    </a:cubicBezTo>
                    <a:cubicBezTo>
                      <a:pt x="4003" y="784"/>
                      <a:pt x="3870" y="518"/>
                      <a:pt x="3570" y="418"/>
                    </a:cubicBezTo>
                    <a:lnTo>
                      <a:pt x="701" y="17"/>
                    </a:lnTo>
                    <a:cubicBezTo>
                      <a:pt x="656" y="6"/>
                      <a:pt x="611" y="0"/>
                      <a:pt x="5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54"/>
              <p:cNvSpPr/>
              <p:nvPr/>
            </p:nvSpPr>
            <p:spPr>
              <a:xfrm>
                <a:off x="2314131" y="2686427"/>
                <a:ext cx="125996" cy="45093"/>
              </a:xfrm>
              <a:custGeom>
                <a:rect b="b" l="l" r="r" t="t"/>
                <a:pathLst>
                  <a:path extrusionOk="0" h="1433" w="4004">
                    <a:moveTo>
                      <a:pt x="582" y="0"/>
                    </a:moveTo>
                    <a:cubicBezTo>
                      <a:pt x="358" y="0"/>
                      <a:pt x="152" y="155"/>
                      <a:pt x="67" y="382"/>
                    </a:cubicBezTo>
                    <a:cubicBezTo>
                      <a:pt x="0" y="649"/>
                      <a:pt x="167" y="949"/>
                      <a:pt x="434" y="1016"/>
                    </a:cubicBezTo>
                    <a:lnTo>
                      <a:pt x="3303" y="1416"/>
                    </a:lnTo>
                    <a:cubicBezTo>
                      <a:pt x="3348" y="1427"/>
                      <a:pt x="3394" y="1433"/>
                      <a:pt x="3440" y="1433"/>
                    </a:cubicBezTo>
                    <a:cubicBezTo>
                      <a:pt x="3665" y="1433"/>
                      <a:pt x="3881" y="1298"/>
                      <a:pt x="3937" y="1049"/>
                    </a:cubicBezTo>
                    <a:cubicBezTo>
                      <a:pt x="4003" y="782"/>
                      <a:pt x="3870" y="482"/>
                      <a:pt x="3570" y="415"/>
                    </a:cubicBezTo>
                    <a:lnTo>
                      <a:pt x="701" y="15"/>
                    </a:lnTo>
                    <a:cubicBezTo>
                      <a:pt x="661" y="5"/>
                      <a:pt x="621" y="0"/>
                      <a:pt x="5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54"/>
              <p:cNvSpPr/>
              <p:nvPr/>
            </p:nvSpPr>
            <p:spPr>
              <a:xfrm>
                <a:off x="2622575" y="2785802"/>
                <a:ext cx="125618" cy="54974"/>
              </a:xfrm>
              <a:custGeom>
                <a:rect b="b" l="l" r="r" t="t"/>
                <a:pathLst>
                  <a:path extrusionOk="0" h="1747" w="3992">
                    <a:moveTo>
                      <a:pt x="740" y="0"/>
                    </a:moveTo>
                    <a:cubicBezTo>
                      <a:pt x="194" y="0"/>
                      <a:pt x="0" y="874"/>
                      <a:pt x="639" y="1027"/>
                    </a:cubicBezTo>
                    <a:lnTo>
                      <a:pt x="3108" y="1727"/>
                    </a:lnTo>
                    <a:cubicBezTo>
                      <a:pt x="3160" y="1740"/>
                      <a:pt x="3210" y="1746"/>
                      <a:pt x="3258" y="1746"/>
                    </a:cubicBezTo>
                    <a:cubicBezTo>
                      <a:pt x="3811" y="1746"/>
                      <a:pt x="3992" y="911"/>
                      <a:pt x="3408" y="726"/>
                    </a:cubicBezTo>
                    <a:lnTo>
                      <a:pt x="906" y="26"/>
                    </a:lnTo>
                    <a:cubicBezTo>
                      <a:pt x="848" y="8"/>
                      <a:pt x="792" y="0"/>
                      <a:pt x="7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54"/>
              <p:cNvSpPr/>
              <p:nvPr/>
            </p:nvSpPr>
            <p:spPr>
              <a:xfrm>
                <a:off x="2641613" y="2716857"/>
                <a:ext cx="116556" cy="47138"/>
              </a:xfrm>
              <a:custGeom>
                <a:rect b="b" l="l" r="r" t="t"/>
                <a:pathLst>
                  <a:path extrusionOk="0" h="1498" w="3704">
                    <a:moveTo>
                      <a:pt x="581" y="1"/>
                    </a:moveTo>
                    <a:cubicBezTo>
                      <a:pt x="350" y="1"/>
                      <a:pt x="124" y="155"/>
                      <a:pt x="68" y="382"/>
                    </a:cubicBezTo>
                    <a:cubicBezTo>
                      <a:pt x="1" y="649"/>
                      <a:pt x="168" y="949"/>
                      <a:pt x="435" y="1016"/>
                    </a:cubicBezTo>
                    <a:lnTo>
                      <a:pt x="3003" y="1483"/>
                    </a:lnTo>
                    <a:cubicBezTo>
                      <a:pt x="3043" y="1493"/>
                      <a:pt x="3083" y="1498"/>
                      <a:pt x="3124" y="1498"/>
                    </a:cubicBezTo>
                    <a:cubicBezTo>
                      <a:pt x="3354" y="1498"/>
                      <a:pt x="3580" y="1343"/>
                      <a:pt x="3637" y="1116"/>
                    </a:cubicBezTo>
                    <a:cubicBezTo>
                      <a:pt x="3704" y="816"/>
                      <a:pt x="3537" y="549"/>
                      <a:pt x="3270" y="449"/>
                    </a:cubicBezTo>
                    <a:lnTo>
                      <a:pt x="701" y="15"/>
                    </a:lnTo>
                    <a:cubicBezTo>
                      <a:pt x="662" y="5"/>
                      <a:pt x="621" y="1"/>
                      <a:pt x="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4"/>
              <p:cNvSpPr/>
              <p:nvPr/>
            </p:nvSpPr>
            <p:spPr>
              <a:xfrm>
                <a:off x="1673830" y="2069664"/>
                <a:ext cx="281351" cy="217503"/>
              </a:xfrm>
              <a:custGeom>
                <a:rect b="b" l="l" r="r" t="t"/>
                <a:pathLst>
                  <a:path extrusionOk="0" h="6912" w="8941">
                    <a:moveTo>
                      <a:pt x="5705" y="1"/>
                    </a:moveTo>
                    <a:lnTo>
                      <a:pt x="1" y="4671"/>
                    </a:lnTo>
                    <a:cubicBezTo>
                      <a:pt x="1" y="4671"/>
                      <a:pt x="1035" y="6439"/>
                      <a:pt x="2569" y="6872"/>
                    </a:cubicBezTo>
                    <a:cubicBezTo>
                      <a:pt x="2658" y="6899"/>
                      <a:pt x="2758" y="6912"/>
                      <a:pt x="2867" y="6912"/>
                    </a:cubicBezTo>
                    <a:cubicBezTo>
                      <a:pt x="4668" y="6912"/>
                      <a:pt x="8940" y="3470"/>
                      <a:pt x="8940" y="3470"/>
                    </a:cubicBezTo>
                    <a:lnTo>
                      <a:pt x="570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4" name="Google Shape;824;p54"/>
            <p:cNvSpPr/>
            <p:nvPr/>
          </p:nvSpPr>
          <p:spPr>
            <a:xfrm>
              <a:off x="6725997" y="1753742"/>
              <a:ext cx="593975" cy="189125"/>
            </a:xfrm>
            <a:custGeom>
              <a:rect b="b" l="l" r="r" t="t"/>
              <a:pathLst>
                <a:path extrusionOk="0" h="7565" w="23759">
                  <a:moveTo>
                    <a:pt x="41" y="7288"/>
                  </a:moveTo>
                  <a:cubicBezTo>
                    <a:pt x="-118" y="6717"/>
                    <a:pt x="200" y="4859"/>
                    <a:pt x="708" y="3859"/>
                  </a:cubicBezTo>
                  <a:cubicBezTo>
                    <a:pt x="1216" y="2859"/>
                    <a:pt x="1740" y="1907"/>
                    <a:pt x="3089" y="1288"/>
                  </a:cubicBezTo>
                  <a:cubicBezTo>
                    <a:pt x="4438" y="669"/>
                    <a:pt x="7217" y="145"/>
                    <a:pt x="8804" y="145"/>
                  </a:cubicBezTo>
                  <a:cubicBezTo>
                    <a:pt x="10392" y="145"/>
                    <a:pt x="11804" y="844"/>
                    <a:pt x="12614" y="1288"/>
                  </a:cubicBezTo>
                  <a:cubicBezTo>
                    <a:pt x="13424" y="1733"/>
                    <a:pt x="13329" y="2876"/>
                    <a:pt x="13662" y="2812"/>
                  </a:cubicBezTo>
                  <a:cubicBezTo>
                    <a:pt x="13996" y="2749"/>
                    <a:pt x="14075" y="1352"/>
                    <a:pt x="14615" y="907"/>
                  </a:cubicBezTo>
                  <a:cubicBezTo>
                    <a:pt x="15155" y="463"/>
                    <a:pt x="15965" y="288"/>
                    <a:pt x="16901" y="145"/>
                  </a:cubicBezTo>
                  <a:cubicBezTo>
                    <a:pt x="17838" y="2"/>
                    <a:pt x="19298" y="-46"/>
                    <a:pt x="20234" y="49"/>
                  </a:cubicBezTo>
                  <a:cubicBezTo>
                    <a:pt x="21171" y="144"/>
                    <a:pt x="21933" y="272"/>
                    <a:pt x="22520" y="716"/>
                  </a:cubicBezTo>
                  <a:cubicBezTo>
                    <a:pt x="23108" y="1161"/>
                    <a:pt x="23759" y="2303"/>
                    <a:pt x="23759" y="2716"/>
                  </a:cubicBezTo>
                  <a:cubicBezTo>
                    <a:pt x="23759" y="3129"/>
                    <a:pt x="23298" y="3114"/>
                    <a:pt x="22520" y="3193"/>
                  </a:cubicBezTo>
                  <a:cubicBezTo>
                    <a:pt x="21742" y="3273"/>
                    <a:pt x="20250" y="2971"/>
                    <a:pt x="19091" y="3193"/>
                  </a:cubicBezTo>
                  <a:cubicBezTo>
                    <a:pt x="17932" y="3415"/>
                    <a:pt x="17012" y="4177"/>
                    <a:pt x="15567" y="4526"/>
                  </a:cubicBezTo>
                  <a:cubicBezTo>
                    <a:pt x="14123" y="4875"/>
                    <a:pt x="12139" y="4923"/>
                    <a:pt x="10424" y="5288"/>
                  </a:cubicBezTo>
                  <a:cubicBezTo>
                    <a:pt x="8710" y="5653"/>
                    <a:pt x="6741" y="6384"/>
                    <a:pt x="5280" y="6717"/>
                  </a:cubicBezTo>
                  <a:cubicBezTo>
                    <a:pt x="3820" y="7050"/>
                    <a:pt x="2534" y="7193"/>
                    <a:pt x="1661" y="7288"/>
                  </a:cubicBezTo>
                  <a:cubicBezTo>
                    <a:pt x="788" y="7383"/>
                    <a:pt x="200" y="7860"/>
                    <a:pt x="41" y="7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825" name="Google Shape;825;p54"/>
            <p:cNvSpPr/>
            <p:nvPr/>
          </p:nvSpPr>
          <p:spPr>
            <a:xfrm>
              <a:off x="6358316" y="2523806"/>
              <a:ext cx="248775" cy="1047050"/>
            </a:xfrm>
            <a:custGeom>
              <a:rect b="b" l="l" r="r" t="t"/>
              <a:pathLst>
                <a:path extrusionOk="0" h="41882" w="9951">
                  <a:moveTo>
                    <a:pt x="2175" y="13"/>
                  </a:moveTo>
                  <a:cubicBezTo>
                    <a:pt x="1604" y="362"/>
                    <a:pt x="429" y="8554"/>
                    <a:pt x="175" y="12110"/>
                  </a:cubicBezTo>
                  <a:cubicBezTo>
                    <a:pt x="-79" y="15666"/>
                    <a:pt x="-159" y="17698"/>
                    <a:pt x="651" y="21349"/>
                  </a:cubicBezTo>
                  <a:cubicBezTo>
                    <a:pt x="1461" y="25000"/>
                    <a:pt x="3636" y="30604"/>
                    <a:pt x="5033" y="34017"/>
                  </a:cubicBezTo>
                  <a:cubicBezTo>
                    <a:pt x="6430" y="37430"/>
                    <a:pt x="8271" y="41399"/>
                    <a:pt x="9033" y="41828"/>
                  </a:cubicBezTo>
                  <a:cubicBezTo>
                    <a:pt x="9795" y="42257"/>
                    <a:pt x="10335" y="40113"/>
                    <a:pt x="9605" y="36589"/>
                  </a:cubicBezTo>
                  <a:cubicBezTo>
                    <a:pt x="8875" y="33065"/>
                    <a:pt x="5652" y="25111"/>
                    <a:pt x="4652" y="20682"/>
                  </a:cubicBezTo>
                  <a:cubicBezTo>
                    <a:pt x="3652" y="16253"/>
                    <a:pt x="4017" y="13459"/>
                    <a:pt x="3604" y="10014"/>
                  </a:cubicBezTo>
                  <a:cubicBezTo>
                    <a:pt x="3191" y="6569"/>
                    <a:pt x="2747" y="-336"/>
                    <a:pt x="2175" y="1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sp>
        <p:nvSpPr>
          <p:cNvPr id="826" name="Google Shape;826;p54"/>
          <p:cNvSpPr txBox="1"/>
          <p:nvPr>
            <p:ph idx="1" type="subTitle"/>
          </p:nvPr>
        </p:nvSpPr>
        <p:spPr>
          <a:xfrm>
            <a:off x="2325550" y="4525350"/>
            <a:ext cx="30048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Koch Elliot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3"/>
          <p:cNvSpPr txBox="1"/>
          <p:nvPr>
            <p:ph type="title"/>
          </p:nvPr>
        </p:nvSpPr>
        <p:spPr>
          <a:xfrm>
            <a:off x="3176825" y="114425"/>
            <a:ext cx="52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Discharge disposition</a:t>
            </a:r>
            <a:endParaRPr/>
          </a:p>
        </p:txBody>
      </p:sp>
      <p:sp>
        <p:nvSpPr>
          <p:cNvPr id="1117" name="Google Shape;1117;p63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18" name="Google Shape;1118;p63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19" name="Google Shape;1119;p63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0" name="Google Shape;1120;p63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21" name="Google Shape;1121;p63"/>
          <p:cNvSpPr txBox="1"/>
          <p:nvPr/>
        </p:nvSpPr>
        <p:spPr>
          <a:xfrm>
            <a:off x="4028550" y="1576650"/>
            <a:ext cx="4557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Discharged to home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60k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Discharged to SNF  → 14k</a:t>
            </a:r>
            <a:r>
              <a:rPr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Discharged to home  with home healthy services → 13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Null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4k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…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22" name="Google Shape;1122;p63"/>
          <p:cNvPicPr preferRelativeResize="0"/>
          <p:nvPr/>
        </p:nvPicPr>
        <p:blipFill rotWithShape="1">
          <a:blip r:embed="rId5">
            <a:alphaModFix/>
          </a:blip>
          <a:srcRect b="26578" l="-766" r="75043" t="0"/>
          <a:stretch/>
        </p:blipFill>
        <p:spPr>
          <a:xfrm>
            <a:off x="1775525" y="0"/>
            <a:ext cx="14866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64"/>
          <p:cNvSpPr txBox="1"/>
          <p:nvPr>
            <p:ph type="title"/>
          </p:nvPr>
        </p:nvSpPr>
        <p:spPr>
          <a:xfrm>
            <a:off x="3176825" y="114425"/>
            <a:ext cx="52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Admission source</a:t>
            </a:r>
            <a:endParaRPr/>
          </a:p>
        </p:txBody>
      </p:sp>
      <p:sp>
        <p:nvSpPr>
          <p:cNvPr id="1128" name="Google Shape;1128;p64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29" name="Google Shape;1129;p64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30" name="Google Shape;1130;p64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1" name="Google Shape;1131;p64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32" name="Google Shape;1132;p64"/>
          <p:cNvSpPr txBox="1"/>
          <p:nvPr/>
        </p:nvSpPr>
        <p:spPr>
          <a:xfrm>
            <a:off x="4028550" y="1576638"/>
            <a:ext cx="3019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Emergency room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58k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Physician referral → 30k</a:t>
            </a:r>
            <a:r>
              <a:rPr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Null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7k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…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33" name="Google Shape;1133;p64"/>
          <p:cNvPicPr preferRelativeResize="0"/>
          <p:nvPr/>
        </p:nvPicPr>
        <p:blipFill rotWithShape="1">
          <a:blip r:embed="rId5">
            <a:alphaModFix/>
          </a:blip>
          <a:srcRect b="0" l="0" r="58574" t="0"/>
          <a:stretch/>
        </p:blipFill>
        <p:spPr>
          <a:xfrm>
            <a:off x="862775" y="0"/>
            <a:ext cx="23693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65"/>
          <p:cNvGrpSpPr/>
          <p:nvPr/>
        </p:nvGrpSpPr>
        <p:grpSpPr>
          <a:xfrm flipH="1">
            <a:off x="5127123" y="1492973"/>
            <a:ext cx="4027278" cy="3652148"/>
            <a:chOff x="1001725" y="2011725"/>
            <a:chExt cx="4599975" cy="4171500"/>
          </a:xfrm>
        </p:grpSpPr>
        <p:sp>
          <p:nvSpPr>
            <p:cNvPr id="1139" name="Google Shape;1139;p65"/>
            <p:cNvSpPr/>
            <p:nvPr/>
          </p:nvSpPr>
          <p:spPr>
            <a:xfrm>
              <a:off x="2391050" y="4298525"/>
              <a:ext cx="1161675" cy="1540300"/>
            </a:xfrm>
            <a:custGeom>
              <a:rect b="b" l="l" r="r" t="t"/>
              <a:pathLst>
                <a:path extrusionOk="0" h="61612" w="46467">
                  <a:moveTo>
                    <a:pt x="17046" y="0"/>
                  </a:moveTo>
                  <a:lnTo>
                    <a:pt x="0" y="19347"/>
                  </a:lnTo>
                  <a:lnTo>
                    <a:pt x="27553" y="61611"/>
                  </a:lnTo>
                  <a:lnTo>
                    <a:pt x="46467" y="30922"/>
                  </a:lnTo>
                  <a:lnTo>
                    <a:pt x="170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65"/>
            <p:cNvSpPr/>
            <p:nvPr/>
          </p:nvSpPr>
          <p:spPr>
            <a:xfrm>
              <a:off x="2721275" y="4362725"/>
              <a:ext cx="831450" cy="1049125"/>
            </a:xfrm>
            <a:custGeom>
              <a:rect b="b" l="l" r="r" t="t"/>
              <a:pathLst>
                <a:path extrusionOk="0" h="41965" w="33258">
                  <a:moveTo>
                    <a:pt x="3103" y="1"/>
                  </a:moveTo>
                  <a:lnTo>
                    <a:pt x="3103" y="1"/>
                  </a:lnTo>
                  <a:cubicBezTo>
                    <a:pt x="1" y="12410"/>
                    <a:pt x="4471" y="26320"/>
                    <a:pt x="14178" y="34592"/>
                  </a:cubicBezTo>
                  <a:cubicBezTo>
                    <a:pt x="16513" y="36594"/>
                    <a:pt x="19148" y="38261"/>
                    <a:pt x="21750" y="39929"/>
                  </a:cubicBezTo>
                  <a:cubicBezTo>
                    <a:pt x="22784" y="40630"/>
                    <a:pt x="23851" y="41297"/>
                    <a:pt x="24919" y="41964"/>
                  </a:cubicBezTo>
                  <a:lnTo>
                    <a:pt x="33258" y="28354"/>
                  </a:lnTo>
                  <a:cubicBezTo>
                    <a:pt x="33258" y="28354"/>
                    <a:pt x="3803" y="2402"/>
                    <a:pt x="31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65"/>
            <p:cNvSpPr/>
            <p:nvPr/>
          </p:nvSpPr>
          <p:spPr>
            <a:xfrm>
              <a:off x="2414350" y="3099325"/>
              <a:ext cx="2668575" cy="1984125"/>
            </a:xfrm>
            <a:custGeom>
              <a:rect b="b" l="l" r="r" t="t"/>
              <a:pathLst>
                <a:path extrusionOk="0" h="79365" w="106743">
                  <a:moveTo>
                    <a:pt x="54408" y="1"/>
                  </a:moveTo>
                  <a:cubicBezTo>
                    <a:pt x="1" y="30027"/>
                    <a:pt x="8283" y="79364"/>
                    <a:pt x="39850" y="79364"/>
                  </a:cubicBezTo>
                  <a:cubicBezTo>
                    <a:pt x="49313" y="79364"/>
                    <a:pt x="60868" y="74930"/>
                    <a:pt x="73455" y="64213"/>
                  </a:cubicBezTo>
                  <a:cubicBezTo>
                    <a:pt x="73455" y="64213"/>
                    <a:pt x="90500" y="60344"/>
                    <a:pt x="91334" y="42364"/>
                  </a:cubicBezTo>
                  <a:lnTo>
                    <a:pt x="91334" y="42364"/>
                  </a:lnTo>
                  <a:cubicBezTo>
                    <a:pt x="91334" y="42364"/>
                    <a:pt x="91334" y="42365"/>
                    <a:pt x="91334" y="42365"/>
                  </a:cubicBezTo>
                  <a:cubicBezTo>
                    <a:pt x="91376" y="42365"/>
                    <a:pt x="106742" y="28829"/>
                    <a:pt x="105478" y="18247"/>
                  </a:cubicBezTo>
                  <a:lnTo>
                    <a:pt x="54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65"/>
            <p:cNvSpPr/>
            <p:nvPr/>
          </p:nvSpPr>
          <p:spPr>
            <a:xfrm>
              <a:off x="3194950" y="3657225"/>
              <a:ext cx="944025" cy="683025"/>
            </a:xfrm>
            <a:custGeom>
              <a:rect b="b" l="l" r="r" t="t"/>
              <a:pathLst>
                <a:path extrusionOk="0" fill="none" h="27321" w="37761">
                  <a:moveTo>
                    <a:pt x="1" y="27320"/>
                  </a:moveTo>
                  <a:cubicBezTo>
                    <a:pt x="5338" y="27220"/>
                    <a:pt x="10375" y="25052"/>
                    <a:pt x="14978" y="22350"/>
                  </a:cubicBezTo>
                  <a:cubicBezTo>
                    <a:pt x="24218" y="16879"/>
                    <a:pt x="32157" y="9174"/>
                    <a:pt x="37761" y="1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65"/>
            <p:cNvSpPr/>
            <p:nvPr/>
          </p:nvSpPr>
          <p:spPr>
            <a:xfrm>
              <a:off x="3300025" y="3670575"/>
              <a:ext cx="555425" cy="78400"/>
            </a:xfrm>
            <a:custGeom>
              <a:rect b="b" l="l" r="r" t="t"/>
              <a:pathLst>
                <a:path extrusionOk="0" fill="none" h="3136" w="22217">
                  <a:moveTo>
                    <a:pt x="1" y="67"/>
                  </a:moveTo>
                  <a:cubicBezTo>
                    <a:pt x="3170" y="2269"/>
                    <a:pt x="7172" y="3136"/>
                    <a:pt x="11042" y="2936"/>
                  </a:cubicBezTo>
                  <a:cubicBezTo>
                    <a:pt x="14945" y="2769"/>
                    <a:pt x="18681" y="1535"/>
                    <a:pt x="22216" y="0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65"/>
            <p:cNvSpPr/>
            <p:nvPr/>
          </p:nvSpPr>
          <p:spPr>
            <a:xfrm>
              <a:off x="3872100" y="4122550"/>
              <a:ext cx="198500" cy="276075"/>
            </a:xfrm>
            <a:custGeom>
              <a:rect b="b" l="l" r="r" t="t"/>
              <a:pathLst>
                <a:path extrusionOk="0" fill="none" h="11043" w="7940">
                  <a:moveTo>
                    <a:pt x="1" y="11042"/>
                  </a:moveTo>
                  <a:cubicBezTo>
                    <a:pt x="1602" y="6739"/>
                    <a:pt x="4404" y="2870"/>
                    <a:pt x="7940" y="1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65"/>
            <p:cNvSpPr/>
            <p:nvPr/>
          </p:nvSpPr>
          <p:spPr>
            <a:xfrm>
              <a:off x="3698650" y="3333650"/>
              <a:ext cx="906500" cy="668325"/>
            </a:xfrm>
            <a:custGeom>
              <a:rect b="b" l="l" r="r" t="t"/>
              <a:pathLst>
                <a:path extrusionOk="0" h="26733" w="36260">
                  <a:moveTo>
                    <a:pt x="12209" y="1"/>
                  </a:moveTo>
                  <a:lnTo>
                    <a:pt x="0" y="14245"/>
                  </a:lnTo>
                  <a:cubicBezTo>
                    <a:pt x="0" y="14245"/>
                    <a:pt x="8106" y="22917"/>
                    <a:pt x="21082" y="26053"/>
                  </a:cubicBezTo>
                  <a:cubicBezTo>
                    <a:pt x="23100" y="26521"/>
                    <a:pt x="25042" y="26732"/>
                    <a:pt x="26929" y="26732"/>
                  </a:cubicBezTo>
                  <a:cubicBezTo>
                    <a:pt x="27193" y="26732"/>
                    <a:pt x="27457" y="26728"/>
                    <a:pt x="27720" y="26720"/>
                  </a:cubicBezTo>
                  <a:lnTo>
                    <a:pt x="36260" y="14978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65"/>
            <p:cNvSpPr/>
            <p:nvPr/>
          </p:nvSpPr>
          <p:spPr>
            <a:xfrm>
              <a:off x="4501725" y="3726450"/>
              <a:ext cx="90075" cy="117600"/>
            </a:xfrm>
            <a:custGeom>
              <a:rect b="b" l="l" r="r" t="t"/>
              <a:pathLst>
                <a:path extrusionOk="0" fill="none" h="4704" w="3603">
                  <a:moveTo>
                    <a:pt x="0" y="4704"/>
                  </a:moveTo>
                  <a:cubicBezTo>
                    <a:pt x="1068" y="3269"/>
                    <a:pt x="2102" y="1868"/>
                    <a:pt x="3603" y="0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65"/>
            <p:cNvSpPr/>
            <p:nvPr/>
          </p:nvSpPr>
          <p:spPr>
            <a:xfrm>
              <a:off x="2673750" y="4161750"/>
              <a:ext cx="874825" cy="1001575"/>
            </a:xfrm>
            <a:custGeom>
              <a:rect b="b" l="l" r="r" t="t"/>
              <a:pathLst>
                <a:path extrusionOk="0" fill="none" h="40063" w="34993">
                  <a:moveTo>
                    <a:pt x="5838" y="1"/>
                  </a:moveTo>
                  <a:cubicBezTo>
                    <a:pt x="0" y="21950"/>
                    <a:pt x="13176" y="40063"/>
                    <a:pt x="34992" y="36393"/>
                  </a:cubicBez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65"/>
            <p:cNvSpPr/>
            <p:nvPr/>
          </p:nvSpPr>
          <p:spPr>
            <a:xfrm>
              <a:off x="1001725" y="3160200"/>
              <a:ext cx="2357525" cy="3023025"/>
            </a:xfrm>
            <a:custGeom>
              <a:rect b="b" l="l" r="r" t="t"/>
              <a:pathLst>
                <a:path extrusionOk="0" h="120921" w="94301">
                  <a:moveTo>
                    <a:pt x="0" y="1"/>
                  </a:moveTo>
                  <a:lnTo>
                    <a:pt x="0" y="120854"/>
                  </a:lnTo>
                  <a:lnTo>
                    <a:pt x="94270" y="120854"/>
                  </a:ln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  <a:close/>
                  <a:moveTo>
                    <a:pt x="94270" y="120854"/>
                  </a:moveTo>
                  <a:lnTo>
                    <a:pt x="94301" y="120921"/>
                  </a:lnTo>
                  <a:lnTo>
                    <a:pt x="94301" y="1208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65"/>
            <p:cNvSpPr/>
            <p:nvPr/>
          </p:nvSpPr>
          <p:spPr>
            <a:xfrm>
              <a:off x="1001725" y="3160200"/>
              <a:ext cx="2357525" cy="3023025"/>
            </a:xfrm>
            <a:custGeom>
              <a:rect b="b" l="l" r="r" t="t"/>
              <a:pathLst>
                <a:path extrusionOk="0" fill="none" h="120921" w="94301">
                  <a:moveTo>
                    <a:pt x="94301" y="120921"/>
                  </a:moveTo>
                  <a:lnTo>
                    <a:pt x="55106" y="37227"/>
                  </a:lnTo>
                  <a:cubicBezTo>
                    <a:pt x="46534" y="18747"/>
                    <a:pt x="29521" y="5538"/>
                    <a:pt x="9507" y="1769"/>
                  </a:cubicBezTo>
                  <a:lnTo>
                    <a:pt x="0" y="1"/>
                  </a:lnTo>
                </a:path>
              </a:pathLst>
            </a:custGeom>
            <a:solidFill>
              <a:schemeClr val="accent4"/>
            </a:solidFill>
            <a:ln cap="rnd" cmpd="sng" w="250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65"/>
            <p:cNvSpPr/>
            <p:nvPr/>
          </p:nvSpPr>
          <p:spPr>
            <a:xfrm>
              <a:off x="2419400" y="4388625"/>
              <a:ext cx="88425" cy="80575"/>
            </a:xfrm>
            <a:custGeom>
              <a:rect b="b" l="l" r="r" t="t"/>
              <a:pathLst>
                <a:path extrusionOk="0" h="3223" w="3537">
                  <a:moveTo>
                    <a:pt x="1774" y="1"/>
                  </a:moveTo>
                  <a:cubicBezTo>
                    <a:pt x="1461" y="1"/>
                    <a:pt x="1149" y="92"/>
                    <a:pt x="901" y="299"/>
                  </a:cubicBezTo>
                  <a:cubicBezTo>
                    <a:pt x="0" y="1100"/>
                    <a:pt x="701" y="2734"/>
                    <a:pt x="1668" y="3134"/>
                  </a:cubicBezTo>
                  <a:cubicBezTo>
                    <a:pt x="1831" y="3193"/>
                    <a:pt x="2006" y="3222"/>
                    <a:pt x="2180" y="3222"/>
                  </a:cubicBezTo>
                  <a:cubicBezTo>
                    <a:pt x="2506" y="3222"/>
                    <a:pt x="2830" y="3118"/>
                    <a:pt x="3069" y="2901"/>
                  </a:cubicBezTo>
                  <a:cubicBezTo>
                    <a:pt x="3503" y="2467"/>
                    <a:pt x="3536" y="1767"/>
                    <a:pt x="3336" y="1200"/>
                  </a:cubicBezTo>
                  <a:cubicBezTo>
                    <a:pt x="3169" y="733"/>
                    <a:pt x="2802" y="299"/>
                    <a:pt x="2335" y="99"/>
                  </a:cubicBezTo>
                  <a:cubicBezTo>
                    <a:pt x="2158" y="35"/>
                    <a:pt x="1966" y="1"/>
                    <a:pt x="17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65"/>
            <p:cNvSpPr/>
            <p:nvPr/>
          </p:nvSpPr>
          <p:spPr>
            <a:xfrm>
              <a:off x="4102275" y="4437775"/>
              <a:ext cx="142625" cy="258550"/>
            </a:xfrm>
            <a:custGeom>
              <a:rect b="b" l="l" r="r" t="t"/>
              <a:pathLst>
                <a:path extrusionOk="0" fill="none" h="10342" w="5705">
                  <a:moveTo>
                    <a:pt x="0" y="1"/>
                  </a:moveTo>
                  <a:cubicBezTo>
                    <a:pt x="767" y="3937"/>
                    <a:pt x="2769" y="7606"/>
                    <a:pt x="5704" y="10342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65"/>
            <p:cNvSpPr/>
            <p:nvPr/>
          </p:nvSpPr>
          <p:spPr>
            <a:xfrm>
              <a:off x="3457650" y="2760750"/>
              <a:ext cx="698025" cy="816450"/>
            </a:xfrm>
            <a:custGeom>
              <a:rect b="b" l="l" r="r" t="t"/>
              <a:pathLst>
                <a:path extrusionOk="0" h="32658" w="27921">
                  <a:moveTo>
                    <a:pt x="16512" y="1"/>
                  </a:moveTo>
                  <a:cubicBezTo>
                    <a:pt x="14210" y="134"/>
                    <a:pt x="12342" y="1869"/>
                    <a:pt x="12075" y="4137"/>
                  </a:cubicBezTo>
                  <a:lnTo>
                    <a:pt x="11308" y="11342"/>
                  </a:lnTo>
                  <a:lnTo>
                    <a:pt x="0" y="21316"/>
                  </a:lnTo>
                  <a:lnTo>
                    <a:pt x="15478" y="32657"/>
                  </a:lnTo>
                  <a:lnTo>
                    <a:pt x="19314" y="27954"/>
                  </a:lnTo>
                  <a:cubicBezTo>
                    <a:pt x="21682" y="25018"/>
                    <a:pt x="23417" y="21649"/>
                    <a:pt x="24518" y="18013"/>
                  </a:cubicBezTo>
                  <a:lnTo>
                    <a:pt x="26085" y="12610"/>
                  </a:lnTo>
                  <a:cubicBezTo>
                    <a:pt x="27920" y="6472"/>
                    <a:pt x="23484" y="101"/>
                    <a:pt x="17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65"/>
            <p:cNvSpPr/>
            <p:nvPr/>
          </p:nvSpPr>
          <p:spPr>
            <a:xfrm>
              <a:off x="3457650" y="2760750"/>
              <a:ext cx="698025" cy="816450"/>
            </a:xfrm>
            <a:custGeom>
              <a:rect b="b" l="l" r="r" t="t"/>
              <a:pathLst>
                <a:path extrusionOk="0" fill="none" h="32658" w="27921">
                  <a:moveTo>
                    <a:pt x="0" y="21316"/>
                  </a:moveTo>
                  <a:lnTo>
                    <a:pt x="11308" y="11342"/>
                  </a:lnTo>
                  <a:lnTo>
                    <a:pt x="12075" y="4137"/>
                  </a:lnTo>
                  <a:cubicBezTo>
                    <a:pt x="12342" y="1869"/>
                    <a:pt x="14210" y="134"/>
                    <a:pt x="16512" y="1"/>
                  </a:cubicBezTo>
                  <a:lnTo>
                    <a:pt x="16512" y="1"/>
                  </a:lnTo>
                  <a:lnTo>
                    <a:pt x="17046" y="1"/>
                  </a:lnTo>
                  <a:cubicBezTo>
                    <a:pt x="23484" y="101"/>
                    <a:pt x="27920" y="6472"/>
                    <a:pt x="26085" y="12610"/>
                  </a:cubicBezTo>
                  <a:lnTo>
                    <a:pt x="24518" y="18013"/>
                  </a:lnTo>
                  <a:cubicBezTo>
                    <a:pt x="23417" y="21649"/>
                    <a:pt x="21682" y="25018"/>
                    <a:pt x="19314" y="27954"/>
                  </a:cubicBezTo>
                  <a:lnTo>
                    <a:pt x="15478" y="32657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65"/>
            <p:cNvSpPr/>
            <p:nvPr/>
          </p:nvSpPr>
          <p:spPr>
            <a:xfrm>
              <a:off x="4637650" y="2040325"/>
              <a:ext cx="964050" cy="1084875"/>
            </a:xfrm>
            <a:custGeom>
              <a:rect b="b" l="l" r="r" t="t"/>
              <a:pathLst>
                <a:path extrusionOk="0" h="43395" w="38562">
                  <a:moveTo>
                    <a:pt x="31601" y="1"/>
                  </a:moveTo>
                  <a:cubicBezTo>
                    <a:pt x="30859" y="1"/>
                    <a:pt x="30110" y="130"/>
                    <a:pt x="29388" y="397"/>
                  </a:cubicBezTo>
                  <a:cubicBezTo>
                    <a:pt x="27654" y="998"/>
                    <a:pt x="26253" y="2332"/>
                    <a:pt x="25552" y="4067"/>
                  </a:cubicBezTo>
                  <a:lnTo>
                    <a:pt x="24151" y="7569"/>
                  </a:lnTo>
                  <a:cubicBezTo>
                    <a:pt x="23017" y="10304"/>
                    <a:pt x="21549" y="12839"/>
                    <a:pt x="19748" y="15241"/>
                  </a:cubicBezTo>
                  <a:cubicBezTo>
                    <a:pt x="17413" y="18310"/>
                    <a:pt x="14544" y="20979"/>
                    <a:pt x="11309" y="23113"/>
                  </a:cubicBezTo>
                  <a:lnTo>
                    <a:pt x="0" y="30452"/>
                  </a:lnTo>
                  <a:lnTo>
                    <a:pt x="12910" y="43395"/>
                  </a:lnTo>
                  <a:lnTo>
                    <a:pt x="20849" y="37290"/>
                  </a:lnTo>
                  <a:cubicBezTo>
                    <a:pt x="25852" y="33454"/>
                    <a:pt x="29722" y="28317"/>
                    <a:pt x="32090" y="22480"/>
                  </a:cubicBezTo>
                  <a:lnTo>
                    <a:pt x="37594" y="8937"/>
                  </a:lnTo>
                  <a:cubicBezTo>
                    <a:pt x="38561" y="6602"/>
                    <a:pt x="38061" y="3900"/>
                    <a:pt x="36326" y="2065"/>
                  </a:cubicBezTo>
                  <a:cubicBezTo>
                    <a:pt x="35083" y="728"/>
                    <a:pt x="33361" y="1"/>
                    <a:pt x="316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65"/>
            <p:cNvSpPr/>
            <p:nvPr/>
          </p:nvSpPr>
          <p:spPr>
            <a:xfrm>
              <a:off x="4637650" y="2027725"/>
              <a:ext cx="964050" cy="1097475"/>
            </a:xfrm>
            <a:custGeom>
              <a:rect b="b" l="l" r="r" t="t"/>
              <a:pathLst>
                <a:path extrusionOk="0" fill="none" h="43899" w="38562">
                  <a:moveTo>
                    <a:pt x="0" y="30956"/>
                  </a:moveTo>
                  <a:lnTo>
                    <a:pt x="11309" y="23617"/>
                  </a:lnTo>
                  <a:cubicBezTo>
                    <a:pt x="14544" y="21483"/>
                    <a:pt x="17413" y="18814"/>
                    <a:pt x="19748" y="15745"/>
                  </a:cubicBezTo>
                  <a:lnTo>
                    <a:pt x="19748" y="15745"/>
                  </a:lnTo>
                  <a:cubicBezTo>
                    <a:pt x="21549" y="13343"/>
                    <a:pt x="23017" y="10808"/>
                    <a:pt x="24151" y="8073"/>
                  </a:cubicBezTo>
                  <a:lnTo>
                    <a:pt x="25552" y="4571"/>
                  </a:lnTo>
                  <a:cubicBezTo>
                    <a:pt x="26253" y="2836"/>
                    <a:pt x="27654" y="1502"/>
                    <a:pt x="29388" y="901"/>
                  </a:cubicBezTo>
                  <a:lnTo>
                    <a:pt x="29388" y="901"/>
                  </a:lnTo>
                  <a:cubicBezTo>
                    <a:pt x="31823" y="1"/>
                    <a:pt x="34558" y="668"/>
                    <a:pt x="36326" y="2569"/>
                  </a:cubicBezTo>
                  <a:lnTo>
                    <a:pt x="36326" y="2569"/>
                  </a:lnTo>
                  <a:cubicBezTo>
                    <a:pt x="38061" y="4404"/>
                    <a:pt x="38561" y="7106"/>
                    <a:pt x="37594" y="9441"/>
                  </a:cubicBezTo>
                  <a:lnTo>
                    <a:pt x="32090" y="22984"/>
                  </a:lnTo>
                  <a:cubicBezTo>
                    <a:pt x="29722" y="28821"/>
                    <a:pt x="25852" y="33958"/>
                    <a:pt x="20849" y="37794"/>
                  </a:cubicBezTo>
                  <a:lnTo>
                    <a:pt x="12910" y="43899"/>
                  </a:lnTo>
                </a:path>
              </a:pathLst>
            </a:custGeom>
            <a:noFill/>
            <a:ln cap="rnd" cmpd="sng" w="250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65"/>
            <p:cNvSpPr/>
            <p:nvPr/>
          </p:nvSpPr>
          <p:spPr>
            <a:xfrm>
              <a:off x="2431900" y="4219300"/>
              <a:ext cx="314425" cy="243525"/>
            </a:xfrm>
            <a:custGeom>
              <a:rect b="b" l="l" r="r" t="t"/>
              <a:pathLst>
                <a:path extrusionOk="0" fill="none" h="9741" w="12577">
                  <a:moveTo>
                    <a:pt x="1" y="9741"/>
                  </a:moveTo>
                  <a:lnTo>
                    <a:pt x="12576" y="0"/>
                  </a:lnTo>
                </a:path>
              </a:pathLst>
            </a:custGeom>
            <a:solidFill>
              <a:schemeClr val="dk1"/>
            </a:solidFill>
            <a:ln cap="rnd" cmpd="sng" w="166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65"/>
            <p:cNvSpPr/>
            <p:nvPr/>
          </p:nvSpPr>
          <p:spPr>
            <a:xfrm>
              <a:off x="2603700" y="4170925"/>
              <a:ext cx="183475" cy="170875"/>
            </a:xfrm>
            <a:custGeom>
              <a:rect b="b" l="l" r="r" t="t"/>
              <a:pathLst>
                <a:path extrusionOk="0" h="6835" w="7339">
                  <a:moveTo>
                    <a:pt x="7339" y="3270"/>
                  </a:moveTo>
                  <a:lnTo>
                    <a:pt x="7332" y="3275"/>
                  </a:lnTo>
                  <a:lnTo>
                    <a:pt x="7332" y="3275"/>
                  </a:lnTo>
                  <a:cubicBezTo>
                    <a:pt x="7335" y="3273"/>
                    <a:pt x="7337" y="3271"/>
                    <a:pt x="7339" y="3270"/>
                  </a:cubicBezTo>
                  <a:close/>
                  <a:moveTo>
                    <a:pt x="4804" y="1"/>
                  </a:moveTo>
                  <a:lnTo>
                    <a:pt x="201" y="3570"/>
                  </a:lnTo>
                  <a:cubicBezTo>
                    <a:pt x="0" y="3737"/>
                    <a:pt x="367" y="4604"/>
                    <a:pt x="1068" y="5471"/>
                  </a:cubicBezTo>
                  <a:cubicBezTo>
                    <a:pt x="1716" y="6296"/>
                    <a:pt x="2364" y="6834"/>
                    <a:pt x="2644" y="6834"/>
                  </a:cubicBezTo>
                  <a:cubicBezTo>
                    <a:pt x="2681" y="6834"/>
                    <a:pt x="2712" y="6825"/>
                    <a:pt x="2736" y="6805"/>
                  </a:cubicBezTo>
                  <a:lnTo>
                    <a:pt x="7332" y="3275"/>
                  </a:lnTo>
                  <a:lnTo>
                    <a:pt x="7332" y="3275"/>
                  </a:lnTo>
                  <a:cubicBezTo>
                    <a:pt x="7311" y="3290"/>
                    <a:pt x="7283" y="3297"/>
                    <a:pt x="7251" y="3297"/>
                  </a:cubicBezTo>
                  <a:cubicBezTo>
                    <a:pt x="6967" y="3297"/>
                    <a:pt x="6293" y="2735"/>
                    <a:pt x="5671" y="1935"/>
                  </a:cubicBezTo>
                  <a:cubicBezTo>
                    <a:pt x="4971" y="1001"/>
                    <a:pt x="4604" y="167"/>
                    <a:pt x="48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65"/>
            <p:cNvSpPr/>
            <p:nvPr/>
          </p:nvSpPr>
          <p:spPr>
            <a:xfrm>
              <a:off x="2617050" y="3854875"/>
              <a:ext cx="537075" cy="501700"/>
            </a:xfrm>
            <a:custGeom>
              <a:rect b="b" l="l" r="r" t="t"/>
              <a:pathLst>
                <a:path extrusionOk="0" h="20068" w="21483">
                  <a:moveTo>
                    <a:pt x="21482" y="9574"/>
                  </a:moveTo>
                  <a:lnTo>
                    <a:pt x="21477" y="9577"/>
                  </a:lnTo>
                  <a:lnTo>
                    <a:pt x="21477" y="9577"/>
                  </a:lnTo>
                  <a:cubicBezTo>
                    <a:pt x="21479" y="9576"/>
                    <a:pt x="21481" y="9575"/>
                    <a:pt x="21482" y="9574"/>
                  </a:cubicBezTo>
                  <a:close/>
                  <a:moveTo>
                    <a:pt x="14077" y="0"/>
                  </a:moveTo>
                  <a:lnTo>
                    <a:pt x="634" y="10441"/>
                  </a:lnTo>
                  <a:cubicBezTo>
                    <a:pt x="0" y="10941"/>
                    <a:pt x="1168" y="13443"/>
                    <a:pt x="3236" y="16112"/>
                  </a:cubicBezTo>
                  <a:cubicBezTo>
                    <a:pt x="5035" y="18441"/>
                    <a:pt x="6938" y="20067"/>
                    <a:pt x="7793" y="20067"/>
                  </a:cubicBezTo>
                  <a:cubicBezTo>
                    <a:pt x="7905" y="20067"/>
                    <a:pt x="7999" y="20039"/>
                    <a:pt x="8073" y="19981"/>
                  </a:cubicBezTo>
                  <a:lnTo>
                    <a:pt x="21477" y="9577"/>
                  </a:lnTo>
                  <a:lnTo>
                    <a:pt x="21477" y="9577"/>
                  </a:lnTo>
                  <a:cubicBezTo>
                    <a:pt x="21406" y="9632"/>
                    <a:pt x="21315" y="9659"/>
                    <a:pt x="21207" y="9659"/>
                  </a:cubicBezTo>
                  <a:cubicBezTo>
                    <a:pt x="20354" y="9659"/>
                    <a:pt x="18447" y="8008"/>
                    <a:pt x="16645" y="5704"/>
                  </a:cubicBezTo>
                  <a:cubicBezTo>
                    <a:pt x="14611" y="3069"/>
                    <a:pt x="13443" y="534"/>
                    <a:pt x="140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65"/>
            <p:cNvSpPr/>
            <p:nvPr/>
          </p:nvSpPr>
          <p:spPr>
            <a:xfrm>
              <a:off x="2764650" y="3038450"/>
              <a:ext cx="1419375" cy="1215800"/>
            </a:xfrm>
            <a:custGeom>
              <a:rect b="b" l="l" r="r" t="t"/>
              <a:pathLst>
                <a:path extrusionOk="0" h="48632" w="56775">
                  <a:moveTo>
                    <a:pt x="46934" y="1"/>
                  </a:moveTo>
                  <a:lnTo>
                    <a:pt x="834" y="35860"/>
                  </a:lnTo>
                  <a:cubicBezTo>
                    <a:pt x="0" y="36460"/>
                    <a:pt x="1535" y="39862"/>
                    <a:pt x="4237" y="43365"/>
                  </a:cubicBezTo>
                  <a:cubicBezTo>
                    <a:pt x="6647" y="46489"/>
                    <a:pt x="9216" y="48631"/>
                    <a:pt x="10335" y="48631"/>
                  </a:cubicBezTo>
                  <a:cubicBezTo>
                    <a:pt x="10470" y="48631"/>
                    <a:pt x="10585" y="48600"/>
                    <a:pt x="10675" y="48535"/>
                  </a:cubicBezTo>
                  <a:lnTo>
                    <a:pt x="56774" y="12676"/>
                  </a:lnTo>
                  <a:lnTo>
                    <a:pt x="56774" y="12676"/>
                  </a:lnTo>
                  <a:cubicBezTo>
                    <a:pt x="56684" y="12741"/>
                    <a:pt x="56570" y="12772"/>
                    <a:pt x="56436" y="12772"/>
                  </a:cubicBezTo>
                  <a:cubicBezTo>
                    <a:pt x="55323" y="12772"/>
                    <a:pt x="52780" y="10630"/>
                    <a:pt x="50370" y="7506"/>
                  </a:cubicBezTo>
                  <a:cubicBezTo>
                    <a:pt x="47634" y="4003"/>
                    <a:pt x="46100" y="668"/>
                    <a:pt x="4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65"/>
            <p:cNvSpPr/>
            <p:nvPr/>
          </p:nvSpPr>
          <p:spPr>
            <a:xfrm>
              <a:off x="3917125" y="3036650"/>
              <a:ext cx="287750" cy="321950"/>
            </a:xfrm>
            <a:custGeom>
              <a:rect b="b" l="l" r="r" t="t"/>
              <a:pathLst>
                <a:path extrusionOk="0" h="12878" w="11510">
                  <a:moveTo>
                    <a:pt x="1187" y="1"/>
                  </a:moveTo>
                  <a:cubicBezTo>
                    <a:pt x="1046" y="1"/>
                    <a:pt x="928" y="35"/>
                    <a:pt x="835" y="106"/>
                  </a:cubicBezTo>
                  <a:cubicBezTo>
                    <a:pt x="1" y="740"/>
                    <a:pt x="1535" y="4109"/>
                    <a:pt x="4271" y="7611"/>
                  </a:cubicBezTo>
                  <a:cubicBezTo>
                    <a:pt x="6681" y="10736"/>
                    <a:pt x="9224" y="12878"/>
                    <a:pt x="10337" y="12878"/>
                  </a:cubicBezTo>
                  <a:cubicBezTo>
                    <a:pt x="10471" y="12878"/>
                    <a:pt x="10585" y="12846"/>
                    <a:pt x="10675" y="12782"/>
                  </a:cubicBezTo>
                  <a:cubicBezTo>
                    <a:pt x="11509" y="12114"/>
                    <a:pt x="9975" y="8779"/>
                    <a:pt x="7273" y="5276"/>
                  </a:cubicBezTo>
                  <a:cubicBezTo>
                    <a:pt x="4843" y="2165"/>
                    <a:pt x="2308" y="1"/>
                    <a:pt x="1187" y="1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65"/>
            <p:cNvSpPr/>
            <p:nvPr/>
          </p:nvSpPr>
          <p:spPr>
            <a:xfrm>
              <a:off x="3541025" y="2922525"/>
              <a:ext cx="783925" cy="733475"/>
            </a:xfrm>
            <a:custGeom>
              <a:rect b="b" l="l" r="r" t="t"/>
              <a:pathLst>
                <a:path extrusionOk="0" h="29339" w="31357">
                  <a:moveTo>
                    <a:pt x="20515" y="1"/>
                  </a:moveTo>
                  <a:cubicBezTo>
                    <a:pt x="20511" y="4"/>
                    <a:pt x="20506" y="8"/>
                    <a:pt x="20501" y="12"/>
                  </a:cubicBezTo>
                  <a:lnTo>
                    <a:pt x="20501" y="12"/>
                  </a:lnTo>
                  <a:lnTo>
                    <a:pt x="20515" y="1"/>
                  </a:lnTo>
                  <a:close/>
                  <a:moveTo>
                    <a:pt x="20501" y="12"/>
                  </a:moveTo>
                  <a:lnTo>
                    <a:pt x="901" y="15245"/>
                  </a:lnTo>
                  <a:cubicBezTo>
                    <a:pt x="1" y="15979"/>
                    <a:pt x="1669" y="19682"/>
                    <a:pt x="4671" y="23518"/>
                  </a:cubicBezTo>
                  <a:cubicBezTo>
                    <a:pt x="7337" y="26954"/>
                    <a:pt x="10135" y="29338"/>
                    <a:pt x="11358" y="29338"/>
                  </a:cubicBezTo>
                  <a:cubicBezTo>
                    <a:pt x="11513" y="29338"/>
                    <a:pt x="11642" y="29300"/>
                    <a:pt x="11743" y="29222"/>
                  </a:cubicBezTo>
                  <a:lnTo>
                    <a:pt x="31357" y="13978"/>
                  </a:lnTo>
                  <a:lnTo>
                    <a:pt x="31357" y="13978"/>
                  </a:lnTo>
                  <a:cubicBezTo>
                    <a:pt x="31252" y="14056"/>
                    <a:pt x="31120" y="14094"/>
                    <a:pt x="30963" y="14094"/>
                  </a:cubicBezTo>
                  <a:cubicBezTo>
                    <a:pt x="29716" y="14094"/>
                    <a:pt x="26918" y="11706"/>
                    <a:pt x="24251" y="8240"/>
                  </a:cubicBezTo>
                  <a:cubicBezTo>
                    <a:pt x="21265" y="4390"/>
                    <a:pt x="19599" y="739"/>
                    <a:pt x="20501" y="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65"/>
            <p:cNvSpPr/>
            <p:nvPr/>
          </p:nvSpPr>
          <p:spPr>
            <a:xfrm>
              <a:off x="3578550" y="2169500"/>
              <a:ext cx="1714600" cy="1456475"/>
            </a:xfrm>
            <a:custGeom>
              <a:rect b="b" l="l" r="r" t="t"/>
              <a:pathLst>
                <a:path extrusionOk="0" h="58259" w="68584">
                  <a:moveTo>
                    <a:pt x="68583" y="13977"/>
                  </a:moveTo>
                  <a:lnTo>
                    <a:pt x="68583" y="13977"/>
                  </a:lnTo>
                  <a:lnTo>
                    <a:pt x="68583" y="13977"/>
                  </a:lnTo>
                  <a:cubicBezTo>
                    <a:pt x="68583" y="13977"/>
                    <a:pt x="68583" y="13977"/>
                    <a:pt x="68583" y="13977"/>
                  </a:cubicBezTo>
                  <a:close/>
                  <a:moveTo>
                    <a:pt x="57742" y="0"/>
                  </a:moveTo>
                  <a:lnTo>
                    <a:pt x="902" y="44165"/>
                  </a:lnTo>
                  <a:cubicBezTo>
                    <a:pt x="1" y="44866"/>
                    <a:pt x="1669" y="48602"/>
                    <a:pt x="4671" y="52438"/>
                  </a:cubicBezTo>
                  <a:cubicBezTo>
                    <a:pt x="7337" y="55874"/>
                    <a:pt x="10135" y="58258"/>
                    <a:pt x="11358" y="58258"/>
                  </a:cubicBezTo>
                  <a:cubicBezTo>
                    <a:pt x="11513" y="58258"/>
                    <a:pt x="11642" y="58220"/>
                    <a:pt x="11743" y="58142"/>
                  </a:cubicBezTo>
                  <a:lnTo>
                    <a:pt x="68583" y="13977"/>
                  </a:lnTo>
                  <a:lnTo>
                    <a:pt x="68583" y="13977"/>
                  </a:lnTo>
                  <a:cubicBezTo>
                    <a:pt x="68482" y="14055"/>
                    <a:pt x="68353" y="14093"/>
                    <a:pt x="68199" y="14093"/>
                  </a:cubicBezTo>
                  <a:cubicBezTo>
                    <a:pt x="66975" y="14093"/>
                    <a:pt x="64178" y="11709"/>
                    <a:pt x="61511" y="8273"/>
                  </a:cubicBezTo>
                  <a:cubicBezTo>
                    <a:pt x="58509" y="4403"/>
                    <a:pt x="56841" y="734"/>
                    <a:pt x="57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65"/>
            <p:cNvSpPr/>
            <p:nvPr/>
          </p:nvSpPr>
          <p:spPr>
            <a:xfrm>
              <a:off x="4999575" y="2166600"/>
              <a:ext cx="316925" cy="355250"/>
            </a:xfrm>
            <a:custGeom>
              <a:rect b="b" l="l" r="r" t="t"/>
              <a:pathLst>
                <a:path extrusionOk="0" h="14210" w="12677">
                  <a:moveTo>
                    <a:pt x="1295" y="0"/>
                  </a:moveTo>
                  <a:cubicBezTo>
                    <a:pt x="1138" y="0"/>
                    <a:pt x="1006" y="38"/>
                    <a:pt x="901" y="116"/>
                  </a:cubicBezTo>
                  <a:cubicBezTo>
                    <a:pt x="0" y="850"/>
                    <a:pt x="1668" y="4553"/>
                    <a:pt x="4670" y="8389"/>
                  </a:cubicBezTo>
                  <a:cubicBezTo>
                    <a:pt x="7337" y="11825"/>
                    <a:pt x="10134" y="14209"/>
                    <a:pt x="11358" y="14209"/>
                  </a:cubicBezTo>
                  <a:cubicBezTo>
                    <a:pt x="11512" y="14209"/>
                    <a:pt x="11641" y="14171"/>
                    <a:pt x="11742" y="14093"/>
                  </a:cubicBezTo>
                  <a:cubicBezTo>
                    <a:pt x="12676" y="13392"/>
                    <a:pt x="11008" y="9723"/>
                    <a:pt x="8006" y="5854"/>
                  </a:cubicBezTo>
                  <a:cubicBezTo>
                    <a:pt x="5340" y="2388"/>
                    <a:pt x="2542" y="0"/>
                    <a:pt x="1295" y="0"/>
                  </a:cubicBezTo>
                  <a:close/>
                </a:path>
              </a:pathLst>
            </a:custGeom>
            <a:solidFill>
              <a:srgbClr val="007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65"/>
            <p:cNvSpPr/>
            <p:nvPr/>
          </p:nvSpPr>
          <p:spPr>
            <a:xfrm>
              <a:off x="4999575" y="2046900"/>
              <a:ext cx="452025" cy="474950"/>
            </a:xfrm>
            <a:custGeom>
              <a:rect b="b" l="l" r="r" t="t"/>
              <a:pathLst>
                <a:path extrusionOk="0" h="18998" w="18081">
                  <a:moveTo>
                    <a:pt x="18080" y="13977"/>
                  </a:moveTo>
                  <a:lnTo>
                    <a:pt x="18078" y="13979"/>
                  </a:lnTo>
                  <a:lnTo>
                    <a:pt x="18078" y="13979"/>
                  </a:lnTo>
                  <a:cubicBezTo>
                    <a:pt x="18079" y="13979"/>
                    <a:pt x="18079" y="13978"/>
                    <a:pt x="18080" y="13977"/>
                  </a:cubicBezTo>
                  <a:close/>
                  <a:moveTo>
                    <a:pt x="7239" y="1"/>
                  </a:moveTo>
                  <a:lnTo>
                    <a:pt x="901" y="4904"/>
                  </a:lnTo>
                  <a:cubicBezTo>
                    <a:pt x="0" y="5638"/>
                    <a:pt x="1668" y="9341"/>
                    <a:pt x="4670" y="13177"/>
                  </a:cubicBezTo>
                  <a:cubicBezTo>
                    <a:pt x="7337" y="16613"/>
                    <a:pt x="10134" y="18997"/>
                    <a:pt x="11358" y="18997"/>
                  </a:cubicBezTo>
                  <a:cubicBezTo>
                    <a:pt x="11512" y="18997"/>
                    <a:pt x="11641" y="18959"/>
                    <a:pt x="11742" y="18881"/>
                  </a:cubicBezTo>
                  <a:lnTo>
                    <a:pt x="18078" y="13979"/>
                  </a:lnTo>
                  <a:lnTo>
                    <a:pt x="18078" y="13979"/>
                  </a:lnTo>
                  <a:cubicBezTo>
                    <a:pt x="17978" y="14056"/>
                    <a:pt x="17849" y="14094"/>
                    <a:pt x="17696" y="14094"/>
                  </a:cubicBezTo>
                  <a:cubicBezTo>
                    <a:pt x="16473" y="14094"/>
                    <a:pt x="13675" y="11706"/>
                    <a:pt x="11008" y="8240"/>
                  </a:cubicBezTo>
                  <a:cubicBezTo>
                    <a:pt x="8006" y="4371"/>
                    <a:pt x="6338" y="701"/>
                    <a:pt x="7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65"/>
            <p:cNvSpPr/>
            <p:nvPr/>
          </p:nvSpPr>
          <p:spPr>
            <a:xfrm>
              <a:off x="5221400" y="2377150"/>
              <a:ext cx="214350" cy="167650"/>
            </a:xfrm>
            <a:custGeom>
              <a:rect b="b" l="l" r="r" t="t"/>
              <a:pathLst>
                <a:path extrusionOk="0" fill="none" h="6706" w="8574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65"/>
            <p:cNvSpPr/>
            <p:nvPr/>
          </p:nvSpPr>
          <p:spPr>
            <a:xfrm>
              <a:off x="5193875" y="2342950"/>
              <a:ext cx="215175" cy="166825"/>
            </a:xfrm>
            <a:custGeom>
              <a:rect b="b" l="l" r="r" t="t"/>
              <a:pathLst>
                <a:path extrusionOk="0" fill="none" h="6673" w="8607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65"/>
            <p:cNvSpPr/>
            <p:nvPr/>
          </p:nvSpPr>
          <p:spPr>
            <a:xfrm>
              <a:off x="5167200" y="2308750"/>
              <a:ext cx="216000" cy="166825"/>
            </a:xfrm>
            <a:custGeom>
              <a:rect b="b" l="l" r="r" t="t"/>
              <a:pathLst>
                <a:path extrusionOk="0" fill="none" h="6673" w="8640">
                  <a:moveTo>
                    <a:pt x="0" y="6672"/>
                  </a:moveTo>
                  <a:lnTo>
                    <a:pt x="8640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65"/>
            <p:cNvSpPr/>
            <p:nvPr/>
          </p:nvSpPr>
          <p:spPr>
            <a:xfrm>
              <a:off x="5139675" y="2272900"/>
              <a:ext cx="216000" cy="167650"/>
            </a:xfrm>
            <a:custGeom>
              <a:rect b="b" l="l" r="r" t="t"/>
              <a:pathLst>
                <a:path extrusionOk="0" fill="none" h="6706" w="8640">
                  <a:moveTo>
                    <a:pt x="0" y="6705"/>
                  </a:moveTo>
                  <a:lnTo>
                    <a:pt x="8640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65"/>
            <p:cNvSpPr/>
            <p:nvPr/>
          </p:nvSpPr>
          <p:spPr>
            <a:xfrm>
              <a:off x="5113825" y="2238700"/>
              <a:ext cx="215175" cy="167650"/>
            </a:xfrm>
            <a:custGeom>
              <a:rect b="b" l="l" r="r" t="t"/>
              <a:pathLst>
                <a:path extrusionOk="0" fill="none" h="6706" w="8607">
                  <a:moveTo>
                    <a:pt x="0" y="6706"/>
                  </a:moveTo>
                  <a:lnTo>
                    <a:pt x="8607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65"/>
            <p:cNvSpPr/>
            <p:nvPr/>
          </p:nvSpPr>
          <p:spPr>
            <a:xfrm>
              <a:off x="5086300" y="2204525"/>
              <a:ext cx="215175" cy="167650"/>
            </a:xfrm>
            <a:custGeom>
              <a:rect b="b" l="l" r="r" t="t"/>
              <a:pathLst>
                <a:path extrusionOk="0" fill="none" h="6706" w="8607">
                  <a:moveTo>
                    <a:pt x="1" y="6705"/>
                  </a:moveTo>
                  <a:lnTo>
                    <a:pt x="8607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65"/>
            <p:cNvSpPr/>
            <p:nvPr/>
          </p:nvSpPr>
          <p:spPr>
            <a:xfrm>
              <a:off x="5059625" y="2169500"/>
              <a:ext cx="214325" cy="167650"/>
            </a:xfrm>
            <a:custGeom>
              <a:rect b="b" l="l" r="r" t="t"/>
              <a:pathLst>
                <a:path extrusionOk="0" fill="none" h="6706" w="8573">
                  <a:moveTo>
                    <a:pt x="0" y="6705"/>
                  </a:moveTo>
                  <a:lnTo>
                    <a:pt x="8573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65"/>
            <p:cNvSpPr/>
            <p:nvPr/>
          </p:nvSpPr>
          <p:spPr>
            <a:xfrm>
              <a:off x="5032925" y="2135300"/>
              <a:ext cx="215175" cy="166825"/>
            </a:xfrm>
            <a:custGeom>
              <a:rect b="b" l="l" r="r" t="t"/>
              <a:pathLst>
                <a:path extrusionOk="0" fill="none" h="6673" w="8607">
                  <a:moveTo>
                    <a:pt x="1" y="6672"/>
                  </a:moveTo>
                  <a:lnTo>
                    <a:pt x="8607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65"/>
            <p:cNvSpPr/>
            <p:nvPr/>
          </p:nvSpPr>
          <p:spPr>
            <a:xfrm>
              <a:off x="5005400" y="2101125"/>
              <a:ext cx="216025" cy="166800"/>
            </a:xfrm>
            <a:custGeom>
              <a:rect b="b" l="l" r="r" t="t"/>
              <a:pathLst>
                <a:path extrusionOk="0" fill="none" h="6672" w="8641">
                  <a:moveTo>
                    <a:pt x="1" y="6671"/>
                  </a:moveTo>
                  <a:lnTo>
                    <a:pt x="8640" y="0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65"/>
            <p:cNvSpPr/>
            <p:nvPr/>
          </p:nvSpPr>
          <p:spPr>
            <a:xfrm>
              <a:off x="4979550" y="2065250"/>
              <a:ext cx="214350" cy="167650"/>
            </a:xfrm>
            <a:custGeom>
              <a:rect b="b" l="l" r="r" t="t"/>
              <a:pathLst>
                <a:path extrusionOk="0" fill="none" h="6706" w="8574">
                  <a:moveTo>
                    <a:pt x="1" y="6705"/>
                  </a:moveTo>
                  <a:lnTo>
                    <a:pt x="8574" y="1"/>
                  </a:lnTo>
                </a:path>
              </a:pathLst>
            </a:custGeom>
            <a:noFill/>
            <a:ln cap="flat" cmpd="sng" w="8350">
              <a:solidFill>
                <a:schemeClr val="lt1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65"/>
            <p:cNvSpPr/>
            <p:nvPr/>
          </p:nvSpPr>
          <p:spPr>
            <a:xfrm>
              <a:off x="5158025" y="2044000"/>
              <a:ext cx="316925" cy="355250"/>
            </a:xfrm>
            <a:custGeom>
              <a:rect b="b" l="l" r="r" t="t"/>
              <a:pathLst>
                <a:path extrusionOk="0" h="14210" w="12677">
                  <a:moveTo>
                    <a:pt x="1295" y="1"/>
                  </a:moveTo>
                  <a:cubicBezTo>
                    <a:pt x="1138" y="1"/>
                    <a:pt x="1006" y="38"/>
                    <a:pt x="901" y="117"/>
                  </a:cubicBezTo>
                  <a:cubicBezTo>
                    <a:pt x="0" y="817"/>
                    <a:pt x="1668" y="4520"/>
                    <a:pt x="4670" y="8356"/>
                  </a:cubicBezTo>
                  <a:cubicBezTo>
                    <a:pt x="7337" y="11822"/>
                    <a:pt x="10135" y="14210"/>
                    <a:pt x="11358" y="14210"/>
                  </a:cubicBezTo>
                  <a:cubicBezTo>
                    <a:pt x="11512" y="14210"/>
                    <a:pt x="11641" y="14172"/>
                    <a:pt x="11742" y="14093"/>
                  </a:cubicBezTo>
                  <a:cubicBezTo>
                    <a:pt x="12676" y="13360"/>
                    <a:pt x="11008" y="9690"/>
                    <a:pt x="8006" y="5821"/>
                  </a:cubicBezTo>
                  <a:cubicBezTo>
                    <a:pt x="5340" y="2385"/>
                    <a:pt x="254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65"/>
            <p:cNvSpPr/>
            <p:nvPr/>
          </p:nvSpPr>
          <p:spPr>
            <a:xfrm>
              <a:off x="5176375" y="2013550"/>
              <a:ext cx="327750" cy="362975"/>
            </a:xfrm>
            <a:custGeom>
              <a:rect b="b" l="l" r="r" t="t"/>
              <a:pathLst>
                <a:path extrusionOk="0" h="14519" w="13110">
                  <a:moveTo>
                    <a:pt x="3369" y="1"/>
                  </a:moveTo>
                  <a:lnTo>
                    <a:pt x="834" y="1969"/>
                  </a:lnTo>
                  <a:cubicBezTo>
                    <a:pt x="0" y="2569"/>
                    <a:pt x="1501" y="5905"/>
                    <a:pt x="4203" y="9341"/>
                  </a:cubicBezTo>
                  <a:cubicBezTo>
                    <a:pt x="6567" y="12414"/>
                    <a:pt x="9062" y="14518"/>
                    <a:pt x="10180" y="14518"/>
                  </a:cubicBezTo>
                  <a:cubicBezTo>
                    <a:pt x="10325" y="14518"/>
                    <a:pt x="10446" y="14483"/>
                    <a:pt x="10541" y="14411"/>
                  </a:cubicBezTo>
                  <a:lnTo>
                    <a:pt x="13110" y="12476"/>
                  </a:lnTo>
                  <a:lnTo>
                    <a:pt x="13110" y="12476"/>
                  </a:lnTo>
                  <a:cubicBezTo>
                    <a:pt x="13018" y="12542"/>
                    <a:pt x="12903" y="12573"/>
                    <a:pt x="12767" y="12573"/>
                  </a:cubicBezTo>
                  <a:cubicBezTo>
                    <a:pt x="11658" y="12573"/>
                    <a:pt x="9149" y="10463"/>
                    <a:pt x="6772" y="7372"/>
                  </a:cubicBezTo>
                  <a:cubicBezTo>
                    <a:pt x="4103" y="3903"/>
                    <a:pt x="2602" y="634"/>
                    <a:pt x="3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65"/>
            <p:cNvSpPr/>
            <p:nvPr/>
          </p:nvSpPr>
          <p:spPr>
            <a:xfrm>
              <a:off x="5239750" y="2011725"/>
              <a:ext cx="283550" cy="317225"/>
            </a:xfrm>
            <a:custGeom>
              <a:rect b="b" l="l" r="r" t="t"/>
              <a:pathLst>
                <a:path extrusionOk="0" h="12689" w="11342">
                  <a:moveTo>
                    <a:pt x="1190" y="1"/>
                  </a:moveTo>
                  <a:cubicBezTo>
                    <a:pt x="1048" y="1"/>
                    <a:pt x="928" y="35"/>
                    <a:pt x="834" y="107"/>
                  </a:cubicBezTo>
                  <a:cubicBezTo>
                    <a:pt x="0" y="741"/>
                    <a:pt x="1568" y="4043"/>
                    <a:pt x="4237" y="7479"/>
                  </a:cubicBezTo>
                  <a:cubicBezTo>
                    <a:pt x="6604" y="10556"/>
                    <a:pt x="9102" y="12689"/>
                    <a:pt x="10219" y="12689"/>
                  </a:cubicBezTo>
                  <a:cubicBezTo>
                    <a:pt x="10361" y="12689"/>
                    <a:pt x="10480" y="12654"/>
                    <a:pt x="10575" y="12582"/>
                  </a:cubicBezTo>
                  <a:cubicBezTo>
                    <a:pt x="11342" y="11949"/>
                    <a:pt x="9841" y="8646"/>
                    <a:pt x="7172" y="5211"/>
                  </a:cubicBezTo>
                  <a:cubicBezTo>
                    <a:pt x="4805" y="2133"/>
                    <a:pt x="2306" y="1"/>
                    <a:pt x="11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65"/>
            <p:cNvSpPr/>
            <p:nvPr/>
          </p:nvSpPr>
          <p:spPr>
            <a:xfrm>
              <a:off x="3978850" y="2509050"/>
              <a:ext cx="896500" cy="797150"/>
            </a:xfrm>
            <a:custGeom>
              <a:rect b="b" l="l" r="r" t="t"/>
              <a:pathLst>
                <a:path extrusionOk="0" h="31886" w="35860">
                  <a:moveTo>
                    <a:pt x="26815" y="1"/>
                  </a:moveTo>
                  <a:cubicBezTo>
                    <a:pt x="26719" y="1"/>
                    <a:pt x="26616" y="31"/>
                    <a:pt x="26519" y="95"/>
                  </a:cubicBezTo>
                  <a:lnTo>
                    <a:pt x="734" y="20109"/>
                  </a:lnTo>
                  <a:cubicBezTo>
                    <a:pt x="0" y="20710"/>
                    <a:pt x="1368" y="23812"/>
                    <a:pt x="3903" y="27047"/>
                  </a:cubicBezTo>
                  <a:cubicBezTo>
                    <a:pt x="6120" y="29886"/>
                    <a:pt x="8469" y="31885"/>
                    <a:pt x="9508" y="31885"/>
                  </a:cubicBezTo>
                  <a:cubicBezTo>
                    <a:pt x="9642" y="31885"/>
                    <a:pt x="9753" y="31852"/>
                    <a:pt x="9841" y="31784"/>
                  </a:cubicBezTo>
                  <a:lnTo>
                    <a:pt x="35592" y="11770"/>
                  </a:lnTo>
                  <a:cubicBezTo>
                    <a:pt x="35859" y="11570"/>
                    <a:pt x="35826" y="11169"/>
                    <a:pt x="35526" y="11036"/>
                  </a:cubicBezTo>
                  <a:cubicBezTo>
                    <a:pt x="34325" y="10469"/>
                    <a:pt x="32390" y="8701"/>
                    <a:pt x="30555" y="6299"/>
                  </a:cubicBezTo>
                  <a:cubicBezTo>
                    <a:pt x="28721" y="3931"/>
                    <a:pt x="27487" y="1663"/>
                    <a:pt x="27220" y="362"/>
                  </a:cubicBezTo>
                  <a:cubicBezTo>
                    <a:pt x="27197" y="135"/>
                    <a:pt x="27020" y="1"/>
                    <a:pt x="268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65"/>
            <p:cNvSpPr/>
            <p:nvPr/>
          </p:nvSpPr>
          <p:spPr>
            <a:xfrm>
              <a:off x="4783575" y="2337950"/>
              <a:ext cx="293575" cy="366950"/>
            </a:xfrm>
            <a:custGeom>
              <a:rect b="b" l="l" r="r" t="t"/>
              <a:pathLst>
                <a:path extrusionOk="0" fill="none" h="14678" w="11743">
                  <a:moveTo>
                    <a:pt x="902" y="0"/>
                  </a:moveTo>
                  <a:cubicBezTo>
                    <a:pt x="1" y="701"/>
                    <a:pt x="1669" y="4404"/>
                    <a:pt x="4671" y="8240"/>
                  </a:cubicBezTo>
                  <a:cubicBezTo>
                    <a:pt x="7673" y="12109"/>
                    <a:pt x="10842" y="14678"/>
                    <a:pt x="11743" y="13944"/>
                  </a:cubicBezTo>
                </a:path>
              </a:pathLst>
            </a:custGeom>
            <a:noFill/>
            <a:ln cap="rnd" cmpd="sng" w="16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65"/>
            <p:cNvSpPr/>
            <p:nvPr/>
          </p:nvSpPr>
          <p:spPr>
            <a:xfrm>
              <a:off x="3780375" y="3116000"/>
              <a:ext cx="294400" cy="366950"/>
            </a:xfrm>
            <a:custGeom>
              <a:rect b="b" l="l" r="r" t="t"/>
              <a:pathLst>
                <a:path extrusionOk="0" fill="none" h="14678" w="11776">
                  <a:moveTo>
                    <a:pt x="934" y="1"/>
                  </a:moveTo>
                  <a:cubicBezTo>
                    <a:pt x="0" y="735"/>
                    <a:pt x="1668" y="4437"/>
                    <a:pt x="4670" y="8273"/>
                  </a:cubicBezTo>
                  <a:cubicBezTo>
                    <a:pt x="7672" y="12143"/>
                    <a:pt x="10841" y="14678"/>
                    <a:pt x="11775" y="13977"/>
                  </a:cubicBezTo>
                </a:path>
              </a:pathLst>
            </a:custGeom>
            <a:noFill/>
            <a:ln cap="rnd" cmpd="sng" w="166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65"/>
            <p:cNvSpPr/>
            <p:nvPr/>
          </p:nvSpPr>
          <p:spPr>
            <a:xfrm>
              <a:off x="2949775" y="3530475"/>
              <a:ext cx="657175" cy="549575"/>
            </a:xfrm>
            <a:custGeom>
              <a:rect b="b" l="l" r="r" t="t"/>
              <a:pathLst>
                <a:path extrusionOk="0" h="21983" w="26287">
                  <a:moveTo>
                    <a:pt x="23251" y="0"/>
                  </a:moveTo>
                  <a:lnTo>
                    <a:pt x="1" y="18047"/>
                  </a:lnTo>
                  <a:lnTo>
                    <a:pt x="3069" y="21983"/>
                  </a:lnTo>
                  <a:lnTo>
                    <a:pt x="26286" y="3903"/>
                  </a:lnTo>
                  <a:lnTo>
                    <a:pt x="23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65"/>
            <p:cNvSpPr/>
            <p:nvPr/>
          </p:nvSpPr>
          <p:spPr>
            <a:xfrm>
              <a:off x="3206625" y="3530475"/>
              <a:ext cx="400325" cy="350275"/>
            </a:xfrm>
            <a:custGeom>
              <a:rect b="b" l="l" r="r" t="t"/>
              <a:pathLst>
                <a:path extrusionOk="0" h="14011" w="16013">
                  <a:moveTo>
                    <a:pt x="12943" y="0"/>
                  </a:moveTo>
                  <a:lnTo>
                    <a:pt x="1" y="10074"/>
                  </a:lnTo>
                  <a:cubicBezTo>
                    <a:pt x="22" y="10059"/>
                    <a:pt x="49" y="10051"/>
                    <a:pt x="81" y="10051"/>
                  </a:cubicBezTo>
                  <a:cubicBezTo>
                    <a:pt x="394" y="10051"/>
                    <a:pt x="1178" y="10770"/>
                    <a:pt x="1935" y="11709"/>
                  </a:cubicBezTo>
                  <a:cubicBezTo>
                    <a:pt x="2769" y="12743"/>
                    <a:pt x="3236" y="13777"/>
                    <a:pt x="3036" y="14010"/>
                  </a:cubicBezTo>
                  <a:lnTo>
                    <a:pt x="16012" y="3903"/>
                  </a:lnTo>
                  <a:lnTo>
                    <a:pt x="129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65"/>
            <p:cNvSpPr/>
            <p:nvPr/>
          </p:nvSpPr>
          <p:spPr>
            <a:xfrm>
              <a:off x="3199950" y="3781700"/>
              <a:ext cx="87600" cy="99450"/>
            </a:xfrm>
            <a:custGeom>
              <a:rect b="b" l="l" r="r" t="t"/>
              <a:pathLst>
                <a:path extrusionOk="0" h="3978" w="3504">
                  <a:moveTo>
                    <a:pt x="364" y="1"/>
                  </a:moveTo>
                  <a:cubicBezTo>
                    <a:pt x="327" y="1"/>
                    <a:pt x="294" y="9"/>
                    <a:pt x="268" y="25"/>
                  </a:cubicBezTo>
                  <a:cubicBezTo>
                    <a:pt x="1" y="292"/>
                    <a:pt x="501" y="1293"/>
                    <a:pt x="1302" y="2327"/>
                  </a:cubicBezTo>
                  <a:cubicBezTo>
                    <a:pt x="2098" y="3307"/>
                    <a:pt x="2866" y="3978"/>
                    <a:pt x="3219" y="3978"/>
                  </a:cubicBezTo>
                  <a:cubicBezTo>
                    <a:pt x="3250" y="3978"/>
                    <a:pt x="3279" y="3972"/>
                    <a:pt x="3303" y="3961"/>
                  </a:cubicBezTo>
                  <a:cubicBezTo>
                    <a:pt x="3503" y="3728"/>
                    <a:pt x="3036" y="2727"/>
                    <a:pt x="2202" y="1660"/>
                  </a:cubicBezTo>
                  <a:cubicBezTo>
                    <a:pt x="1511" y="668"/>
                    <a:pt x="711" y="1"/>
                    <a:pt x="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65"/>
            <p:cNvSpPr/>
            <p:nvPr/>
          </p:nvSpPr>
          <p:spPr>
            <a:xfrm>
              <a:off x="3049850" y="4022500"/>
              <a:ext cx="20050" cy="24200"/>
            </a:xfrm>
            <a:custGeom>
              <a:rect b="b" l="l" r="r" t="t"/>
              <a:pathLst>
                <a:path extrusionOk="0" fill="none" h="968" w="802">
                  <a:moveTo>
                    <a:pt x="801" y="967"/>
                  </a:moveTo>
                  <a:lnTo>
                    <a:pt x="0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65"/>
            <p:cNvSpPr/>
            <p:nvPr/>
          </p:nvSpPr>
          <p:spPr>
            <a:xfrm>
              <a:off x="3174950" y="3924925"/>
              <a:ext cx="18350" cy="24200"/>
            </a:xfrm>
            <a:custGeom>
              <a:rect b="b" l="l" r="r" t="t"/>
              <a:pathLst>
                <a:path extrusionOk="0" fill="none" h="968" w="734">
                  <a:moveTo>
                    <a:pt x="734" y="968"/>
                  </a:moveTo>
                  <a:lnTo>
                    <a:pt x="0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65"/>
            <p:cNvSpPr/>
            <p:nvPr/>
          </p:nvSpPr>
          <p:spPr>
            <a:xfrm>
              <a:off x="3300025" y="3828175"/>
              <a:ext cx="18375" cy="24225"/>
            </a:xfrm>
            <a:custGeom>
              <a:rect b="b" l="l" r="r" t="t"/>
              <a:pathLst>
                <a:path extrusionOk="0" fill="none" h="969" w="735">
                  <a:moveTo>
                    <a:pt x="734" y="968"/>
                  </a:moveTo>
                  <a:lnTo>
                    <a:pt x="1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65"/>
            <p:cNvSpPr/>
            <p:nvPr/>
          </p:nvSpPr>
          <p:spPr>
            <a:xfrm>
              <a:off x="3424275" y="3731450"/>
              <a:ext cx="19225" cy="23375"/>
            </a:xfrm>
            <a:custGeom>
              <a:rect b="b" l="l" r="r" t="t"/>
              <a:pathLst>
                <a:path extrusionOk="0" fill="none" h="935" w="769">
                  <a:moveTo>
                    <a:pt x="768" y="934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65"/>
            <p:cNvSpPr/>
            <p:nvPr/>
          </p:nvSpPr>
          <p:spPr>
            <a:xfrm>
              <a:off x="3549375" y="3633875"/>
              <a:ext cx="19200" cy="24200"/>
            </a:xfrm>
            <a:custGeom>
              <a:rect b="b" l="l" r="r" t="t"/>
              <a:pathLst>
                <a:path extrusionOk="0" fill="none" h="968" w="768">
                  <a:moveTo>
                    <a:pt x="768" y="968"/>
                  </a:moveTo>
                  <a:lnTo>
                    <a:pt x="0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65"/>
            <p:cNvSpPr/>
            <p:nvPr/>
          </p:nvSpPr>
          <p:spPr>
            <a:xfrm>
              <a:off x="2992300" y="3948275"/>
              <a:ext cx="20050" cy="25025"/>
            </a:xfrm>
            <a:custGeom>
              <a:rect b="b" l="l" r="r" t="t"/>
              <a:pathLst>
                <a:path extrusionOk="0" fill="none" h="1001" w="802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65"/>
            <p:cNvSpPr/>
            <p:nvPr/>
          </p:nvSpPr>
          <p:spPr>
            <a:xfrm>
              <a:off x="3117400" y="3851525"/>
              <a:ext cx="20025" cy="25050"/>
            </a:xfrm>
            <a:custGeom>
              <a:rect b="b" l="l" r="r" t="t"/>
              <a:pathLst>
                <a:path extrusionOk="0" fill="none" h="1002" w="801">
                  <a:moveTo>
                    <a:pt x="801" y="1002"/>
                  </a:moveTo>
                  <a:lnTo>
                    <a:pt x="0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65"/>
            <p:cNvSpPr/>
            <p:nvPr/>
          </p:nvSpPr>
          <p:spPr>
            <a:xfrm>
              <a:off x="3242475" y="3753975"/>
              <a:ext cx="19225" cy="25025"/>
            </a:xfrm>
            <a:custGeom>
              <a:rect b="b" l="l" r="r" t="t"/>
              <a:pathLst>
                <a:path extrusionOk="0" fill="none" h="1001" w="769">
                  <a:moveTo>
                    <a:pt x="768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65"/>
            <p:cNvSpPr/>
            <p:nvPr/>
          </p:nvSpPr>
          <p:spPr>
            <a:xfrm>
              <a:off x="3367575" y="3657225"/>
              <a:ext cx="19200" cy="25050"/>
            </a:xfrm>
            <a:custGeom>
              <a:rect b="b" l="l" r="r" t="t"/>
              <a:pathLst>
                <a:path extrusionOk="0" fill="none" h="1002" w="768">
                  <a:moveTo>
                    <a:pt x="768" y="1001"/>
                  </a:moveTo>
                  <a:lnTo>
                    <a:pt x="1" y="1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65"/>
            <p:cNvSpPr/>
            <p:nvPr/>
          </p:nvSpPr>
          <p:spPr>
            <a:xfrm>
              <a:off x="3491825" y="3560500"/>
              <a:ext cx="20050" cy="25025"/>
            </a:xfrm>
            <a:custGeom>
              <a:rect b="b" l="l" r="r" t="t"/>
              <a:pathLst>
                <a:path extrusionOk="0" fill="none" h="1001" w="802">
                  <a:moveTo>
                    <a:pt x="801" y="1001"/>
                  </a:moveTo>
                  <a:lnTo>
                    <a:pt x="1" y="0"/>
                  </a:lnTo>
                </a:path>
              </a:pathLst>
            </a:custGeom>
            <a:noFill/>
            <a:ln cap="flat" cmpd="sng" w="8350">
              <a:solidFill>
                <a:srgbClr val="304243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65"/>
            <p:cNvSpPr/>
            <p:nvPr/>
          </p:nvSpPr>
          <p:spPr>
            <a:xfrm>
              <a:off x="4213175" y="3017600"/>
              <a:ext cx="67575" cy="81750"/>
            </a:xfrm>
            <a:custGeom>
              <a:rect b="b" l="l" r="r" t="t"/>
              <a:pathLst>
                <a:path extrusionOk="0" h="3270" w="2703">
                  <a:moveTo>
                    <a:pt x="368" y="1"/>
                  </a:moveTo>
                  <a:lnTo>
                    <a:pt x="1" y="267"/>
                  </a:lnTo>
                  <a:lnTo>
                    <a:pt x="2336" y="3270"/>
                  </a:lnTo>
                  <a:lnTo>
                    <a:pt x="2703" y="3003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65"/>
            <p:cNvSpPr/>
            <p:nvPr/>
          </p:nvSpPr>
          <p:spPr>
            <a:xfrm>
              <a:off x="4239025" y="2959225"/>
              <a:ext cx="115125" cy="119275"/>
            </a:xfrm>
            <a:custGeom>
              <a:rect b="b" l="l" r="r" t="t"/>
              <a:pathLst>
                <a:path extrusionOk="0" h="4771" w="4605">
                  <a:moveTo>
                    <a:pt x="2269" y="1"/>
                  </a:moveTo>
                  <a:lnTo>
                    <a:pt x="1902" y="267"/>
                  </a:lnTo>
                  <a:lnTo>
                    <a:pt x="2836" y="1535"/>
                  </a:lnTo>
                  <a:cubicBezTo>
                    <a:pt x="3236" y="2002"/>
                    <a:pt x="3503" y="2369"/>
                    <a:pt x="3837" y="2736"/>
                  </a:cubicBezTo>
                  <a:cubicBezTo>
                    <a:pt x="3470" y="2569"/>
                    <a:pt x="3070" y="2369"/>
                    <a:pt x="2569" y="2202"/>
                  </a:cubicBezTo>
                  <a:lnTo>
                    <a:pt x="434" y="1435"/>
                  </a:lnTo>
                  <a:lnTo>
                    <a:pt x="1" y="1769"/>
                  </a:lnTo>
                  <a:lnTo>
                    <a:pt x="2336" y="4771"/>
                  </a:lnTo>
                  <a:lnTo>
                    <a:pt x="2769" y="4404"/>
                  </a:lnTo>
                  <a:lnTo>
                    <a:pt x="1769" y="3103"/>
                  </a:lnTo>
                  <a:cubicBezTo>
                    <a:pt x="1402" y="2602"/>
                    <a:pt x="1102" y="2269"/>
                    <a:pt x="768" y="1902"/>
                  </a:cubicBezTo>
                  <a:lnTo>
                    <a:pt x="768" y="1902"/>
                  </a:lnTo>
                  <a:cubicBezTo>
                    <a:pt x="1168" y="2102"/>
                    <a:pt x="1635" y="2336"/>
                    <a:pt x="2102" y="2502"/>
                  </a:cubicBezTo>
                  <a:lnTo>
                    <a:pt x="4237" y="3270"/>
                  </a:lnTo>
                  <a:lnTo>
                    <a:pt x="4604" y="3003"/>
                  </a:lnTo>
                  <a:lnTo>
                    <a:pt x="2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65"/>
            <p:cNvSpPr/>
            <p:nvPr/>
          </p:nvSpPr>
          <p:spPr>
            <a:xfrm>
              <a:off x="4314075" y="2919200"/>
              <a:ext cx="90925" cy="102600"/>
            </a:xfrm>
            <a:custGeom>
              <a:rect b="b" l="l" r="r" t="t"/>
              <a:pathLst>
                <a:path extrusionOk="0" h="4104" w="3637">
                  <a:moveTo>
                    <a:pt x="1502" y="0"/>
                  </a:moveTo>
                  <a:cubicBezTo>
                    <a:pt x="1302" y="34"/>
                    <a:pt x="1002" y="134"/>
                    <a:pt x="735" y="367"/>
                  </a:cubicBezTo>
                  <a:cubicBezTo>
                    <a:pt x="134" y="834"/>
                    <a:pt x="1" y="1502"/>
                    <a:pt x="401" y="1969"/>
                  </a:cubicBezTo>
                  <a:cubicBezTo>
                    <a:pt x="597" y="2242"/>
                    <a:pt x="849" y="2355"/>
                    <a:pt x="1146" y="2355"/>
                  </a:cubicBezTo>
                  <a:cubicBezTo>
                    <a:pt x="1355" y="2355"/>
                    <a:pt x="1587" y="2299"/>
                    <a:pt x="1836" y="2202"/>
                  </a:cubicBezTo>
                  <a:cubicBezTo>
                    <a:pt x="2044" y="2141"/>
                    <a:pt x="2211" y="2111"/>
                    <a:pt x="2351" y="2111"/>
                  </a:cubicBezTo>
                  <a:cubicBezTo>
                    <a:pt x="2594" y="2111"/>
                    <a:pt x="2755" y="2200"/>
                    <a:pt x="2903" y="2369"/>
                  </a:cubicBezTo>
                  <a:cubicBezTo>
                    <a:pt x="3136" y="2669"/>
                    <a:pt x="3070" y="3103"/>
                    <a:pt x="2669" y="3370"/>
                  </a:cubicBezTo>
                  <a:cubicBezTo>
                    <a:pt x="2436" y="3603"/>
                    <a:pt x="2102" y="3670"/>
                    <a:pt x="1836" y="3703"/>
                  </a:cubicBezTo>
                  <a:lnTo>
                    <a:pt x="1969" y="4103"/>
                  </a:lnTo>
                  <a:cubicBezTo>
                    <a:pt x="2236" y="4037"/>
                    <a:pt x="2603" y="3870"/>
                    <a:pt x="2903" y="3670"/>
                  </a:cubicBezTo>
                  <a:cubicBezTo>
                    <a:pt x="3603" y="3136"/>
                    <a:pt x="3637" y="2469"/>
                    <a:pt x="3270" y="2002"/>
                  </a:cubicBezTo>
                  <a:cubicBezTo>
                    <a:pt x="3060" y="1708"/>
                    <a:pt x="2797" y="1586"/>
                    <a:pt x="2464" y="1586"/>
                  </a:cubicBezTo>
                  <a:cubicBezTo>
                    <a:pt x="2268" y="1586"/>
                    <a:pt x="2049" y="1628"/>
                    <a:pt x="1802" y="1702"/>
                  </a:cubicBezTo>
                  <a:cubicBezTo>
                    <a:pt x="1567" y="1775"/>
                    <a:pt x="1376" y="1816"/>
                    <a:pt x="1220" y="1816"/>
                  </a:cubicBezTo>
                  <a:cubicBezTo>
                    <a:pt x="1023" y="1816"/>
                    <a:pt x="880" y="1751"/>
                    <a:pt x="768" y="1602"/>
                  </a:cubicBezTo>
                  <a:cubicBezTo>
                    <a:pt x="601" y="1368"/>
                    <a:pt x="568" y="1035"/>
                    <a:pt x="968" y="701"/>
                  </a:cubicBezTo>
                  <a:cubicBezTo>
                    <a:pt x="1235" y="501"/>
                    <a:pt x="1502" y="467"/>
                    <a:pt x="1635" y="434"/>
                  </a:cubicBezTo>
                  <a:lnTo>
                    <a:pt x="1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65"/>
            <p:cNvSpPr/>
            <p:nvPr/>
          </p:nvSpPr>
          <p:spPr>
            <a:xfrm>
              <a:off x="4367450" y="2861650"/>
              <a:ext cx="107600" cy="106350"/>
            </a:xfrm>
            <a:custGeom>
              <a:rect b="b" l="l" r="r" t="t"/>
              <a:pathLst>
                <a:path extrusionOk="0" h="4254" w="4304">
                  <a:moveTo>
                    <a:pt x="2202" y="1"/>
                  </a:moveTo>
                  <a:lnTo>
                    <a:pt x="1835" y="301"/>
                  </a:lnTo>
                  <a:lnTo>
                    <a:pt x="3203" y="2102"/>
                  </a:lnTo>
                  <a:cubicBezTo>
                    <a:pt x="3703" y="2769"/>
                    <a:pt x="3670" y="3303"/>
                    <a:pt x="3203" y="3637"/>
                  </a:cubicBezTo>
                  <a:cubicBezTo>
                    <a:pt x="3052" y="3750"/>
                    <a:pt x="2886" y="3816"/>
                    <a:pt x="2709" y="3816"/>
                  </a:cubicBezTo>
                  <a:cubicBezTo>
                    <a:pt x="2419" y="3816"/>
                    <a:pt x="2100" y="3639"/>
                    <a:pt x="1769" y="3203"/>
                  </a:cubicBezTo>
                  <a:lnTo>
                    <a:pt x="368" y="1435"/>
                  </a:lnTo>
                  <a:lnTo>
                    <a:pt x="1" y="1702"/>
                  </a:lnTo>
                  <a:lnTo>
                    <a:pt x="1368" y="3470"/>
                  </a:lnTo>
                  <a:cubicBezTo>
                    <a:pt x="1812" y="4029"/>
                    <a:pt x="2233" y="4254"/>
                    <a:pt x="2632" y="4254"/>
                  </a:cubicBezTo>
                  <a:cubicBezTo>
                    <a:pt x="2923" y="4254"/>
                    <a:pt x="3202" y="4134"/>
                    <a:pt x="3470" y="3937"/>
                  </a:cubicBezTo>
                  <a:cubicBezTo>
                    <a:pt x="4137" y="3437"/>
                    <a:pt x="4304" y="2669"/>
                    <a:pt x="3570" y="1769"/>
                  </a:cubicBezTo>
                  <a:lnTo>
                    <a:pt x="22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65"/>
            <p:cNvSpPr/>
            <p:nvPr/>
          </p:nvSpPr>
          <p:spPr>
            <a:xfrm>
              <a:off x="4439175" y="2842475"/>
              <a:ext cx="100100" cy="81750"/>
            </a:xfrm>
            <a:custGeom>
              <a:rect b="b" l="l" r="r" t="t"/>
              <a:pathLst>
                <a:path extrusionOk="0" h="3270" w="4004">
                  <a:moveTo>
                    <a:pt x="367" y="1"/>
                  </a:moveTo>
                  <a:lnTo>
                    <a:pt x="0" y="267"/>
                  </a:lnTo>
                  <a:lnTo>
                    <a:pt x="2335" y="3270"/>
                  </a:lnTo>
                  <a:lnTo>
                    <a:pt x="4003" y="2002"/>
                  </a:lnTo>
                  <a:lnTo>
                    <a:pt x="3770" y="1668"/>
                  </a:lnTo>
                  <a:lnTo>
                    <a:pt x="2469" y="2669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65"/>
            <p:cNvSpPr/>
            <p:nvPr/>
          </p:nvSpPr>
          <p:spPr>
            <a:xfrm>
              <a:off x="4492550" y="2800775"/>
              <a:ext cx="67575" cy="81750"/>
            </a:xfrm>
            <a:custGeom>
              <a:rect b="b" l="l" r="r" t="t"/>
              <a:pathLst>
                <a:path extrusionOk="0" h="3270" w="2703">
                  <a:moveTo>
                    <a:pt x="367" y="1"/>
                  </a:moveTo>
                  <a:lnTo>
                    <a:pt x="0" y="268"/>
                  </a:lnTo>
                  <a:lnTo>
                    <a:pt x="2335" y="3270"/>
                  </a:lnTo>
                  <a:lnTo>
                    <a:pt x="2702" y="3003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5"/>
            <p:cNvSpPr/>
            <p:nvPr/>
          </p:nvSpPr>
          <p:spPr>
            <a:xfrm>
              <a:off x="4518400" y="2743250"/>
              <a:ext cx="115100" cy="120100"/>
            </a:xfrm>
            <a:custGeom>
              <a:rect b="b" l="l" r="r" t="t"/>
              <a:pathLst>
                <a:path extrusionOk="0" h="4804" w="4604">
                  <a:moveTo>
                    <a:pt x="2269" y="0"/>
                  </a:moveTo>
                  <a:lnTo>
                    <a:pt x="1902" y="300"/>
                  </a:lnTo>
                  <a:lnTo>
                    <a:pt x="2836" y="1534"/>
                  </a:lnTo>
                  <a:cubicBezTo>
                    <a:pt x="3236" y="2001"/>
                    <a:pt x="3503" y="2368"/>
                    <a:pt x="3836" y="2735"/>
                  </a:cubicBezTo>
                  <a:cubicBezTo>
                    <a:pt x="3470" y="2569"/>
                    <a:pt x="3036" y="2368"/>
                    <a:pt x="2536" y="2202"/>
                  </a:cubicBezTo>
                  <a:lnTo>
                    <a:pt x="434" y="1468"/>
                  </a:lnTo>
                  <a:lnTo>
                    <a:pt x="0" y="1801"/>
                  </a:lnTo>
                  <a:lnTo>
                    <a:pt x="2335" y="4804"/>
                  </a:lnTo>
                  <a:lnTo>
                    <a:pt x="2769" y="4403"/>
                  </a:lnTo>
                  <a:lnTo>
                    <a:pt x="1768" y="3136"/>
                  </a:lnTo>
                  <a:cubicBezTo>
                    <a:pt x="1401" y="2635"/>
                    <a:pt x="1101" y="2302"/>
                    <a:pt x="768" y="1901"/>
                  </a:cubicBezTo>
                  <a:lnTo>
                    <a:pt x="768" y="1901"/>
                  </a:lnTo>
                  <a:cubicBezTo>
                    <a:pt x="1168" y="2135"/>
                    <a:pt x="1635" y="2335"/>
                    <a:pt x="2102" y="2502"/>
                  </a:cubicBezTo>
                  <a:lnTo>
                    <a:pt x="4237" y="3302"/>
                  </a:lnTo>
                  <a:lnTo>
                    <a:pt x="4604" y="3002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5"/>
            <p:cNvSpPr/>
            <p:nvPr/>
          </p:nvSpPr>
          <p:spPr>
            <a:xfrm>
              <a:off x="3617750" y="3528575"/>
              <a:ext cx="1079125" cy="940100"/>
            </a:xfrm>
            <a:custGeom>
              <a:rect b="b" l="l" r="r" t="t"/>
              <a:pathLst>
                <a:path extrusionOk="0" h="37604" w="43165">
                  <a:moveTo>
                    <a:pt x="5161" y="0"/>
                  </a:moveTo>
                  <a:cubicBezTo>
                    <a:pt x="3369" y="0"/>
                    <a:pt x="1653" y="1192"/>
                    <a:pt x="1235" y="3145"/>
                  </a:cubicBezTo>
                  <a:cubicBezTo>
                    <a:pt x="1" y="8249"/>
                    <a:pt x="1669" y="13519"/>
                    <a:pt x="5571" y="17022"/>
                  </a:cubicBezTo>
                  <a:lnTo>
                    <a:pt x="28354" y="37603"/>
                  </a:lnTo>
                  <a:lnTo>
                    <a:pt x="43165" y="25261"/>
                  </a:lnTo>
                  <a:lnTo>
                    <a:pt x="7439" y="710"/>
                  </a:lnTo>
                  <a:cubicBezTo>
                    <a:pt x="6732" y="225"/>
                    <a:pt x="5939" y="0"/>
                    <a:pt x="5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65"/>
            <p:cNvSpPr/>
            <p:nvPr/>
          </p:nvSpPr>
          <p:spPr>
            <a:xfrm>
              <a:off x="3617750" y="3506275"/>
              <a:ext cx="1079125" cy="962400"/>
            </a:xfrm>
            <a:custGeom>
              <a:rect b="b" l="l" r="r" t="t"/>
              <a:pathLst>
                <a:path extrusionOk="0" fill="none" h="38496" w="43165">
                  <a:moveTo>
                    <a:pt x="43165" y="26153"/>
                  </a:moveTo>
                  <a:lnTo>
                    <a:pt x="7439" y="1602"/>
                  </a:lnTo>
                  <a:cubicBezTo>
                    <a:pt x="5104" y="1"/>
                    <a:pt x="1835" y="1235"/>
                    <a:pt x="1235" y="4037"/>
                  </a:cubicBezTo>
                  <a:lnTo>
                    <a:pt x="1235" y="4037"/>
                  </a:lnTo>
                  <a:cubicBezTo>
                    <a:pt x="1" y="9141"/>
                    <a:pt x="1669" y="14411"/>
                    <a:pt x="5571" y="17914"/>
                  </a:cubicBezTo>
                  <a:lnTo>
                    <a:pt x="28354" y="38495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5"/>
            <p:cNvSpPr/>
            <p:nvPr/>
          </p:nvSpPr>
          <p:spPr>
            <a:xfrm>
              <a:off x="3696150" y="3562975"/>
              <a:ext cx="204325" cy="220425"/>
            </a:xfrm>
            <a:custGeom>
              <a:rect b="b" l="l" r="r" t="t"/>
              <a:pathLst>
                <a:path extrusionOk="0" h="8817" w="8173">
                  <a:moveTo>
                    <a:pt x="2702" y="0"/>
                  </a:moveTo>
                  <a:cubicBezTo>
                    <a:pt x="2516" y="0"/>
                    <a:pt x="2328" y="75"/>
                    <a:pt x="2168" y="235"/>
                  </a:cubicBezTo>
                  <a:cubicBezTo>
                    <a:pt x="1701" y="702"/>
                    <a:pt x="1101" y="1469"/>
                    <a:pt x="634" y="2570"/>
                  </a:cubicBezTo>
                  <a:cubicBezTo>
                    <a:pt x="234" y="3504"/>
                    <a:pt x="67" y="4438"/>
                    <a:pt x="34" y="5038"/>
                  </a:cubicBezTo>
                  <a:cubicBezTo>
                    <a:pt x="0" y="5405"/>
                    <a:pt x="134" y="5772"/>
                    <a:pt x="401" y="6039"/>
                  </a:cubicBezTo>
                  <a:lnTo>
                    <a:pt x="2535" y="7974"/>
                  </a:lnTo>
                  <a:cubicBezTo>
                    <a:pt x="3162" y="8547"/>
                    <a:pt x="3927" y="8816"/>
                    <a:pt x="4681" y="8816"/>
                  </a:cubicBezTo>
                  <a:cubicBezTo>
                    <a:pt x="5815" y="8816"/>
                    <a:pt x="6925" y="8208"/>
                    <a:pt x="7506" y="7106"/>
                  </a:cubicBezTo>
                  <a:cubicBezTo>
                    <a:pt x="8173" y="5805"/>
                    <a:pt x="7873" y="4238"/>
                    <a:pt x="6805" y="3270"/>
                  </a:cubicBezTo>
                  <a:lnTo>
                    <a:pt x="3169" y="168"/>
                  </a:lnTo>
                  <a:cubicBezTo>
                    <a:pt x="3028" y="59"/>
                    <a:pt x="2866" y="0"/>
                    <a:pt x="27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5"/>
            <p:cNvSpPr/>
            <p:nvPr/>
          </p:nvSpPr>
          <p:spPr>
            <a:xfrm>
              <a:off x="4339100" y="2743925"/>
              <a:ext cx="1053275" cy="884975"/>
            </a:xfrm>
            <a:custGeom>
              <a:rect b="b" l="l" r="r" t="t"/>
              <a:pathLst>
                <a:path extrusionOk="0" h="35399" w="42131">
                  <a:moveTo>
                    <a:pt x="8294" y="1"/>
                  </a:moveTo>
                  <a:cubicBezTo>
                    <a:pt x="4638" y="1"/>
                    <a:pt x="1422" y="2596"/>
                    <a:pt x="768" y="6211"/>
                  </a:cubicBezTo>
                  <a:cubicBezTo>
                    <a:pt x="1" y="10280"/>
                    <a:pt x="2636" y="14150"/>
                    <a:pt x="6639" y="15017"/>
                  </a:cubicBezTo>
                  <a:lnTo>
                    <a:pt x="18581" y="17552"/>
                  </a:lnTo>
                  <a:lnTo>
                    <a:pt x="12476" y="27092"/>
                  </a:lnTo>
                  <a:lnTo>
                    <a:pt x="25519" y="35398"/>
                  </a:lnTo>
                  <a:lnTo>
                    <a:pt x="39495" y="22523"/>
                  </a:lnTo>
                  <a:cubicBezTo>
                    <a:pt x="41163" y="20988"/>
                    <a:pt x="42131" y="18820"/>
                    <a:pt x="42097" y="16518"/>
                  </a:cubicBezTo>
                  <a:cubicBezTo>
                    <a:pt x="42031" y="13683"/>
                    <a:pt x="40530" y="11114"/>
                    <a:pt x="38094" y="9713"/>
                  </a:cubicBezTo>
                  <a:lnTo>
                    <a:pt x="29789" y="5010"/>
                  </a:lnTo>
                  <a:cubicBezTo>
                    <a:pt x="25852" y="2775"/>
                    <a:pt x="21516" y="1341"/>
                    <a:pt x="17013" y="874"/>
                  </a:cubicBezTo>
                  <a:lnTo>
                    <a:pt x="9074" y="40"/>
                  </a:lnTo>
                  <a:cubicBezTo>
                    <a:pt x="8812" y="13"/>
                    <a:pt x="8552" y="1"/>
                    <a:pt x="82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65"/>
            <p:cNvSpPr/>
            <p:nvPr/>
          </p:nvSpPr>
          <p:spPr>
            <a:xfrm>
              <a:off x="4339100" y="2733225"/>
              <a:ext cx="1053275" cy="894850"/>
            </a:xfrm>
            <a:custGeom>
              <a:rect b="b" l="l" r="r" t="t"/>
              <a:pathLst>
                <a:path extrusionOk="0" fill="none" h="35794" w="42131">
                  <a:moveTo>
                    <a:pt x="12476" y="27520"/>
                  </a:moveTo>
                  <a:lnTo>
                    <a:pt x="18581" y="17980"/>
                  </a:lnTo>
                  <a:lnTo>
                    <a:pt x="6639" y="15445"/>
                  </a:lnTo>
                  <a:cubicBezTo>
                    <a:pt x="2636" y="14578"/>
                    <a:pt x="1" y="10708"/>
                    <a:pt x="768" y="6639"/>
                  </a:cubicBezTo>
                  <a:lnTo>
                    <a:pt x="768" y="6639"/>
                  </a:lnTo>
                  <a:cubicBezTo>
                    <a:pt x="1468" y="2736"/>
                    <a:pt x="5104" y="1"/>
                    <a:pt x="9040" y="434"/>
                  </a:cubicBezTo>
                  <a:lnTo>
                    <a:pt x="17013" y="1268"/>
                  </a:lnTo>
                  <a:cubicBezTo>
                    <a:pt x="21516" y="1735"/>
                    <a:pt x="25852" y="3136"/>
                    <a:pt x="29789" y="5405"/>
                  </a:cubicBezTo>
                  <a:lnTo>
                    <a:pt x="38094" y="10108"/>
                  </a:lnTo>
                  <a:cubicBezTo>
                    <a:pt x="40530" y="11476"/>
                    <a:pt x="42031" y="14078"/>
                    <a:pt x="42097" y="16913"/>
                  </a:cubicBezTo>
                  <a:lnTo>
                    <a:pt x="42097" y="16913"/>
                  </a:lnTo>
                  <a:cubicBezTo>
                    <a:pt x="42131" y="19181"/>
                    <a:pt x="41163" y="21349"/>
                    <a:pt x="39495" y="22917"/>
                  </a:cubicBezTo>
                  <a:lnTo>
                    <a:pt x="25519" y="35793"/>
                  </a:ln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5"/>
            <p:cNvSpPr/>
            <p:nvPr/>
          </p:nvSpPr>
          <p:spPr>
            <a:xfrm>
              <a:off x="4418325" y="2798825"/>
              <a:ext cx="349450" cy="250225"/>
            </a:xfrm>
            <a:custGeom>
              <a:rect b="b" l="l" r="r" t="t"/>
              <a:pathLst>
                <a:path extrusionOk="0" h="10009" w="13978">
                  <a:moveTo>
                    <a:pt x="2356" y="1"/>
                  </a:moveTo>
                  <a:cubicBezTo>
                    <a:pt x="1511" y="1"/>
                    <a:pt x="788" y="543"/>
                    <a:pt x="634" y="1313"/>
                  </a:cubicBezTo>
                  <a:cubicBezTo>
                    <a:pt x="468" y="2013"/>
                    <a:pt x="301" y="2947"/>
                    <a:pt x="167" y="4015"/>
                  </a:cubicBezTo>
                  <a:cubicBezTo>
                    <a:pt x="1" y="5516"/>
                    <a:pt x="134" y="6650"/>
                    <a:pt x="267" y="7451"/>
                  </a:cubicBezTo>
                  <a:cubicBezTo>
                    <a:pt x="401" y="8185"/>
                    <a:pt x="968" y="8718"/>
                    <a:pt x="1668" y="8852"/>
                  </a:cubicBezTo>
                  <a:lnTo>
                    <a:pt x="8673" y="9952"/>
                  </a:lnTo>
                  <a:cubicBezTo>
                    <a:pt x="8911" y="9991"/>
                    <a:pt x="9148" y="10009"/>
                    <a:pt x="9381" y="10009"/>
                  </a:cubicBezTo>
                  <a:cubicBezTo>
                    <a:pt x="11601" y="10009"/>
                    <a:pt x="13536" y="8340"/>
                    <a:pt x="13777" y="6016"/>
                  </a:cubicBezTo>
                  <a:cubicBezTo>
                    <a:pt x="13977" y="3681"/>
                    <a:pt x="12409" y="1613"/>
                    <a:pt x="10108" y="1246"/>
                  </a:cubicBezTo>
                  <a:lnTo>
                    <a:pt x="2569" y="12"/>
                  </a:lnTo>
                  <a:cubicBezTo>
                    <a:pt x="2497" y="4"/>
                    <a:pt x="2426" y="1"/>
                    <a:pt x="23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5"/>
            <p:cNvSpPr/>
            <p:nvPr/>
          </p:nvSpPr>
          <p:spPr>
            <a:xfrm>
              <a:off x="4803600" y="3184400"/>
              <a:ext cx="211000" cy="49225"/>
            </a:xfrm>
            <a:custGeom>
              <a:rect b="b" l="l" r="r" t="t"/>
              <a:pathLst>
                <a:path extrusionOk="0" fill="none" h="1969" w="8440">
                  <a:moveTo>
                    <a:pt x="1" y="0"/>
                  </a:moveTo>
                  <a:lnTo>
                    <a:pt x="8440" y="1968"/>
                  </a:lnTo>
                </a:path>
              </a:pathLst>
            </a:custGeom>
            <a:noFill/>
            <a:ln cap="rnd" cmpd="sng" w="25025">
              <a:solidFill>
                <a:srgbClr val="F497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65"/>
            <p:cNvSpPr/>
            <p:nvPr/>
          </p:nvSpPr>
          <p:spPr>
            <a:xfrm>
              <a:off x="3833750" y="3046825"/>
              <a:ext cx="1249250" cy="1113275"/>
            </a:xfrm>
            <a:custGeom>
              <a:rect b="b" l="l" r="r" t="t"/>
              <a:pathLst>
                <a:path extrusionOk="0" h="44531" w="49970">
                  <a:moveTo>
                    <a:pt x="9551" y="1"/>
                  </a:moveTo>
                  <a:cubicBezTo>
                    <a:pt x="5957" y="1"/>
                    <a:pt x="2619" y="2261"/>
                    <a:pt x="1435" y="5870"/>
                  </a:cubicBezTo>
                  <a:cubicBezTo>
                    <a:pt x="0" y="10073"/>
                    <a:pt x="2035" y="14710"/>
                    <a:pt x="6138" y="16511"/>
                  </a:cubicBezTo>
                  <a:lnTo>
                    <a:pt x="22283" y="21581"/>
                  </a:lnTo>
                  <a:lnTo>
                    <a:pt x="31656" y="27552"/>
                  </a:lnTo>
                  <a:lnTo>
                    <a:pt x="34525" y="44531"/>
                  </a:lnTo>
                  <a:cubicBezTo>
                    <a:pt x="34525" y="44531"/>
                    <a:pt x="49969" y="30955"/>
                    <a:pt x="48702" y="20380"/>
                  </a:cubicBezTo>
                  <a:cubicBezTo>
                    <a:pt x="47801" y="12675"/>
                    <a:pt x="24785" y="4402"/>
                    <a:pt x="12142" y="399"/>
                  </a:cubicBezTo>
                  <a:cubicBezTo>
                    <a:pt x="11281" y="129"/>
                    <a:pt x="10409" y="1"/>
                    <a:pt x="9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65"/>
            <p:cNvSpPr/>
            <p:nvPr/>
          </p:nvSpPr>
          <p:spPr>
            <a:xfrm>
              <a:off x="3954650" y="3096450"/>
              <a:ext cx="346125" cy="260050"/>
            </a:xfrm>
            <a:custGeom>
              <a:rect b="b" l="l" r="r" t="t"/>
              <a:pathLst>
                <a:path extrusionOk="0" h="10402" w="13845">
                  <a:moveTo>
                    <a:pt x="2562" y="1"/>
                  </a:moveTo>
                  <a:cubicBezTo>
                    <a:pt x="1869" y="1"/>
                    <a:pt x="1220" y="418"/>
                    <a:pt x="968" y="1116"/>
                  </a:cubicBezTo>
                  <a:cubicBezTo>
                    <a:pt x="768" y="1783"/>
                    <a:pt x="501" y="2617"/>
                    <a:pt x="301" y="3685"/>
                  </a:cubicBezTo>
                  <a:cubicBezTo>
                    <a:pt x="1" y="5086"/>
                    <a:pt x="1" y="6187"/>
                    <a:pt x="34" y="6920"/>
                  </a:cubicBezTo>
                  <a:cubicBezTo>
                    <a:pt x="101" y="7621"/>
                    <a:pt x="601" y="8221"/>
                    <a:pt x="1269" y="8388"/>
                  </a:cubicBezTo>
                  <a:lnTo>
                    <a:pt x="8207" y="10256"/>
                  </a:lnTo>
                  <a:cubicBezTo>
                    <a:pt x="8570" y="10355"/>
                    <a:pt x="8936" y="10402"/>
                    <a:pt x="9296" y="10402"/>
                  </a:cubicBezTo>
                  <a:cubicBezTo>
                    <a:pt x="11252" y="10402"/>
                    <a:pt x="13050" y="9020"/>
                    <a:pt x="13444" y="7021"/>
                  </a:cubicBezTo>
                  <a:cubicBezTo>
                    <a:pt x="13844" y="4852"/>
                    <a:pt x="12510" y="2717"/>
                    <a:pt x="10375" y="2117"/>
                  </a:cubicBezTo>
                  <a:lnTo>
                    <a:pt x="2970" y="49"/>
                  </a:lnTo>
                  <a:cubicBezTo>
                    <a:pt x="2834" y="16"/>
                    <a:pt x="2697" y="1"/>
                    <a:pt x="25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65"/>
            <p:cNvSpPr/>
            <p:nvPr/>
          </p:nvSpPr>
          <p:spPr>
            <a:xfrm>
              <a:off x="3833750" y="3021775"/>
              <a:ext cx="1249250" cy="1138325"/>
            </a:xfrm>
            <a:custGeom>
              <a:rect b="b" l="l" r="r" t="t"/>
              <a:pathLst>
                <a:path extrusionOk="0" fill="none" h="45533" w="49970">
                  <a:moveTo>
                    <a:pt x="34525" y="45533"/>
                  </a:moveTo>
                  <a:cubicBezTo>
                    <a:pt x="34525" y="45533"/>
                    <a:pt x="49969" y="31957"/>
                    <a:pt x="48702" y="21382"/>
                  </a:cubicBezTo>
                  <a:cubicBezTo>
                    <a:pt x="47801" y="13677"/>
                    <a:pt x="24785" y="5404"/>
                    <a:pt x="12142" y="1401"/>
                  </a:cubicBezTo>
                  <a:cubicBezTo>
                    <a:pt x="7672" y="0"/>
                    <a:pt x="2902" y="2402"/>
                    <a:pt x="1435" y="6872"/>
                  </a:cubicBezTo>
                  <a:lnTo>
                    <a:pt x="1435" y="6872"/>
                  </a:lnTo>
                  <a:cubicBezTo>
                    <a:pt x="0" y="11075"/>
                    <a:pt x="2035" y="15712"/>
                    <a:pt x="6138" y="17513"/>
                  </a:cubicBezTo>
                  <a:lnTo>
                    <a:pt x="22483" y="22583"/>
                  </a:lnTo>
                  <a:cubicBezTo>
                    <a:pt x="22483" y="22583"/>
                    <a:pt x="30555" y="29021"/>
                    <a:pt x="35392" y="30222"/>
                  </a:cubicBezTo>
                </a:path>
              </a:pathLst>
            </a:custGeom>
            <a:noFill/>
            <a:ln cap="rnd" cmpd="sng" w="250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65"/>
            <p:cNvSpPr/>
            <p:nvPr/>
          </p:nvSpPr>
          <p:spPr>
            <a:xfrm>
              <a:off x="2400225" y="4428600"/>
              <a:ext cx="60900" cy="53850"/>
            </a:xfrm>
            <a:custGeom>
              <a:rect b="b" l="l" r="r" t="t"/>
              <a:pathLst>
                <a:path extrusionOk="0" h="2154" w="2436">
                  <a:moveTo>
                    <a:pt x="601" y="1"/>
                  </a:moveTo>
                  <a:cubicBezTo>
                    <a:pt x="601" y="1"/>
                    <a:pt x="0" y="868"/>
                    <a:pt x="667" y="1669"/>
                  </a:cubicBezTo>
                  <a:cubicBezTo>
                    <a:pt x="972" y="2053"/>
                    <a:pt x="1391" y="2153"/>
                    <a:pt x="1745" y="2153"/>
                  </a:cubicBezTo>
                  <a:cubicBezTo>
                    <a:pt x="2129" y="2153"/>
                    <a:pt x="2435" y="2036"/>
                    <a:pt x="2435" y="2036"/>
                  </a:cubicBezTo>
                  <a:cubicBezTo>
                    <a:pt x="2435" y="1535"/>
                    <a:pt x="2269" y="1035"/>
                    <a:pt x="1935" y="668"/>
                  </a:cubicBezTo>
                  <a:cubicBezTo>
                    <a:pt x="1601" y="301"/>
                    <a:pt x="1101" y="34"/>
                    <a:pt x="6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2" name="Google Shape;1212;p65"/>
          <p:cNvSpPr txBox="1"/>
          <p:nvPr>
            <p:ph type="title"/>
          </p:nvPr>
        </p:nvSpPr>
        <p:spPr>
          <a:xfrm>
            <a:off x="223450" y="2074725"/>
            <a:ext cx="50292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pre-processing</a:t>
            </a:r>
            <a:endParaRPr sz="4100"/>
          </a:p>
        </p:txBody>
      </p:sp>
      <p:sp>
        <p:nvSpPr>
          <p:cNvPr id="1213" name="Google Shape;1213;p65"/>
          <p:cNvSpPr txBox="1"/>
          <p:nvPr>
            <p:ph idx="2" type="title"/>
          </p:nvPr>
        </p:nvSpPr>
        <p:spPr>
          <a:xfrm>
            <a:off x="724583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14" name="Google Shape;1214;p65"/>
          <p:cNvSpPr txBox="1"/>
          <p:nvPr>
            <p:ph idx="1" type="subTitle"/>
          </p:nvPr>
        </p:nvSpPr>
        <p:spPr>
          <a:xfrm>
            <a:off x="724575" y="2993875"/>
            <a:ext cx="3804600" cy="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PREPARE DATASET FOR PREDICTION </a:t>
            </a:r>
            <a:endParaRPr/>
          </a:p>
        </p:txBody>
      </p:sp>
      <p:sp>
        <p:nvSpPr>
          <p:cNvPr id="1215" name="Google Shape;1215;p65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5"/>
          <p:cNvSpPr/>
          <p:nvPr/>
        </p:nvSpPr>
        <p:spPr>
          <a:xfrm>
            <a:off x="7762899" y="17041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7" name="Google Shape;1217;p65"/>
          <p:cNvGrpSpPr/>
          <p:nvPr/>
        </p:nvGrpSpPr>
        <p:grpSpPr>
          <a:xfrm rot="9651258">
            <a:off x="2014777" y="4274119"/>
            <a:ext cx="643548" cy="377045"/>
            <a:chOff x="-1131628" y="1250953"/>
            <a:chExt cx="695437" cy="407447"/>
          </a:xfrm>
        </p:grpSpPr>
        <p:sp>
          <p:nvSpPr>
            <p:cNvPr id="1218" name="Google Shape;1218;p65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65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65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1" name="Google Shape;1221;p65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22" name="Google Shape;1222;p65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23" name="Google Shape;1223;p65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24" name="Google Shape;1224;p65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25" name="Google Shape;1225;p65"/>
          <p:cNvGrpSpPr/>
          <p:nvPr/>
        </p:nvGrpSpPr>
        <p:grpSpPr>
          <a:xfrm>
            <a:off x="3943198" y="309925"/>
            <a:ext cx="357775" cy="295791"/>
            <a:chOff x="-783927" y="2108838"/>
            <a:chExt cx="357775" cy="295791"/>
          </a:xfrm>
        </p:grpSpPr>
        <p:sp>
          <p:nvSpPr>
            <p:cNvPr id="1226" name="Google Shape;1226;p65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65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66"/>
          <p:cNvSpPr txBox="1"/>
          <p:nvPr>
            <p:ph type="title"/>
          </p:nvPr>
        </p:nvSpPr>
        <p:spPr>
          <a:xfrm>
            <a:off x="711300" y="202700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33" name="Google Shape;1233;p66"/>
          <p:cNvSpPr/>
          <p:nvPr/>
        </p:nvSpPr>
        <p:spPr>
          <a:xfrm>
            <a:off x="2966775" y="1206975"/>
            <a:ext cx="3618000" cy="442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Remove “?” value 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34" name="Google Shape;1234;p66"/>
          <p:cNvSpPr/>
          <p:nvPr/>
        </p:nvSpPr>
        <p:spPr>
          <a:xfrm>
            <a:off x="5499875" y="2030475"/>
            <a:ext cx="2013300" cy="442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dataset 2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35" name="Google Shape;1235;p66"/>
          <p:cNvSpPr/>
          <p:nvPr/>
        </p:nvSpPr>
        <p:spPr>
          <a:xfrm>
            <a:off x="2020267" y="2030484"/>
            <a:ext cx="1893000" cy="442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Dataset 1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cxnSp>
        <p:nvCxnSpPr>
          <p:cNvPr id="1236" name="Google Shape;1236;p66"/>
          <p:cNvCxnSpPr>
            <a:stCxn id="1233" idx="2"/>
            <a:endCxn id="1234" idx="0"/>
          </p:cNvCxnSpPr>
          <p:nvPr/>
        </p:nvCxnSpPr>
        <p:spPr>
          <a:xfrm flipH="1" rot="-5400000">
            <a:off x="5450625" y="974625"/>
            <a:ext cx="381000" cy="17307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237" name="Google Shape;1237;p66"/>
          <p:cNvCxnSpPr>
            <a:stCxn id="1235" idx="0"/>
            <a:endCxn id="1233" idx="2"/>
          </p:cNvCxnSpPr>
          <p:nvPr/>
        </p:nvCxnSpPr>
        <p:spPr>
          <a:xfrm rot="-5400000">
            <a:off x="3680767" y="935484"/>
            <a:ext cx="381000" cy="18090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238" name="Google Shape;1238;p66"/>
          <p:cNvCxnSpPr>
            <a:stCxn id="1235" idx="2"/>
            <a:endCxn id="1239" idx="1"/>
          </p:cNvCxnSpPr>
          <p:nvPr/>
        </p:nvCxnSpPr>
        <p:spPr>
          <a:xfrm flipH="1" rot="-5400000">
            <a:off x="3113467" y="2326284"/>
            <a:ext cx="744000" cy="10374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240" name="Google Shape;1240;p66"/>
          <p:cNvCxnSpPr>
            <a:stCxn id="1241" idx="3"/>
            <a:endCxn id="1235" idx="2"/>
          </p:cNvCxnSpPr>
          <p:nvPr/>
        </p:nvCxnSpPr>
        <p:spPr>
          <a:xfrm flipH="1" rot="10800000">
            <a:off x="2310850" y="2473125"/>
            <a:ext cx="655800" cy="6105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  <p:cxnSp>
        <p:nvCxnSpPr>
          <p:cNvPr id="1242" name="Google Shape;1242;p66"/>
          <p:cNvCxnSpPr>
            <a:stCxn id="1239" idx="3"/>
            <a:endCxn id="1234" idx="2"/>
          </p:cNvCxnSpPr>
          <p:nvPr/>
        </p:nvCxnSpPr>
        <p:spPr>
          <a:xfrm flipH="1" rot="10800000">
            <a:off x="5475950" y="2473075"/>
            <a:ext cx="1030500" cy="744000"/>
          </a:xfrm>
          <a:prstGeom prst="bentConnector2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oval"/>
            <a:tailEnd len="sm" w="sm" type="none"/>
          </a:ln>
        </p:spPr>
      </p:cxnSp>
      <p:sp>
        <p:nvSpPr>
          <p:cNvPr id="1241" name="Google Shape;1241;p66"/>
          <p:cNvSpPr txBox="1"/>
          <p:nvPr/>
        </p:nvSpPr>
        <p:spPr>
          <a:xfrm>
            <a:off x="297550" y="2667975"/>
            <a:ext cx="201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Select </a:t>
            </a: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Admission Type / Source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and </a:t>
            </a: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Discharge disposition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39" name="Google Shape;1239;p66"/>
          <p:cNvSpPr txBox="1"/>
          <p:nvPr/>
        </p:nvSpPr>
        <p:spPr>
          <a:xfrm>
            <a:off x="4004150" y="3016975"/>
            <a:ext cx="147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One Hot Encoder</a:t>
            </a:r>
            <a:endParaRPr b="1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243" name="Google Shape;1243;p66"/>
          <p:cNvCxnSpPr>
            <a:stCxn id="1239" idx="2"/>
            <a:endCxn id="1244" idx="0"/>
          </p:cNvCxnSpPr>
          <p:nvPr/>
        </p:nvCxnSpPr>
        <p:spPr>
          <a:xfrm rot="5400000">
            <a:off x="3942500" y="3093025"/>
            <a:ext cx="473400" cy="1121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1244" name="Google Shape;1244;p66"/>
          <p:cNvSpPr txBox="1"/>
          <p:nvPr/>
        </p:nvSpPr>
        <p:spPr>
          <a:xfrm>
            <a:off x="1962550" y="3890575"/>
            <a:ext cx="331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Correlation Matrix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to select “k” features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245" name="Google Shape;1245;p66"/>
          <p:cNvSpPr txBox="1"/>
          <p:nvPr/>
        </p:nvSpPr>
        <p:spPr>
          <a:xfrm>
            <a:off x="5967875" y="3890575"/>
            <a:ext cx="232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Normalise 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the columns (0,1)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246" name="Google Shape;1246;p66"/>
          <p:cNvCxnSpPr>
            <a:stCxn id="1244" idx="2"/>
            <a:endCxn id="1245" idx="1"/>
          </p:cNvCxnSpPr>
          <p:nvPr/>
        </p:nvCxnSpPr>
        <p:spPr>
          <a:xfrm rot="-5400000">
            <a:off x="4693150" y="3015925"/>
            <a:ext cx="200100" cy="2349600"/>
          </a:xfrm>
          <a:prstGeom prst="bentConnector4">
            <a:avLst>
              <a:gd fmla="val -119003" name="adj1"/>
              <a:gd fmla="val 85234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  <p:cxnSp>
        <p:nvCxnSpPr>
          <p:cNvPr id="1247" name="Google Shape;1247;p66"/>
          <p:cNvCxnSpPr>
            <a:stCxn id="1233" idx="0"/>
            <a:endCxn id="1232" idx="2"/>
          </p:cNvCxnSpPr>
          <p:nvPr/>
        </p:nvCxnSpPr>
        <p:spPr>
          <a:xfrm flipH="1" rot="5400000">
            <a:off x="4458075" y="889275"/>
            <a:ext cx="431700" cy="2037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oval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67"/>
          <p:cNvSpPr txBox="1"/>
          <p:nvPr>
            <p:ph type="title"/>
          </p:nvPr>
        </p:nvSpPr>
        <p:spPr>
          <a:xfrm>
            <a:off x="3960425" y="59050"/>
            <a:ext cx="310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1</a:t>
            </a:r>
            <a:endParaRPr/>
          </a:p>
        </p:txBody>
      </p:sp>
      <p:sp>
        <p:nvSpPr>
          <p:cNvPr id="1253" name="Google Shape;1253;p67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54" name="Google Shape;1254;p67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55" name="Google Shape;1255;p67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56" name="Google Shape;1256;p67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57" name="Google Shape;1257;p67"/>
          <p:cNvPicPr preferRelativeResize="0"/>
          <p:nvPr/>
        </p:nvPicPr>
        <p:blipFill rotWithShape="1">
          <a:blip r:embed="rId5">
            <a:alphaModFix/>
          </a:blip>
          <a:srcRect b="0" l="0" r="58574" t="0"/>
          <a:stretch/>
        </p:blipFill>
        <p:spPr>
          <a:xfrm>
            <a:off x="0" y="0"/>
            <a:ext cx="2369324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8" name="Google Shape;1258;p67"/>
          <p:cNvPicPr preferRelativeResize="0"/>
          <p:nvPr/>
        </p:nvPicPr>
        <p:blipFill rotWithShape="1">
          <a:blip r:embed="rId6">
            <a:alphaModFix/>
          </a:blip>
          <a:srcRect b="26578" l="-766" r="75043" t="0"/>
          <a:stretch/>
        </p:blipFill>
        <p:spPr>
          <a:xfrm>
            <a:off x="2380450" y="0"/>
            <a:ext cx="148669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9" name="Google Shape;1259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60425" y="939038"/>
            <a:ext cx="3904884" cy="34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One-Hot-Encoder</a:t>
            </a:r>
            <a:endParaRPr/>
          </a:p>
        </p:txBody>
      </p:sp>
      <p:graphicFrame>
        <p:nvGraphicFramePr>
          <p:cNvPr id="1265" name="Google Shape;1265;p68"/>
          <p:cNvGraphicFramePr/>
          <p:nvPr/>
        </p:nvGraphicFramePr>
        <p:xfrm>
          <a:off x="803025" y="151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{64A4C8A2-6BF2-460D-A85E-8DC01BF5F213}</a:tableStyleId>
              </a:tblPr>
              <a:tblGrid>
                <a:gridCol w="1942725"/>
                <a:gridCol w="2876125"/>
                <a:gridCol w="2719100"/>
              </a:tblGrid>
              <a:tr h="58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Insuline</a:t>
                      </a:r>
                      <a:endParaRPr sz="25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Insuline_yes</a:t>
                      </a:r>
                      <a:endParaRPr sz="25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Insuline_no</a:t>
                      </a:r>
                      <a:endParaRPr sz="25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Yes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No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1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5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66" name="Google Shape;1266;p68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67" name="Google Shape;1267;p68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68" name="Google Shape;1268;p68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69" name="Google Shape;1269;p68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0" name="Google Shape;1270;p68"/>
          <p:cNvSpPr txBox="1"/>
          <p:nvPr/>
        </p:nvSpPr>
        <p:spPr>
          <a:xfrm>
            <a:off x="921500" y="989025"/>
            <a:ext cx="1749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Type: STRING</a:t>
            </a:r>
            <a:endParaRPr sz="21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</a:t>
            </a:r>
            <a:endParaRPr/>
          </a:p>
        </p:txBody>
      </p:sp>
      <p:sp>
        <p:nvSpPr>
          <p:cNvPr id="1276" name="Google Shape;1276;p69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77" name="Google Shape;1277;p69">
            <a:hlinkClick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5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278" name="Google Shape;1278;p69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279" name="Google Shape;1279;p69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280" name="Google Shape;1280;p69"/>
          <p:cNvGrpSpPr/>
          <p:nvPr/>
        </p:nvGrpSpPr>
        <p:grpSpPr>
          <a:xfrm>
            <a:off x="1009132" y="1309140"/>
            <a:ext cx="7421043" cy="991800"/>
            <a:chOff x="1009132" y="1309140"/>
            <a:chExt cx="7421043" cy="991800"/>
          </a:xfrm>
        </p:grpSpPr>
        <p:sp>
          <p:nvSpPr>
            <p:cNvPr id="1281" name="Google Shape;1281;p69"/>
            <p:cNvSpPr txBox="1"/>
            <p:nvPr/>
          </p:nvSpPr>
          <p:spPr>
            <a:xfrm>
              <a:off x="4920475" y="1541175"/>
              <a:ext cx="3509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Here the target column is the the </a:t>
              </a: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DiabetesMed one.</a:t>
              </a:r>
              <a:endPara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1282" name="Google Shape;1282;p69"/>
            <p:cNvSpPr txBox="1"/>
            <p:nvPr/>
          </p:nvSpPr>
          <p:spPr>
            <a:xfrm>
              <a:off x="2482075" y="1541175"/>
              <a:ext cx="1822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Target</a:t>
              </a:r>
              <a:endParaRPr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1283" name="Google Shape;1283;p69"/>
            <p:cNvSpPr/>
            <p:nvPr/>
          </p:nvSpPr>
          <p:spPr>
            <a:xfrm>
              <a:off x="1009132" y="1309140"/>
              <a:ext cx="991800" cy="9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69"/>
            <p:cNvSpPr txBox="1"/>
            <p:nvPr/>
          </p:nvSpPr>
          <p:spPr>
            <a:xfrm>
              <a:off x="1009144" y="1497990"/>
              <a:ext cx="9918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1</a:t>
              </a:r>
              <a:endParaRPr sz="2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1285" name="Google Shape;1285;p69"/>
            <p:cNvCxnSpPr>
              <a:stCxn id="1282" idx="3"/>
              <a:endCxn id="1281" idx="1"/>
            </p:cNvCxnSpPr>
            <p:nvPr/>
          </p:nvCxnSpPr>
          <p:spPr>
            <a:xfrm>
              <a:off x="4304275" y="1805025"/>
              <a:ext cx="61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86" name="Google Shape;1286;p69"/>
            <p:cNvCxnSpPr>
              <a:stCxn id="1284" idx="3"/>
              <a:endCxn id="1282" idx="1"/>
            </p:cNvCxnSpPr>
            <p:nvPr/>
          </p:nvCxnSpPr>
          <p:spPr>
            <a:xfrm>
              <a:off x="2000944" y="1805040"/>
              <a:ext cx="48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287" name="Google Shape;1287;p69"/>
          <p:cNvGrpSpPr/>
          <p:nvPr/>
        </p:nvGrpSpPr>
        <p:grpSpPr>
          <a:xfrm>
            <a:off x="1009132" y="2440845"/>
            <a:ext cx="7421043" cy="991800"/>
            <a:chOff x="1009132" y="2440845"/>
            <a:chExt cx="7421043" cy="991800"/>
          </a:xfrm>
        </p:grpSpPr>
        <p:sp>
          <p:nvSpPr>
            <p:cNvPr id="1288" name="Google Shape;1288;p69"/>
            <p:cNvSpPr txBox="1"/>
            <p:nvPr/>
          </p:nvSpPr>
          <p:spPr>
            <a:xfrm>
              <a:off x="4920475" y="2672887"/>
              <a:ext cx="3509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Spearman method because the data are not normally distributed</a:t>
              </a:r>
              <a:endPara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1289" name="Google Shape;1289;p69"/>
            <p:cNvSpPr txBox="1"/>
            <p:nvPr/>
          </p:nvSpPr>
          <p:spPr>
            <a:xfrm>
              <a:off x="2482075" y="2672887"/>
              <a:ext cx="1822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method</a:t>
              </a:r>
              <a:endParaRPr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1290" name="Google Shape;1290;p69"/>
            <p:cNvSpPr/>
            <p:nvPr/>
          </p:nvSpPr>
          <p:spPr>
            <a:xfrm>
              <a:off x="1009132" y="2440845"/>
              <a:ext cx="991800" cy="9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69"/>
            <p:cNvSpPr txBox="1"/>
            <p:nvPr/>
          </p:nvSpPr>
          <p:spPr>
            <a:xfrm>
              <a:off x="1009144" y="2629695"/>
              <a:ext cx="9918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2</a:t>
              </a:r>
              <a:endParaRPr sz="2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1292" name="Google Shape;1292;p69"/>
            <p:cNvCxnSpPr>
              <a:stCxn id="1289" idx="3"/>
              <a:endCxn id="1288" idx="1"/>
            </p:cNvCxnSpPr>
            <p:nvPr/>
          </p:nvCxnSpPr>
          <p:spPr>
            <a:xfrm>
              <a:off x="4304275" y="2936737"/>
              <a:ext cx="61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293" name="Google Shape;1293;p69"/>
            <p:cNvCxnSpPr>
              <a:stCxn id="1291" idx="3"/>
              <a:endCxn id="1289" idx="1"/>
            </p:cNvCxnSpPr>
            <p:nvPr/>
          </p:nvCxnSpPr>
          <p:spPr>
            <a:xfrm>
              <a:off x="2000944" y="2936745"/>
              <a:ext cx="48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  <p:grpSp>
        <p:nvGrpSpPr>
          <p:cNvPr id="1294" name="Google Shape;1294;p69"/>
          <p:cNvGrpSpPr/>
          <p:nvPr/>
        </p:nvGrpSpPr>
        <p:grpSpPr>
          <a:xfrm>
            <a:off x="1009132" y="3572549"/>
            <a:ext cx="7421043" cy="991800"/>
            <a:chOff x="1009132" y="3572549"/>
            <a:chExt cx="7421043" cy="991800"/>
          </a:xfrm>
        </p:grpSpPr>
        <p:sp>
          <p:nvSpPr>
            <p:cNvPr id="1295" name="Google Shape;1295;p69"/>
            <p:cNvSpPr txBox="1"/>
            <p:nvPr/>
          </p:nvSpPr>
          <p:spPr>
            <a:xfrm>
              <a:off x="4920475" y="3804600"/>
              <a:ext cx="35097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airo"/>
                  <a:ea typeface="Cairo"/>
                  <a:cs typeface="Cairo"/>
                  <a:sym typeface="Cairo"/>
                </a:rPr>
                <a:t>Select the top “k” columns with the highest correlation coefficient with the target column → In our case k = 30</a:t>
              </a:r>
              <a:endPara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endParaRPr>
            </a:p>
          </p:txBody>
        </p:sp>
        <p:sp>
          <p:nvSpPr>
            <p:cNvPr id="1296" name="Google Shape;1296;p69"/>
            <p:cNvSpPr txBox="1"/>
            <p:nvPr/>
          </p:nvSpPr>
          <p:spPr>
            <a:xfrm>
              <a:off x="2482075" y="3804600"/>
              <a:ext cx="1822200" cy="52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2"/>
                  </a:solidFill>
                  <a:latin typeface="Bungee"/>
                  <a:ea typeface="Bungee"/>
                  <a:cs typeface="Bungee"/>
                  <a:sym typeface="Bungee"/>
                </a:rPr>
                <a:t>Top “k”</a:t>
              </a:r>
              <a:endParaRPr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sp>
          <p:nvSpPr>
            <p:cNvPr id="1297" name="Google Shape;1297;p69"/>
            <p:cNvSpPr/>
            <p:nvPr/>
          </p:nvSpPr>
          <p:spPr>
            <a:xfrm>
              <a:off x="1009132" y="3572549"/>
              <a:ext cx="991800" cy="9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69"/>
            <p:cNvSpPr txBox="1"/>
            <p:nvPr/>
          </p:nvSpPr>
          <p:spPr>
            <a:xfrm>
              <a:off x="1009144" y="3761399"/>
              <a:ext cx="991800" cy="61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dk1"/>
                  </a:solidFill>
                  <a:latin typeface="Bungee"/>
                  <a:ea typeface="Bungee"/>
                  <a:cs typeface="Bungee"/>
                  <a:sym typeface="Bungee"/>
                </a:rPr>
                <a:t>3</a:t>
              </a:r>
              <a:endParaRPr sz="25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endParaRPr>
            </a:p>
          </p:txBody>
        </p:sp>
        <p:cxnSp>
          <p:nvCxnSpPr>
            <p:cNvPr id="1299" name="Google Shape;1299;p69"/>
            <p:cNvCxnSpPr>
              <a:stCxn id="1296" idx="3"/>
              <a:endCxn id="1295" idx="1"/>
            </p:cNvCxnSpPr>
            <p:nvPr/>
          </p:nvCxnSpPr>
          <p:spPr>
            <a:xfrm>
              <a:off x="4304275" y="4068450"/>
              <a:ext cx="616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1300" name="Google Shape;1300;p69"/>
            <p:cNvCxnSpPr>
              <a:stCxn id="1298" idx="3"/>
              <a:endCxn id="1296" idx="1"/>
            </p:cNvCxnSpPr>
            <p:nvPr/>
          </p:nvCxnSpPr>
          <p:spPr>
            <a:xfrm>
              <a:off x="2000944" y="4068449"/>
              <a:ext cx="4812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7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Normalisation</a:t>
            </a:r>
            <a:endParaRPr/>
          </a:p>
        </p:txBody>
      </p:sp>
      <p:sp>
        <p:nvSpPr>
          <p:cNvPr id="1306" name="Google Shape;1306;p70"/>
          <p:cNvSpPr txBox="1"/>
          <p:nvPr>
            <p:ph idx="2" type="title"/>
          </p:nvPr>
        </p:nvSpPr>
        <p:spPr>
          <a:xfrm>
            <a:off x="2881875" y="1151250"/>
            <a:ext cx="33228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Min-Max Scaler</a:t>
            </a:r>
            <a:endParaRPr/>
          </a:p>
        </p:txBody>
      </p:sp>
      <p:sp>
        <p:nvSpPr>
          <p:cNvPr id="1307" name="Google Shape;1307;p70"/>
          <p:cNvSpPr txBox="1"/>
          <p:nvPr>
            <p:ph idx="1" type="subTitle"/>
          </p:nvPr>
        </p:nvSpPr>
        <p:spPr>
          <a:xfrm>
            <a:off x="5289423" y="20664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column, it maps the smaller value to 0 and the higher to 1. And maps the other between [0,1]</a:t>
            </a:r>
            <a:endParaRPr/>
          </a:p>
        </p:txBody>
      </p:sp>
      <p:sp>
        <p:nvSpPr>
          <p:cNvPr id="1308" name="Google Shape;1308;p70"/>
          <p:cNvSpPr txBox="1"/>
          <p:nvPr>
            <p:ph idx="4" type="subTitle"/>
          </p:nvPr>
        </p:nvSpPr>
        <p:spPr>
          <a:xfrm>
            <a:off x="713225" y="2066400"/>
            <a:ext cx="2742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datasets have some column </a:t>
            </a:r>
            <a:r>
              <a:rPr lang="en"/>
              <a:t> (diag_1…) </a:t>
            </a:r>
            <a:r>
              <a:rPr lang="en"/>
              <a:t>related to the patients </a:t>
            </a:r>
            <a:r>
              <a:rPr lang="en"/>
              <a:t>diagnoses</a:t>
            </a:r>
            <a:r>
              <a:rPr lang="en"/>
              <a:t> which is about float value</a:t>
            </a:r>
            <a:endParaRPr/>
          </a:p>
        </p:txBody>
      </p:sp>
      <p:sp>
        <p:nvSpPr>
          <p:cNvPr id="1309" name="Google Shape;1309;p70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10" name="Google Shape;1310;p70">
            <a:hlinkClick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11" name="Google Shape;1311;p70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12" name="Google Shape;1312;p70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13" name="Google Shape;1313;p70"/>
          <p:cNvCxnSpPr>
            <a:endCxn id="1307" idx="1"/>
          </p:cNvCxnSpPr>
          <p:nvPr/>
        </p:nvCxnSpPr>
        <p:spPr>
          <a:xfrm>
            <a:off x="3455823" y="2571750"/>
            <a:ext cx="183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70"/>
          <p:cNvSpPr txBox="1"/>
          <p:nvPr/>
        </p:nvSpPr>
        <p:spPr>
          <a:xfrm>
            <a:off x="1636025" y="3349250"/>
            <a:ext cx="89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100</a:t>
            </a:r>
            <a:b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</a:br>
            <a: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150</a:t>
            </a:r>
            <a:b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</a:br>
            <a: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200</a:t>
            </a:r>
            <a:endParaRPr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15" name="Google Shape;1315;p70"/>
          <p:cNvSpPr txBox="1"/>
          <p:nvPr/>
        </p:nvSpPr>
        <p:spPr>
          <a:xfrm>
            <a:off x="6212225" y="3349250"/>
            <a:ext cx="897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0</a:t>
            </a:r>
            <a:b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</a:br>
            <a: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0.5</a:t>
            </a:r>
            <a:b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</a:br>
            <a:r>
              <a:rPr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</a:t>
            </a:r>
            <a:endParaRPr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316" name="Google Shape;1316;p70"/>
          <p:cNvCxnSpPr/>
          <p:nvPr/>
        </p:nvCxnSpPr>
        <p:spPr>
          <a:xfrm>
            <a:off x="2383475" y="3635000"/>
            <a:ext cx="36663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7" name="Google Shape;1317;p70"/>
          <p:cNvCxnSpPr/>
          <p:nvPr/>
        </p:nvCxnSpPr>
        <p:spPr>
          <a:xfrm>
            <a:off x="2383475" y="4008925"/>
            <a:ext cx="36663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8" name="Google Shape;1318;p70"/>
          <p:cNvCxnSpPr/>
          <p:nvPr/>
        </p:nvCxnSpPr>
        <p:spPr>
          <a:xfrm>
            <a:off x="2383475" y="4294225"/>
            <a:ext cx="3666300" cy="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7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1324" name="Google Shape;1324;p71"/>
          <p:cNvGraphicFramePr/>
          <p:nvPr/>
        </p:nvGraphicFramePr>
        <p:xfrm>
          <a:off x="1501075" y="13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{64A4C8A2-6BF2-460D-A85E-8DC01BF5F213}</a:tableStyleId>
              </a:tblPr>
              <a:tblGrid>
                <a:gridCol w="2766600"/>
                <a:gridCol w="1705700"/>
                <a:gridCol w="1669525"/>
              </a:tblGrid>
              <a:tr h="40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Dataset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DATASET 1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DATASET 2 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Before pre-processing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101’766 x 50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101’766 x 50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Before One-hot-encoder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63’685 x 50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89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’782 x 50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Before Matrix correlation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63’685 x 105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89’782 x 105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After Pre-processing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63’685 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x 30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89’782 x 30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325" name="Google Shape;1325;p71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26" name="Google Shape;1326;p71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27" name="Google Shape;1327;p71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28" name="Google Shape;1328;p71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72"/>
          <p:cNvSpPr txBox="1"/>
          <p:nvPr>
            <p:ph type="title"/>
          </p:nvPr>
        </p:nvSpPr>
        <p:spPr>
          <a:xfrm>
            <a:off x="289800" y="2074725"/>
            <a:ext cx="44949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Training</a:t>
            </a:r>
            <a:endParaRPr sz="3900"/>
          </a:p>
        </p:txBody>
      </p:sp>
      <p:sp>
        <p:nvSpPr>
          <p:cNvPr id="1334" name="Google Shape;1334;p72"/>
          <p:cNvSpPr txBox="1"/>
          <p:nvPr>
            <p:ph idx="2" type="title"/>
          </p:nvPr>
        </p:nvSpPr>
        <p:spPr>
          <a:xfrm>
            <a:off x="1960950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335" name="Google Shape;1335;p72"/>
          <p:cNvSpPr txBox="1"/>
          <p:nvPr>
            <p:ph idx="1" type="subTitle"/>
          </p:nvPr>
        </p:nvSpPr>
        <p:spPr>
          <a:xfrm>
            <a:off x="1360950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PREDICTING DIABETES USING DIFFERENT METHODS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36" name="Google Shape;1336;p72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37" name="Google Shape;1337;p72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338" name="Google Shape;1338;p72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39" name="Google Shape;1339;p72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340" name="Google Shape;1340;p72"/>
          <p:cNvSpPr/>
          <p:nvPr/>
        </p:nvSpPr>
        <p:spPr>
          <a:xfrm>
            <a:off x="5354974" y="7091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1" name="Google Shape;1341;p72"/>
          <p:cNvGrpSpPr/>
          <p:nvPr/>
        </p:nvGrpSpPr>
        <p:grpSpPr>
          <a:xfrm>
            <a:off x="4987097" y="1341479"/>
            <a:ext cx="3447529" cy="2916572"/>
            <a:chOff x="4987097" y="1341479"/>
            <a:chExt cx="3447529" cy="2916572"/>
          </a:xfrm>
        </p:grpSpPr>
        <p:sp>
          <p:nvSpPr>
            <p:cNvPr id="1342" name="Google Shape;1342;p72"/>
            <p:cNvSpPr/>
            <p:nvPr/>
          </p:nvSpPr>
          <p:spPr>
            <a:xfrm>
              <a:off x="5354984" y="4188419"/>
              <a:ext cx="2921488" cy="69632"/>
            </a:xfrm>
            <a:custGeom>
              <a:rect b="b" l="l" r="r" t="t"/>
              <a:pathLst>
                <a:path extrusionOk="0" h="2312" w="97003">
                  <a:moveTo>
                    <a:pt x="48502" y="0"/>
                  </a:moveTo>
                  <a:cubicBezTo>
                    <a:pt x="21698" y="0"/>
                    <a:pt x="1" y="522"/>
                    <a:pt x="1" y="1156"/>
                  </a:cubicBezTo>
                  <a:cubicBezTo>
                    <a:pt x="1" y="1790"/>
                    <a:pt x="21698" y="2312"/>
                    <a:pt x="48502" y="2312"/>
                  </a:cubicBezTo>
                  <a:cubicBezTo>
                    <a:pt x="75269" y="2312"/>
                    <a:pt x="97003" y="1790"/>
                    <a:pt x="97003" y="1156"/>
                  </a:cubicBezTo>
                  <a:cubicBezTo>
                    <a:pt x="97003" y="522"/>
                    <a:pt x="75269" y="0"/>
                    <a:pt x="48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3" name="Google Shape;1343;p72"/>
            <p:cNvGrpSpPr/>
            <p:nvPr/>
          </p:nvGrpSpPr>
          <p:grpSpPr>
            <a:xfrm>
              <a:off x="4987097" y="1341479"/>
              <a:ext cx="3447529" cy="2858785"/>
              <a:chOff x="1609650" y="1530975"/>
              <a:chExt cx="4154650" cy="3445150"/>
            </a:xfrm>
          </p:grpSpPr>
          <p:sp>
            <p:nvSpPr>
              <p:cNvPr id="1344" name="Google Shape;1344;p72"/>
              <p:cNvSpPr/>
              <p:nvPr/>
            </p:nvSpPr>
            <p:spPr>
              <a:xfrm>
                <a:off x="2051625" y="1533400"/>
                <a:ext cx="3457500" cy="3442725"/>
              </a:xfrm>
              <a:custGeom>
                <a:rect b="b" l="l" r="r" t="t"/>
                <a:pathLst>
                  <a:path extrusionOk="0" h="137709" w="138300">
                    <a:moveTo>
                      <a:pt x="69050" y="0"/>
                    </a:moveTo>
                    <a:cubicBezTo>
                      <a:pt x="61545" y="0"/>
                      <a:pt x="54134" y="1231"/>
                      <a:pt x="47101" y="3595"/>
                    </a:cubicBezTo>
                    <a:cubicBezTo>
                      <a:pt x="44866" y="4363"/>
                      <a:pt x="42598" y="5230"/>
                      <a:pt x="40430" y="6231"/>
                    </a:cubicBezTo>
                    <a:cubicBezTo>
                      <a:pt x="39963" y="6431"/>
                      <a:pt x="39529" y="6698"/>
                      <a:pt x="39062" y="6898"/>
                    </a:cubicBezTo>
                    <a:cubicBezTo>
                      <a:pt x="26120" y="13102"/>
                      <a:pt x="15112" y="23410"/>
                      <a:pt x="8040" y="36886"/>
                    </a:cubicBezTo>
                    <a:cubicBezTo>
                      <a:pt x="7306" y="38220"/>
                      <a:pt x="6672" y="39621"/>
                      <a:pt x="6039" y="41055"/>
                    </a:cubicBezTo>
                    <a:cubicBezTo>
                      <a:pt x="3237" y="47393"/>
                      <a:pt x="1469" y="53898"/>
                      <a:pt x="635" y="60436"/>
                    </a:cubicBezTo>
                    <a:cubicBezTo>
                      <a:pt x="34" y="65440"/>
                      <a:pt x="1" y="70443"/>
                      <a:pt x="435" y="75347"/>
                    </a:cubicBezTo>
                    <a:cubicBezTo>
                      <a:pt x="701" y="77915"/>
                      <a:pt x="1068" y="80417"/>
                      <a:pt x="1569" y="82852"/>
                    </a:cubicBezTo>
                    <a:cubicBezTo>
                      <a:pt x="2069" y="85321"/>
                      <a:pt x="2703" y="87756"/>
                      <a:pt x="3470" y="90157"/>
                    </a:cubicBezTo>
                    <a:cubicBezTo>
                      <a:pt x="3737" y="90958"/>
                      <a:pt x="3970" y="91758"/>
                      <a:pt x="4271" y="92492"/>
                    </a:cubicBezTo>
                    <a:cubicBezTo>
                      <a:pt x="6239" y="97863"/>
                      <a:pt x="8874" y="103000"/>
                      <a:pt x="12076" y="107770"/>
                    </a:cubicBezTo>
                    <a:cubicBezTo>
                      <a:pt x="17880" y="116276"/>
                      <a:pt x="25586" y="123548"/>
                      <a:pt x="34959" y="128885"/>
                    </a:cubicBezTo>
                    <a:cubicBezTo>
                      <a:pt x="35059" y="128952"/>
                      <a:pt x="35093" y="128985"/>
                      <a:pt x="35193" y="129018"/>
                    </a:cubicBezTo>
                    <a:cubicBezTo>
                      <a:pt x="35293" y="129119"/>
                      <a:pt x="35426" y="129152"/>
                      <a:pt x="35560" y="129219"/>
                    </a:cubicBezTo>
                    <a:cubicBezTo>
                      <a:pt x="35760" y="129319"/>
                      <a:pt x="35927" y="129452"/>
                      <a:pt x="36127" y="129519"/>
                    </a:cubicBezTo>
                    <a:cubicBezTo>
                      <a:pt x="36360" y="129619"/>
                      <a:pt x="36560" y="129719"/>
                      <a:pt x="36761" y="129819"/>
                    </a:cubicBezTo>
                    <a:cubicBezTo>
                      <a:pt x="37127" y="130019"/>
                      <a:pt x="37528" y="130186"/>
                      <a:pt x="37895" y="130353"/>
                    </a:cubicBezTo>
                    <a:cubicBezTo>
                      <a:pt x="37928" y="130353"/>
                      <a:pt x="37961" y="130386"/>
                      <a:pt x="38028" y="130386"/>
                    </a:cubicBezTo>
                    <a:cubicBezTo>
                      <a:pt x="38228" y="130486"/>
                      <a:pt x="38395" y="130553"/>
                      <a:pt x="38595" y="130653"/>
                    </a:cubicBezTo>
                    <a:cubicBezTo>
                      <a:pt x="38795" y="130786"/>
                      <a:pt x="39029" y="130853"/>
                      <a:pt x="39229" y="130953"/>
                    </a:cubicBezTo>
                    <a:cubicBezTo>
                      <a:pt x="39696" y="131153"/>
                      <a:pt x="40096" y="131353"/>
                      <a:pt x="40563" y="131520"/>
                    </a:cubicBezTo>
                    <a:cubicBezTo>
                      <a:pt x="40763" y="131620"/>
                      <a:pt x="40930" y="131687"/>
                      <a:pt x="41130" y="131787"/>
                    </a:cubicBezTo>
                    <a:cubicBezTo>
                      <a:pt x="41564" y="131954"/>
                      <a:pt x="42031" y="132121"/>
                      <a:pt x="42431" y="132287"/>
                    </a:cubicBezTo>
                    <a:cubicBezTo>
                      <a:pt x="42598" y="132354"/>
                      <a:pt x="42798" y="132454"/>
                      <a:pt x="43032" y="132521"/>
                    </a:cubicBezTo>
                    <a:cubicBezTo>
                      <a:pt x="43065" y="132554"/>
                      <a:pt x="43098" y="132554"/>
                      <a:pt x="43098" y="132554"/>
                    </a:cubicBezTo>
                    <a:cubicBezTo>
                      <a:pt x="43732" y="132821"/>
                      <a:pt x="44366" y="133021"/>
                      <a:pt x="45033" y="133288"/>
                    </a:cubicBezTo>
                    <a:cubicBezTo>
                      <a:pt x="45900" y="133622"/>
                      <a:pt x="46768" y="133889"/>
                      <a:pt x="47702" y="134189"/>
                    </a:cubicBezTo>
                    <a:cubicBezTo>
                      <a:pt x="47935" y="134222"/>
                      <a:pt x="48135" y="134322"/>
                      <a:pt x="48402" y="134389"/>
                    </a:cubicBezTo>
                    <a:cubicBezTo>
                      <a:pt x="48602" y="134489"/>
                      <a:pt x="48802" y="134556"/>
                      <a:pt x="49069" y="134622"/>
                    </a:cubicBezTo>
                    <a:cubicBezTo>
                      <a:pt x="49303" y="134689"/>
                      <a:pt x="49503" y="134723"/>
                      <a:pt x="49770" y="134823"/>
                    </a:cubicBezTo>
                    <a:cubicBezTo>
                      <a:pt x="50637" y="135123"/>
                      <a:pt x="51538" y="135323"/>
                      <a:pt x="52405" y="135556"/>
                    </a:cubicBezTo>
                    <a:cubicBezTo>
                      <a:pt x="52405" y="135556"/>
                      <a:pt x="53773" y="135990"/>
                      <a:pt x="56174" y="136457"/>
                    </a:cubicBezTo>
                    <a:cubicBezTo>
                      <a:pt x="56375" y="136490"/>
                      <a:pt x="56608" y="136524"/>
                      <a:pt x="56808" y="136557"/>
                    </a:cubicBezTo>
                    <a:cubicBezTo>
                      <a:pt x="57142" y="136624"/>
                      <a:pt x="57475" y="136691"/>
                      <a:pt x="57842" y="136724"/>
                    </a:cubicBezTo>
                    <a:cubicBezTo>
                      <a:pt x="57976" y="136791"/>
                      <a:pt x="58109" y="136824"/>
                      <a:pt x="58243" y="136824"/>
                    </a:cubicBezTo>
                    <a:lnTo>
                      <a:pt x="58976" y="136957"/>
                    </a:lnTo>
                    <a:cubicBezTo>
                      <a:pt x="59243" y="136991"/>
                      <a:pt x="59477" y="137024"/>
                      <a:pt x="59777" y="137058"/>
                    </a:cubicBezTo>
                    <a:cubicBezTo>
                      <a:pt x="59944" y="137058"/>
                      <a:pt x="60077" y="137058"/>
                      <a:pt x="60211" y="137124"/>
                    </a:cubicBezTo>
                    <a:cubicBezTo>
                      <a:pt x="60311" y="137124"/>
                      <a:pt x="60444" y="137158"/>
                      <a:pt x="60578" y="137158"/>
                    </a:cubicBezTo>
                    <a:cubicBezTo>
                      <a:pt x="60811" y="137191"/>
                      <a:pt x="61078" y="137191"/>
                      <a:pt x="61311" y="137224"/>
                    </a:cubicBezTo>
                    <a:cubicBezTo>
                      <a:pt x="61445" y="137224"/>
                      <a:pt x="61612" y="137291"/>
                      <a:pt x="61745" y="137291"/>
                    </a:cubicBezTo>
                    <a:cubicBezTo>
                      <a:pt x="62412" y="137358"/>
                      <a:pt x="63146" y="137391"/>
                      <a:pt x="63913" y="137491"/>
                    </a:cubicBezTo>
                    <a:cubicBezTo>
                      <a:pt x="64147" y="137491"/>
                      <a:pt x="64414" y="137525"/>
                      <a:pt x="64647" y="137525"/>
                    </a:cubicBezTo>
                    <a:cubicBezTo>
                      <a:pt x="64947" y="137525"/>
                      <a:pt x="65281" y="137591"/>
                      <a:pt x="65581" y="137591"/>
                    </a:cubicBezTo>
                    <a:cubicBezTo>
                      <a:pt x="66215" y="137625"/>
                      <a:pt x="66815" y="137625"/>
                      <a:pt x="67449" y="137658"/>
                    </a:cubicBezTo>
                    <a:lnTo>
                      <a:pt x="67949" y="137658"/>
                    </a:lnTo>
                    <a:cubicBezTo>
                      <a:pt x="68416" y="137658"/>
                      <a:pt x="68917" y="137691"/>
                      <a:pt x="69417" y="137691"/>
                    </a:cubicBezTo>
                    <a:cubicBezTo>
                      <a:pt x="69874" y="137703"/>
                      <a:pt x="70337" y="137708"/>
                      <a:pt x="70807" y="137708"/>
                    </a:cubicBezTo>
                    <a:cubicBezTo>
                      <a:pt x="73115" y="137708"/>
                      <a:pt x="75573" y="137574"/>
                      <a:pt x="78123" y="137324"/>
                    </a:cubicBezTo>
                    <a:cubicBezTo>
                      <a:pt x="86930" y="136157"/>
                      <a:pt x="95469" y="133288"/>
                      <a:pt x="103175" y="128918"/>
                    </a:cubicBezTo>
                    <a:lnTo>
                      <a:pt x="103241" y="128918"/>
                    </a:lnTo>
                    <a:cubicBezTo>
                      <a:pt x="108178" y="126083"/>
                      <a:pt x="112815" y="122647"/>
                      <a:pt x="116984" y="118611"/>
                    </a:cubicBezTo>
                    <a:cubicBezTo>
                      <a:pt x="123256" y="112607"/>
                      <a:pt x="128459" y="105301"/>
                      <a:pt x="132162" y="96895"/>
                    </a:cubicBezTo>
                    <a:cubicBezTo>
                      <a:pt x="133129" y="94661"/>
                      <a:pt x="133963" y="92459"/>
                      <a:pt x="134697" y="90224"/>
                    </a:cubicBezTo>
                    <a:cubicBezTo>
                      <a:pt x="135498" y="87789"/>
                      <a:pt x="136165" y="85321"/>
                      <a:pt x="136665" y="82885"/>
                    </a:cubicBezTo>
                    <a:cubicBezTo>
                      <a:pt x="137199" y="80384"/>
                      <a:pt x="137532" y="77882"/>
                      <a:pt x="137799" y="75380"/>
                    </a:cubicBezTo>
                    <a:cubicBezTo>
                      <a:pt x="138300" y="69743"/>
                      <a:pt x="138133" y="64139"/>
                      <a:pt x="137199" y="58635"/>
                    </a:cubicBezTo>
                    <a:cubicBezTo>
                      <a:pt x="136865" y="56433"/>
                      <a:pt x="136432" y="54265"/>
                      <a:pt x="135865" y="52097"/>
                    </a:cubicBezTo>
                    <a:cubicBezTo>
                      <a:pt x="135498" y="50662"/>
                      <a:pt x="135097" y="49228"/>
                      <a:pt x="134630" y="47794"/>
                    </a:cubicBezTo>
                    <a:cubicBezTo>
                      <a:pt x="134497" y="47393"/>
                      <a:pt x="134364" y="46960"/>
                      <a:pt x="134197" y="46559"/>
                    </a:cubicBezTo>
                    <a:cubicBezTo>
                      <a:pt x="132496" y="41623"/>
                      <a:pt x="130261" y="36886"/>
                      <a:pt x="127492" y="32449"/>
                    </a:cubicBezTo>
                    <a:cubicBezTo>
                      <a:pt x="125757" y="29647"/>
                      <a:pt x="123823" y="26945"/>
                      <a:pt x="121654" y="24410"/>
                    </a:cubicBezTo>
                    <a:cubicBezTo>
                      <a:pt x="116484" y="18273"/>
                      <a:pt x="110180" y="12969"/>
                      <a:pt x="102841" y="8866"/>
                    </a:cubicBezTo>
                    <a:cubicBezTo>
                      <a:pt x="100973" y="7765"/>
                      <a:pt x="98972" y="6798"/>
                      <a:pt x="96937" y="5897"/>
                    </a:cubicBezTo>
                    <a:cubicBezTo>
                      <a:pt x="87859" y="1903"/>
                      <a:pt x="78381" y="0"/>
                      <a:pt x="690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72"/>
              <p:cNvSpPr/>
              <p:nvPr/>
            </p:nvSpPr>
            <p:spPr>
              <a:xfrm>
                <a:off x="4646000" y="2273700"/>
                <a:ext cx="139275" cy="100025"/>
              </a:xfrm>
              <a:custGeom>
                <a:rect b="b" l="l" r="r" t="t"/>
                <a:pathLst>
                  <a:path extrusionOk="0" h="4001" w="5571">
                    <a:moveTo>
                      <a:pt x="3511" y="1"/>
                    </a:moveTo>
                    <a:cubicBezTo>
                      <a:pt x="3026" y="1"/>
                      <a:pt x="2475" y="82"/>
                      <a:pt x="2168" y="235"/>
                    </a:cubicBezTo>
                    <a:cubicBezTo>
                      <a:pt x="1568" y="502"/>
                      <a:pt x="701" y="1636"/>
                      <a:pt x="400" y="2270"/>
                    </a:cubicBezTo>
                    <a:cubicBezTo>
                      <a:pt x="234" y="2604"/>
                      <a:pt x="0" y="3438"/>
                      <a:pt x="200" y="3738"/>
                    </a:cubicBezTo>
                    <a:cubicBezTo>
                      <a:pt x="370" y="3950"/>
                      <a:pt x="835" y="4000"/>
                      <a:pt x="1255" y="4000"/>
                    </a:cubicBezTo>
                    <a:cubicBezTo>
                      <a:pt x="1496" y="4000"/>
                      <a:pt x="1722" y="3984"/>
                      <a:pt x="1868" y="3971"/>
                    </a:cubicBezTo>
                    <a:cubicBezTo>
                      <a:pt x="2802" y="3838"/>
                      <a:pt x="4537" y="3071"/>
                      <a:pt x="5070" y="2337"/>
                    </a:cubicBezTo>
                    <a:cubicBezTo>
                      <a:pt x="5371" y="2003"/>
                      <a:pt x="5571" y="1169"/>
                      <a:pt x="5471" y="836"/>
                    </a:cubicBezTo>
                    <a:cubicBezTo>
                      <a:pt x="5304" y="502"/>
                      <a:pt x="4537" y="135"/>
                      <a:pt x="4170" y="69"/>
                    </a:cubicBezTo>
                    <a:cubicBezTo>
                      <a:pt x="3998" y="23"/>
                      <a:pt x="3763" y="1"/>
                      <a:pt x="35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72"/>
              <p:cNvSpPr/>
              <p:nvPr/>
            </p:nvSpPr>
            <p:spPr>
              <a:xfrm>
                <a:off x="4600950" y="2144475"/>
                <a:ext cx="808950" cy="669800"/>
              </a:xfrm>
              <a:custGeom>
                <a:rect b="b" l="l" r="r" t="t"/>
                <a:pathLst>
                  <a:path extrusionOk="0" h="26792" w="32358">
                    <a:moveTo>
                      <a:pt x="19815" y="1"/>
                    </a:moveTo>
                    <a:cubicBezTo>
                      <a:pt x="18981" y="134"/>
                      <a:pt x="17980" y="201"/>
                      <a:pt x="17480" y="468"/>
                    </a:cubicBezTo>
                    <a:cubicBezTo>
                      <a:pt x="16980" y="668"/>
                      <a:pt x="16046" y="1302"/>
                      <a:pt x="15845" y="1769"/>
                    </a:cubicBezTo>
                    <a:cubicBezTo>
                      <a:pt x="15679" y="2135"/>
                      <a:pt x="15645" y="3170"/>
                      <a:pt x="15945" y="3503"/>
                    </a:cubicBezTo>
                    <a:cubicBezTo>
                      <a:pt x="16179" y="3837"/>
                      <a:pt x="17313" y="3670"/>
                      <a:pt x="17613" y="3970"/>
                    </a:cubicBezTo>
                    <a:cubicBezTo>
                      <a:pt x="18114" y="4470"/>
                      <a:pt x="17680" y="6272"/>
                      <a:pt x="18314" y="6639"/>
                    </a:cubicBezTo>
                    <a:cubicBezTo>
                      <a:pt x="18392" y="6689"/>
                      <a:pt x="18485" y="6711"/>
                      <a:pt x="18590" y="6711"/>
                    </a:cubicBezTo>
                    <a:cubicBezTo>
                      <a:pt x="19267" y="6711"/>
                      <a:pt x="20428" y="5788"/>
                      <a:pt x="21097" y="5788"/>
                    </a:cubicBezTo>
                    <a:cubicBezTo>
                      <a:pt x="21207" y="5788"/>
                      <a:pt x="21304" y="5813"/>
                      <a:pt x="21383" y="5871"/>
                    </a:cubicBezTo>
                    <a:cubicBezTo>
                      <a:pt x="22083" y="6439"/>
                      <a:pt x="22083" y="8774"/>
                      <a:pt x="21449" y="9307"/>
                    </a:cubicBezTo>
                    <a:cubicBezTo>
                      <a:pt x="21413" y="9336"/>
                      <a:pt x="21359" y="9348"/>
                      <a:pt x="21295" y="9348"/>
                    </a:cubicBezTo>
                    <a:cubicBezTo>
                      <a:pt x="21065" y="9348"/>
                      <a:pt x="20705" y="9200"/>
                      <a:pt x="20549" y="9174"/>
                    </a:cubicBezTo>
                    <a:cubicBezTo>
                      <a:pt x="19982" y="9040"/>
                      <a:pt x="18814" y="8540"/>
                      <a:pt x="18180" y="8507"/>
                    </a:cubicBezTo>
                    <a:cubicBezTo>
                      <a:pt x="17832" y="8472"/>
                      <a:pt x="17266" y="8419"/>
                      <a:pt x="16714" y="8419"/>
                    </a:cubicBezTo>
                    <a:cubicBezTo>
                      <a:pt x="16208" y="8419"/>
                      <a:pt x="15715" y="8463"/>
                      <a:pt x="15412" y="8607"/>
                    </a:cubicBezTo>
                    <a:cubicBezTo>
                      <a:pt x="14378" y="9040"/>
                      <a:pt x="13377" y="11342"/>
                      <a:pt x="12376" y="11809"/>
                    </a:cubicBezTo>
                    <a:cubicBezTo>
                      <a:pt x="12216" y="11877"/>
                      <a:pt x="12010" y="11903"/>
                      <a:pt x="11777" y="11903"/>
                    </a:cubicBezTo>
                    <a:cubicBezTo>
                      <a:pt x="11066" y="11903"/>
                      <a:pt x="10098" y="11664"/>
                      <a:pt x="9364" y="11664"/>
                    </a:cubicBezTo>
                    <a:cubicBezTo>
                      <a:pt x="9042" y="11664"/>
                      <a:pt x="8764" y="11710"/>
                      <a:pt x="8574" y="11842"/>
                    </a:cubicBezTo>
                    <a:cubicBezTo>
                      <a:pt x="7973" y="12309"/>
                      <a:pt x="7306" y="14144"/>
                      <a:pt x="7640" y="14845"/>
                    </a:cubicBezTo>
                    <a:cubicBezTo>
                      <a:pt x="7806" y="15211"/>
                      <a:pt x="8974" y="15045"/>
                      <a:pt x="9141" y="15445"/>
                    </a:cubicBezTo>
                    <a:cubicBezTo>
                      <a:pt x="9341" y="15879"/>
                      <a:pt x="8874" y="17146"/>
                      <a:pt x="8407" y="17346"/>
                    </a:cubicBezTo>
                    <a:cubicBezTo>
                      <a:pt x="8316" y="17386"/>
                      <a:pt x="8214" y="17404"/>
                      <a:pt x="8102" y="17404"/>
                    </a:cubicBezTo>
                    <a:cubicBezTo>
                      <a:pt x="7186" y="17404"/>
                      <a:pt x="5640" y="16201"/>
                      <a:pt x="4838" y="16112"/>
                    </a:cubicBezTo>
                    <a:cubicBezTo>
                      <a:pt x="4455" y="16053"/>
                      <a:pt x="3870" y="16001"/>
                      <a:pt x="3277" y="16001"/>
                    </a:cubicBezTo>
                    <a:cubicBezTo>
                      <a:pt x="2526" y="16001"/>
                      <a:pt x="1760" y="16085"/>
                      <a:pt x="1368" y="16346"/>
                    </a:cubicBezTo>
                    <a:cubicBezTo>
                      <a:pt x="968" y="16646"/>
                      <a:pt x="534" y="17613"/>
                      <a:pt x="401" y="18114"/>
                    </a:cubicBezTo>
                    <a:cubicBezTo>
                      <a:pt x="168" y="19048"/>
                      <a:pt x="1" y="21182"/>
                      <a:pt x="501" y="22016"/>
                    </a:cubicBezTo>
                    <a:cubicBezTo>
                      <a:pt x="801" y="22483"/>
                      <a:pt x="1835" y="23017"/>
                      <a:pt x="2369" y="23184"/>
                    </a:cubicBezTo>
                    <a:cubicBezTo>
                      <a:pt x="3170" y="23484"/>
                      <a:pt x="4871" y="23551"/>
                      <a:pt x="5705" y="23651"/>
                    </a:cubicBezTo>
                    <a:cubicBezTo>
                      <a:pt x="6102" y="23676"/>
                      <a:pt x="6887" y="23867"/>
                      <a:pt x="7469" y="23867"/>
                    </a:cubicBezTo>
                    <a:cubicBezTo>
                      <a:pt x="7669" y="23867"/>
                      <a:pt x="7845" y="23844"/>
                      <a:pt x="7973" y="23784"/>
                    </a:cubicBezTo>
                    <a:cubicBezTo>
                      <a:pt x="8373" y="23517"/>
                      <a:pt x="8574" y="22517"/>
                      <a:pt x="8874" y="22150"/>
                    </a:cubicBezTo>
                    <a:cubicBezTo>
                      <a:pt x="9741" y="21016"/>
                      <a:pt x="11542" y="18480"/>
                      <a:pt x="12977" y="18180"/>
                    </a:cubicBezTo>
                    <a:cubicBezTo>
                      <a:pt x="13012" y="18172"/>
                      <a:pt x="13050" y="18168"/>
                      <a:pt x="13089" y="18168"/>
                    </a:cubicBezTo>
                    <a:cubicBezTo>
                      <a:pt x="13659" y="18168"/>
                      <a:pt x="14612" y="18984"/>
                      <a:pt x="15155" y="18984"/>
                    </a:cubicBezTo>
                    <a:cubicBezTo>
                      <a:pt x="15174" y="18984"/>
                      <a:pt x="15193" y="18983"/>
                      <a:pt x="15212" y="18981"/>
                    </a:cubicBezTo>
                    <a:cubicBezTo>
                      <a:pt x="15923" y="18888"/>
                      <a:pt x="16892" y="17248"/>
                      <a:pt x="17588" y="17248"/>
                    </a:cubicBezTo>
                    <a:cubicBezTo>
                      <a:pt x="17643" y="17248"/>
                      <a:pt x="17696" y="17258"/>
                      <a:pt x="17747" y="17280"/>
                    </a:cubicBezTo>
                    <a:cubicBezTo>
                      <a:pt x="18147" y="17446"/>
                      <a:pt x="17813" y="18514"/>
                      <a:pt x="17980" y="18881"/>
                    </a:cubicBezTo>
                    <a:cubicBezTo>
                      <a:pt x="18747" y="20348"/>
                      <a:pt x="23017" y="21683"/>
                      <a:pt x="23051" y="23351"/>
                    </a:cubicBezTo>
                    <a:cubicBezTo>
                      <a:pt x="23051" y="23617"/>
                      <a:pt x="22517" y="24051"/>
                      <a:pt x="22250" y="24151"/>
                    </a:cubicBezTo>
                    <a:cubicBezTo>
                      <a:pt x="22208" y="24163"/>
                      <a:pt x="22162" y="24168"/>
                      <a:pt x="22112" y="24168"/>
                    </a:cubicBezTo>
                    <a:cubicBezTo>
                      <a:pt x="21577" y="24168"/>
                      <a:pt x="20617" y="23556"/>
                      <a:pt x="20067" y="23556"/>
                    </a:cubicBezTo>
                    <a:cubicBezTo>
                      <a:pt x="19932" y="23556"/>
                      <a:pt x="19822" y="23593"/>
                      <a:pt x="19748" y="23684"/>
                    </a:cubicBezTo>
                    <a:cubicBezTo>
                      <a:pt x="19515" y="24018"/>
                      <a:pt x="20215" y="24885"/>
                      <a:pt x="20549" y="25152"/>
                    </a:cubicBezTo>
                    <a:cubicBezTo>
                      <a:pt x="20849" y="25385"/>
                      <a:pt x="21683" y="25686"/>
                      <a:pt x="22050" y="25686"/>
                    </a:cubicBezTo>
                    <a:cubicBezTo>
                      <a:pt x="22092" y="25688"/>
                      <a:pt x="22137" y="25690"/>
                      <a:pt x="22187" y="25690"/>
                    </a:cubicBezTo>
                    <a:cubicBezTo>
                      <a:pt x="22728" y="25690"/>
                      <a:pt x="23679" y="25522"/>
                      <a:pt x="23985" y="25185"/>
                    </a:cubicBezTo>
                    <a:cubicBezTo>
                      <a:pt x="24351" y="24785"/>
                      <a:pt x="23884" y="23484"/>
                      <a:pt x="24218" y="23050"/>
                    </a:cubicBezTo>
                    <a:cubicBezTo>
                      <a:pt x="24351" y="22884"/>
                      <a:pt x="25019" y="22984"/>
                      <a:pt x="25085" y="22784"/>
                    </a:cubicBezTo>
                    <a:cubicBezTo>
                      <a:pt x="25185" y="22550"/>
                      <a:pt x="24718" y="22183"/>
                      <a:pt x="24552" y="22016"/>
                    </a:cubicBezTo>
                    <a:cubicBezTo>
                      <a:pt x="23818" y="21282"/>
                      <a:pt x="21683" y="20348"/>
                      <a:pt x="21082" y="19481"/>
                    </a:cubicBezTo>
                    <a:cubicBezTo>
                      <a:pt x="20682" y="18847"/>
                      <a:pt x="19982" y="17180"/>
                      <a:pt x="20482" y="16646"/>
                    </a:cubicBezTo>
                    <a:cubicBezTo>
                      <a:pt x="20639" y="16489"/>
                      <a:pt x="20910" y="16427"/>
                      <a:pt x="21232" y="16427"/>
                    </a:cubicBezTo>
                    <a:cubicBezTo>
                      <a:pt x="22008" y="16427"/>
                      <a:pt x="23079" y="16787"/>
                      <a:pt x="23551" y="17046"/>
                    </a:cubicBezTo>
                    <a:cubicBezTo>
                      <a:pt x="23851" y="17213"/>
                      <a:pt x="24185" y="17880"/>
                      <a:pt x="24418" y="18147"/>
                    </a:cubicBezTo>
                    <a:cubicBezTo>
                      <a:pt x="25019" y="18814"/>
                      <a:pt x="26520" y="19948"/>
                      <a:pt x="26820" y="20782"/>
                    </a:cubicBezTo>
                    <a:cubicBezTo>
                      <a:pt x="27020" y="21449"/>
                      <a:pt x="26386" y="22850"/>
                      <a:pt x="26553" y="23517"/>
                    </a:cubicBezTo>
                    <a:cubicBezTo>
                      <a:pt x="26753" y="24285"/>
                      <a:pt x="27487" y="25819"/>
                      <a:pt x="28221" y="26486"/>
                    </a:cubicBezTo>
                    <a:cubicBezTo>
                      <a:pt x="28460" y="26666"/>
                      <a:pt x="28673" y="26792"/>
                      <a:pt x="28858" y="26792"/>
                    </a:cubicBezTo>
                    <a:cubicBezTo>
                      <a:pt x="28880" y="26792"/>
                      <a:pt x="28901" y="26790"/>
                      <a:pt x="28921" y="26786"/>
                    </a:cubicBezTo>
                    <a:cubicBezTo>
                      <a:pt x="29422" y="26720"/>
                      <a:pt x="29655" y="26019"/>
                      <a:pt x="29822" y="25219"/>
                    </a:cubicBezTo>
                    <a:cubicBezTo>
                      <a:pt x="29989" y="24351"/>
                      <a:pt x="30089" y="23351"/>
                      <a:pt x="30523" y="22984"/>
                    </a:cubicBezTo>
                    <a:cubicBezTo>
                      <a:pt x="30846" y="22660"/>
                      <a:pt x="31766" y="22148"/>
                      <a:pt x="32308" y="22148"/>
                    </a:cubicBezTo>
                    <a:cubicBezTo>
                      <a:pt x="32325" y="22148"/>
                      <a:pt x="32341" y="22149"/>
                      <a:pt x="32357" y="22150"/>
                    </a:cubicBezTo>
                    <a:cubicBezTo>
                      <a:pt x="29589" y="14111"/>
                      <a:pt x="25352" y="6539"/>
                      <a:pt x="19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72"/>
              <p:cNvSpPr/>
              <p:nvPr/>
            </p:nvSpPr>
            <p:spPr>
              <a:xfrm>
                <a:off x="4761900" y="2204050"/>
                <a:ext cx="171825" cy="215200"/>
              </a:xfrm>
              <a:custGeom>
                <a:rect b="b" l="l" r="r" t="t"/>
                <a:pathLst>
                  <a:path extrusionOk="0" h="8608" w="6873">
                    <a:moveTo>
                      <a:pt x="2696" y="1"/>
                    </a:moveTo>
                    <a:cubicBezTo>
                      <a:pt x="2109" y="1"/>
                      <a:pt x="1407" y="183"/>
                      <a:pt x="1068" y="353"/>
                    </a:cubicBezTo>
                    <a:cubicBezTo>
                      <a:pt x="768" y="453"/>
                      <a:pt x="401" y="953"/>
                      <a:pt x="268" y="1220"/>
                    </a:cubicBezTo>
                    <a:cubicBezTo>
                      <a:pt x="167" y="1454"/>
                      <a:pt x="34" y="2054"/>
                      <a:pt x="101" y="2354"/>
                    </a:cubicBezTo>
                    <a:cubicBezTo>
                      <a:pt x="234" y="2688"/>
                      <a:pt x="868" y="3021"/>
                      <a:pt x="1168" y="3255"/>
                    </a:cubicBezTo>
                    <a:cubicBezTo>
                      <a:pt x="1535" y="3555"/>
                      <a:pt x="2436" y="4056"/>
                      <a:pt x="2669" y="4456"/>
                    </a:cubicBezTo>
                    <a:cubicBezTo>
                      <a:pt x="2769" y="4723"/>
                      <a:pt x="2869" y="5423"/>
                      <a:pt x="2669" y="5623"/>
                    </a:cubicBezTo>
                    <a:cubicBezTo>
                      <a:pt x="2587" y="5714"/>
                      <a:pt x="2443" y="5743"/>
                      <a:pt x="2270" y="5743"/>
                    </a:cubicBezTo>
                    <a:cubicBezTo>
                      <a:pt x="1969" y="5743"/>
                      <a:pt x="1582" y="5656"/>
                      <a:pt x="1281" y="5656"/>
                    </a:cubicBezTo>
                    <a:cubicBezTo>
                      <a:pt x="1121" y="5656"/>
                      <a:pt x="986" y="5681"/>
                      <a:pt x="901" y="5757"/>
                    </a:cubicBezTo>
                    <a:cubicBezTo>
                      <a:pt x="434" y="6124"/>
                      <a:pt x="1" y="7625"/>
                      <a:pt x="368" y="8125"/>
                    </a:cubicBezTo>
                    <a:cubicBezTo>
                      <a:pt x="484" y="8358"/>
                      <a:pt x="963" y="8399"/>
                      <a:pt x="1448" y="8399"/>
                    </a:cubicBezTo>
                    <a:cubicBezTo>
                      <a:pt x="1709" y="8399"/>
                      <a:pt x="1971" y="8387"/>
                      <a:pt x="2181" y="8387"/>
                    </a:cubicBezTo>
                    <a:cubicBezTo>
                      <a:pt x="2250" y="8387"/>
                      <a:pt x="2313" y="8388"/>
                      <a:pt x="2369" y="8392"/>
                    </a:cubicBezTo>
                    <a:cubicBezTo>
                      <a:pt x="2890" y="8417"/>
                      <a:pt x="3818" y="8608"/>
                      <a:pt x="4533" y="8608"/>
                    </a:cubicBezTo>
                    <a:cubicBezTo>
                      <a:pt x="4779" y="8608"/>
                      <a:pt x="5000" y="8585"/>
                      <a:pt x="5171" y="8525"/>
                    </a:cubicBezTo>
                    <a:cubicBezTo>
                      <a:pt x="5705" y="8359"/>
                      <a:pt x="6872" y="7591"/>
                      <a:pt x="6839" y="7058"/>
                    </a:cubicBezTo>
                    <a:cubicBezTo>
                      <a:pt x="6772" y="6624"/>
                      <a:pt x="5705" y="6557"/>
                      <a:pt x="5405" y="6257"/>
                    </a:cubicBezTo>
                    <a:cubicBezTo>
                      <a:pt x="5171" y="6057"/>
                      <a:pt x="4871" y="5457"/>
                      <a:pt x="4704" y="5223"/>
                    </a:cubicBezTo>
                    <a:cubicBezTo>
                      <a:pt x="4404" y="4723"/>
                      <a:pt x="3870" y="3622"/>
                      <a:pt x="3703" y="3088"/>
                    </a:cubicBezTo>
                    <a:cubicBezTo>
                      <a:pt x="3537" y="2388"/>
                      <a:pt x="4037" y="686"/>
                      <a:pt x="3503" y="219"/>
                    </a:cubicBezTo>
                    <a:cubicBezTo>
                      <a:pt x="3333" y="61"/>
                      <a:pt x="3033" y="1"/>
                      <a:pt x="26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72"/>
              <p:cNvSpPr/>
              <p:nvPr/>
            </p:nvSpPr>
            <p:spPr>
              <a:xfrm>
                <a:off x="5409875" y="2729900"/>
                <a:ext cx="40875" cy="106775"/>
              </a:xfrm>
              <a:custGeom>
                <a:rect b="b" l="l" r="r" t="t"/>
                <a:pathLst>
                  <a:path extrusionOk="0" h="4271" w="1635">
                    <a:moveTo>
                      <a:pt x="367" y="0"/>
                    </a:moveTo>
                    <a:cubicBezTo>
                      <a:pt x="300" y="734"/>
                      <a:pt x="0" y="1601"/>
                      <a:pt x="134" y="2068"/>
                    </a:cubicBezTo>
                    <a:cubicBezTo>
                      <a:pt x="334" y="2702"/>
                      <a:pt x="1034" y="3836"/>
                      <a:pt x="1635" y="4270"/>
                    </a:cubicBezTo>
                    <a:cubicBezTo>
                      <a:pt x="1268" y="2836"/>
                      <a:pt x="834" y="1401"/>
                      <a:pt x="367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72"/>
              <p:cNvSpPr/>
              <p:nvPr/>
            </p:nvSpPr>
            <p:spPr>
              <a:xfrm>
                <a:off x="3613575" y="2365475"/>
                <a:ext cx="51750" cy="48625"/>
              </a:xfrm>
              <a:custGeom>
                <a:rect b="b" l="l" r="r" t="t"/>
                <a:pathLst>
                  <a:path extrusionOk="0" h="1945" w="2070">
                    <a:moveTo>
                      <a:pt x="1168" y="0"/>
                    </a:moveTo>
                    <a:cubicBezTo>
                      <a:pt x="902" y="0"/>
                      <a:pt x="568" y="501"/>
                      <a:pt x="401" y="734"/>
                    </a:cubicBezTo>
                    <a:cubicBezTo>
                      <a:pt x="268" y="934"/>
                      <a:pt x="1" y="1501"/>
                      <a:pt x="168" y="1735"/>
                    </a:cubicBezTo>
                    <a:cubicBezTo>
                      <a:pt x="311" y="1878"/>
                      <a:pt x="655" y="1944"/>
                      <a:pt x="985" y="1944"/>
                    </a:cubicBezTo>
                    <a:cubicBezTo>
                      <a:pt x="1270" y="1944"/>
                      <a:pt x="1545" y="1894"/>
                      <a:pt x="1669" y="1802"/>
                    </a:cubicBezTo>
                    <a:cubicBezTo>
                      <a:pt x="1902" y="1635"/>
                      <a:pt x="2069" y="1034"/>
                      <a:pt x="1969" y="801"/>
                    </a:cubicBezTo>
                    <a:cubicBezTo>
                      <a:pt x="1936" y="567"/>
                      <a:pt x="1469" y="0"/>
                      <a:pt x="1168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72"/>
              <p:cNvSpPr/>
              <p:nvPr/>
            </p:nvSpPr>
            <p:spPr>
              <a:xfrm>
                <a:off x="2252625" y="1625775"/>
                <a:ext cx="1814650" cy="3227600"/>
              </a:xfrm>
              <a:custGeom>
                <a:rect b="b" l="l" r="r" t="t"/>
                <a:pathLst>
                  <a:path extrusionOk="0" h="129104" w="72586">
                    <a:moveTo>
                      <a:pt x="39095" y="0"/>
                    </a:moveTo>
                    <a:cubicBezTo>
                      <a:pt x="36860" y="734"/>
                      <a:pt x="34591" y="1635"/>
                      <a:pt x="32423" y="2636"/>
                    </a:cubicBezTo>
                    <a:cubicBezTo>
                      <a:pt x="32560" y="2832"/>
                      <a:pt x="32887" y="2889"/>
                      <a:pt x="33298" y="2889"/>
                    </a:cubicBezTo>
                    <a:cubicBezTo>
                      <a:pt x="33889" y="2889"/>
                      <a:pt x="34654" y="2769"/>
                      <a:pt x="35273" y="2769"/>
                    </a:cubicBezTo>
                    <a:cubicBezTo>
                      <a:pt x="35688" y="2769"/>
                      <a:pt x="36037" y="2823"/>
                      <a:pt x="36226" y="3003"/>
                    </a:cubicBezTo>
                    <a:cubicBezTo>
                      <a:pt x="36426" y="3203"/>
                      <a:pt x="36559" y="3870"/>
                      <a:pt x="36426" y="4170"/>
                    </a:cubicBezTo>
                    <a:cubicBezTo>
                      <a:pt x="36326" y="4504"/>
                      <a:pt x="35225" y="4637"/>
                      <a:pt x="35325" y="4971"/>
                    </a:cubicBezTo>
                    <a:cubicBezTo>
                      <a:pt x="35416" y="5373"/>
                      <a:pt x="35957" y="5462"/>
                      <a:pt x="36631" y="5462"/>
                    </a:cubicBezTo>
                    <a:cubicBezTo>
                      <a:pt x="37166" y="5462"/>
                      <a:pt x="37785" y="5406"/>
                      <a:pt x="38329" y="5406"/>
                    </a:cubicBezTo>
                    <a:cubicBezTo>
                      <a:pt x="38860" y="5406"/>
                      <a:pt x="39320" y="5460"/>
                      <a:pt x="39562" y="5671"/>
                    </a:cubicBezTo>
                    <a:cubicBezTo>
                      <a:pt x="39895" y="5971"/>
                      <a:pt x="40329" y="6972"/>
                      <a:pt x="40029" y="7239"/>
                    </a:cubicBezTo>
                    <a:cubicBezTo>
                      <a:pt x="39775" y="7513"/>
                      <a:pt x="39306" y="7626"/>
                      <a:pt x="38752" y="7626"/>
                    </a:cubicBezTo>
                    <a:cubicBezTo>
                      <a:pt x="37487" y="7626"/>
                      <a:pt x="35782" y="7032"/>
                      <a:pt x="35225" y="6405"/>
                    </a:cubicBezTo>
                    <a:cubicBezTo>
                      <a:pt x="35025" y="6171"/>
                      <a:pt x="35325" y="5471"/>
                      <a:pt x="35158" y="5204"/>
                    </a:cubicBezTo>
                    <a:cubicBezTo>
                      <a:pt x="34691" y="4570"/>
                      <a:pt x="32890" y="4504"/>
                      <a:pt x="32190" y="4137"/>
                    </a:cubicBezTo>
                    <a:cubicBezTo>
                      <a:pt x="31856" y="3970"/>
                      <a:pt x="31389" y="3503"/>
                      <a:pt x="31022" y="3236"/>
                    </a:cubicBezTo>
                    <a:cubicBezTo>
                      <a:pt x="18146" y="9474"/>
                      <a:pt x="7072" y="19748"/>
                      <a:pt x="0" y="33224"/>
                    </a:cubicBezTo>
                    <a:cubicBezTo>
                      <a:pt x="734" y="33524"/>
                      <a:pt x="1501" y="33825"/>
                      <a:pt x="1701" y="34225"/>
                    </a:cubicBezTo>
                    <a:cubicBezTo>
                      <a:pt x="2302" y="35526"/>
                      <a:pt x="801" y="38395"/>
                      <a:pt x="967" y="39762"/>
                    </a:cubicBezTo>
                    <a:cubicBezTo>
                      <a:pt x="1168" y="41163"/>
                      <a:pt x="2135" y="43999"/>
                      <a:pt x="3202" y="44933"/>
                    </a:cubicBezTo>
                    <a:cubicBezTo>
                      <a:pt x="3551" y="45254"/>
                      <a:pt x="4482" y="45684"/>
                      <a:pt x="5093" y="45684"/>
                    </a:cubicBezTo>
                    <a:cubicBezTo>
                      <a:pt x="5242" y="45684"/>
                      <a:pt x="5373" y="45659"/>
                      <a:pt x="5471" y="45600"/>
                    </a:cubicBezTo>
                    <a:cubicBezTo>
                      <a:pt x="5838" y="45433"/>
                      <a:pt x="6004" y="44432"/>
                      <a:pt x="5971" y="44032"/>
                    </a:cubicBezTo>
                    <a:cubicBezTo>
                      <a:pt x="5871" y="42764"/>
                      <a:pt x="4036" y="40730"/>
                      <a:pt x="3736" y="39529"/>
                    </a:cubicBezTo>
                    <a:cubicBezTo>
                      <a:pt x="3503" y="38528"/>
                      <a:pt x="2969" y="36093"/>
                      <a:pt x="3736" y="35426"/>
                    </a:cubicBezTo>
                    <a:cubicBezTo>
                      <a:pt x="3836" y="35348"/>
                      <a:pt x="4018" y="35315"/>
                      <a:pt x="4226" y="35315"/>
                    </a:cubicBezTo>
                    <a:cubicBezTo>
                      <a:pt x="4644" y="35315"/>
                      <a:pt x="5170" y="35448"/>
                      <a:pt x="5371" y="35626"/>
                    </a:cubicBezTo>
                    <a:cubicBezTo>
                      <a:pt x="6071" y="36426"/>
                      <a:pt x="5237" y="38862"/>
                      <a:pt x="5504" y="39862"/>
                    </a:cubicBezTo>
                    <a:cubicBezTo>
                      <a:pt x="5971" y="41530"/>
                      <a:pt x="8840" y="44299"/>
                      <a:pt x="8706" y="46067"/>
                    </a:cubicBezTo>
                    <a:cubicBezTo>
                      <a:pt x="8673" y="46600"/>
                      <a:pt x="7505" y="47234"/>
                      <a:pt x="7472" y="47735"/>
                    </a:cubicBezTo>
                    <a:cubicBezTo>
                      <a:pt x="7339" y="48869"/>
                      <a:pt x="8640" y="51070"/>
                      <a:pt x="9473" y="51804"/>
                    </a:cubicBezTo>
                    <a:cubicBezTo>
                      <a:pt x="10490" y="52736"/>
                      <a:pt x="13130" y="54384"/>
                      <a:pt x="14747" y="54384"/>
                    </a:cubicBezTo>
                    <a:cubicBezTo>
                      <a:pt x="15041" y="54384"/>
                      <a:pt x="15301" y="54329"/>
                      <a:pt x="15511" y="54206"/>
                    </a:cubicBezTo>
                    <a:cubicBezTo>
                      <a:pt x="15711" y="54072"/>
                      <a:pt x="15411" y="53372"/>
                      <a:pt x="15645" y="53205"/>
                    </a:cubicBezTo>
                    <a:cubicBezTo>
                      <a:pt x="15764" y="53130"/>
                      <a:pt x="15936" y="53098"/>
                      <a:pt x="16134" y="53098"/>
                    </a:cubicBezTo>
                    <a:cubicBezTo>
                      <a:pt x="16819" y="53098"/>
                      <a:pt x="17821" y="53492"/>
                      <a:pt x="18080" y="53906"/>
                    </a:cubicBezTo>
                    <a:cubicBezTo>
                      <a:pt x="18313" y="54273"/>
                      <a:pt x="17379" y="55240"/>
                      <a:pt x="17646" y="55607"/>
                    </a:cubicBezTo>
                    <a:cubicBezTo>
                      <a:pt x="17879" y="56074"/>
                      <a:pt x="19080" y="56074"/>
                      <a:pt x="19547" y="56241"/>
                    </a:cubicBezTo>
                    <a:cubicBezTo>
                      <a:pt x="20315" y="56541"/>
                      <a:pt x="21882" y="57008"/>
                      <a:pt x="22483" y="57508"/>
                    </a:cubicBezTo>
                    <a:cubicBezTo>
                      <a:pt x="23717" y="58542"/>
                      <a:pt x="24751" y="61945"/>
                      <a:pt x="26152" y="62879"/>
                    </a:cubicBezTo>
                    <a:cubicBezTo>
                      <a:pt x="27320" y="63613"/>
                      <a:pt x="30689" y="62945"/>
                      <a:pt x="31556" y="64046"/>
                    </a:cubicBezTo>
                    <a:cubicBezTo>
                      <a:pt x="32256" y="64914"/>
                      <a:pt x="32090" y="67549"/>
                      <a:pt x="31523" y="68449"/>
                    </a:cubicBezTo>
                    <a:cubicBezTo>
                      <a:pt x="30922" y="69417"/>
                      <a:pt x="28087" y="69584"/>
                      <a:pt x="27420" y="70518"/>
                    </a:cubicBezTo>
                    <a:cubicBezTo>
                      <a:pt x="26853" y="71285"/>
                      <a:pt x="26986" y="73420"/>
                      <a:pt x="26719" y="74387"/>
                    </a:cubicBezTo>
                    <a:cubicBezTo>
                      <a:pt x="26552" y="74954"/>
                      <a:pt x="25818" y="76088"/>
                      <a:pt x="25852" y="76689"/>
                    </a:cubicBezTo>
                    <a:cubicBezTo>
                      <a:pt x="26052" y="78490"/>
                      <a:pt x="28854" y="81192"/>
                      <a:pt x="30021" y="83227"/>
                    </a:cubicBezTo>
                    <a:cubicBezTo>
                      <a:pt x="30188" y="83527"/>
                      <a:pt x="30322" y="83794"/>
                      <a:pt x="30388" y="84061"/>
                    </a:cubicBezTo>
                    <a:cubicBezTo>
                      <a:pt x="30555" y="84594"/>
                      <a:pt x="30188" y="85895"/>
                      <a:pt x="30522" y="86396"/>
                    </a:cubicBezTo>
                    <a:cubicBezTo>
                      <a:pt x="30855" y="86863"/>
                      <a:pt x="32390" y="87196"/>
                      <a:pt x="32657" y="87230"/>
                    </a:cubicBezTo>
                    <a:cubicBezTo>
                      <a:pt x="32890" y="87263"/>
                      <a:pt x="36193" y="89631"/>
                      <a:pt x="36660" y="90932"/>
                    </a:cubicBezTo>
                    <a:cubicBezTo>
                      <a:pt x="37660" y="93801"/>
                      <a:pt x="33524" y="100272"/>
                      <a:pt x="35058" y="102907"/>
                    </a:cubicBezTo>
                    <a:cubicBezTo>
                      <a:pt x="35259" y="103241"/>
                      <a:pt x="36326" y="103141"/>
                      <a:pt x="36526" y="103541"/>
                    </a:cubicBezTo>
                    <a:cubicBezTo>
                      <a:pt x="37160" y="104809"/>
                      <a:pt x="34591" y="107477"/>
                      <a:pt x="34758" y="108912"/>
                    </a:cubicBezTo>
                    <a:cubicBezTo>
                      <a:pt x="34858" y="109946"/>
                      <a:pt x="36693" y="111480"/>
                      <a:pt x="36860" y="112481"/>
                    </a:cubicBezTo>
                    <a:cubicBezTo>
                      <a:pt x="36993" y="113148"/>
                      <a:pt x="36660" y="114215"/>
                      <a:pt x="36326" y="115216"/>
                    </a:cubicBezTo>
                    <a:cubicBezTo>
                      <a:pt x="36226" y="115416"/>
                      <a:pt x="36193" y="115583"/>
                      <a:pt x="36092" y="115783"/>
                    </a:cubicBezTo>
                    <a:cubicBezTo>
                      <a:pt x="35892" y="116350"/>
                      <a:pt x="35726" y="116951"/>
                      <a:pt x="35692" y="117451"/>
                    </a:cubicBezTo>
                    <a:cubicBezTo>
                      <a:pt x="35659" y="117618"/>
                      <a:pt x="35659" y="117785"/>
                      <a:pt x="35692" y="117918"/>
                    </a:cubicBezTo>
                    <a:cubicBezTo>
                      <a:pt x="35859" y="119519"/>
                      <a:pt x="37360" y="122622"/>
                      <a:pt x="38227" y="124056"/>
                    </a:cubicBezTo>
                    <a:cubicBezTo>
                      <a:pt x="38995" y="125257"/>
                      <a:pt x="40729" y="127592"/>
                      <a:pt x="41997" y="128259"/>
                    </a:cubicBezTo>
                    <a:cubicBezTo>
                      <a:pt x="42697" y="128634"/>
                      <a:pt x="44186" y="129103"/>
                      <a:pt x="45294" y="129103"/>
                    </a:cubicBezTo>
                    <a:cubicBezTo>
                      <a:pt x="45664" y="129103"/>
                      <a:pt x="45991" y="129051"/>
                      <a:pt x="46233" y="128926"/>
                    </a:cubicBezTo>
                    <a:cubicBezTo>
                      <a:pt x="46567" y="128759"/>
                      <a:pt x="46900" y="127959"/>
                      <a:pt x="46833" y="127625"/>
                    </a:cubicBezTo>
                    <a:cubicBezTo>
                      <a:pt x="46667" y="126624"/>
                      <a:pt x="44265" y="125590"/>
                      <a:pt x="44031" y="124623"/>
                    </a:cubicBezTo>
                    <a:cubicBezTo>
                      <a:pt x="43931" y="124323"/>
                      <a:pt x="44265" y="123656"/>
                      <a:pt x="44398" y="123389"/>
                    </a:cubicBezTo>
                    <a:cubicBezTo>
                      <a:pt x="44532" y="122988"/>
                      <a:pt x="45032" y="122288"/>
                      <a:pt x="45166" y="121888"/>
                    </a:cubicBezTo>
                    <a:cubicBezTo>
                      <a:pt x="45232" y="121654"/>
                      <a:pt x="45432" y="121254"/>
                      <a:pt x="45533" y="120887"/>
                    </a:cubicBezTo>
                    <a:cubicBezTo>
                      <a:pt x="45566" y="120653"/>
                      <a:pt x="45566" y="120420"/>
                      <a:pt x="45499" y="120287"/>
                    </a:cubicBezTo>
                    <a:cubicBezTo>
                      <a:pt x="45364" y="120106"/>
                      <a:pt x="45011" y="120082"/>
                      <a:pt x="44622" y="120082"/>
                    </a:cubicBezTo>
                    <a:cubicBezTo>
                      <a:pt x="44477" y="120082"/>
                      <a:pt x="44328" y="120085"/>
                      <a:pt x="44182" y="120085"/>
                    </a:cubicBezTo>
                    <a:cubicBezTo>
                      <a:pt x="43851" y="120085"/>
                      <a:pt x="43542" y="120067"/>
                      <a:pt x="43364" y="119953"/>
                    </a:cubicBezTo>
                    <a:cubicBezTo>
                      <a:pt x="42997" y="119719"/>
                      <a:pt x="42364" y="118919"/>
                      <a:pt x="42430" y="118485"/>
                    </a:cubicBezTo>
                    <a:cubicBezTo>
                      <a:pt x="42564" y="117918"/>
                      <a:pt x="44065" y="117585"/>
                      <a:pt x="44398" y="117084"/>
                    </a:cubicBezTo>
                    <a:cubicBezTo>
                      <a:pt x="44599" y="116817"/>
                      <a:pt x="44932" y="116150"/>
                      <a:pt x="44832" y="115883"/>
                    </a:cubicBezTo>
                    <a:cubicBezTo>
                      <a:pt x="44599" y="115416"/>
                      <a:pt x="43164" y="115483"/>
                      <a:pt x="42931" y="115049"/>
                    </a:cubicBezTo>
                    <a:cubicBezTo>
                      <a:pt x="42831" y="114749"/>
                      <a:pt x="42997" y="114082"/>
                      <a:pt x="43198" y="113882"/>
                    </a:cubicBezTo>
                    <a:cubicBezTo>
                      <a:pt x="43366" y="113745"/>
                      <a:pt x="43645" y="113701"/>
                      <a:pt x="43968" y="113701"/>
                    </a:cubicBezTo>
                    <a:cubicBezTo>
                      <a:pt x="44540" y="113701"/>
                      <a:pt x="45253" y="113839"/>
                      <a:pt x="45743" y="113839"/>
                    </a:cubicBezTo>
                    <a:cubicBezTo>
                      <a:pt x="45852" y="113839"/>
                      <a:pt x="45950" y="113832"/>
                      <a:pt x="46033" y="113815"/>
                    </a:cubicBezTo>
                    <a:cubicBezTo>
                      <a:pt x="47200" y="113648"/>
                      <a:pt x="49569" y="113081"/>
                      <a:pt x="50536" y="112414"/>
                    </a:cubicBezTo>
                    <a:cubicBezTo>
                      <a:pt x="50836" y="112214"/>
                      <a:pt x="51170" y="111714"/>
                      <a:pt x="51503" y="111247"/>
                    </a:cubicBezTo>
                    <a:cubicBezTo>
                      <a:pt x="51770" y="110780"/>
                      <a:pt x="52071" y="110313"/>
                      <a:pt x="52337" y="110046"/>
                    </a:cubicBezTo>
                    <a:cubicBezTo>
                      <a:pt x="53238" y="108978"/>
                      <a:pt x="55340" y="107144"/>
                      <a:pt x="56340" y="106210"/>
                    </a:cubicBezTo>
                    <a:cubicBezTo>
                      <a:pt x="56607" y="105910"/>
                      <a:pt x="57374" y="105443"/>
                      <a:pt x="57508" y="105076"/>
                    </a:cubicBezTo>
                    <a:cubicBezTo>
                      <a:pt x="57908" y="104042"/>
                      <a:pt x="57174" y="101707"/>
                      <a:pt x="57074" y="100572"/>
                    </a:cubicBezTo>
                    <a:cubicBezTo>
                      <a:pt x="57508" y="100039"/>
                      <a:pt x="58108" y="98704"/>
                      <a:pt x="58742" y="98438"/>
                    </a:cubicBezTo>
                    <a:cubicBezTo>
                      <a:pt x="58869" y="98390"/>
                      <a:pt x="59015" y="98369"/>
                      <a:pt x="59176" y="98369"/>
                    </a:cubicBezTo>
                    <a:cubicBezTo>
                      <a:pt x="60155" y="98369"/>
                      <a:pt x="61679" y="99127"/>
                      <a:pt x="62599" y="99127"/>
                    </a:cubicBezTo>
                    <a:cubicBezTo>
                      <a:pt x="62687" y="99127"/>
                      <a:pt x="62769" y="99120"/>
                      <a:pt x="62845" y="99105"/>
                    </a:cubicBezTo>
                    <a:cubicBezTo>
                      <a:pt x="63712" y="98938"/>
                      <a:pt x="65380" y="98071"/>
                      <a:pt x="65880" y="97370"/>
                    </a:cubicBezTo>
                    <a:cubicBezTo>
                      <a:pt x="67181" y="95636"/>
                      <a:pt x="66781" y="90899"/>
                      <a:pt x="67882" y="89064"/>
                    </a:cubicBezTo>
                    <a:cubicBezTo>
                      <a:pt x="68516" y="87963"/>
                      <a:pt x="70751" y="86696"/>
                      <a:pt x="71451" y="85695"/>
                    </a:cubicBezTo>
                    <a:cubicBezTo>
                      <a:pt x="71785" y="85128"/>
                      <a:pt x="72585" y="83894"/>
                      <a:pt x="72352" y="83293"/>
                    </a:cubicBezTo>
                    <a:cubicBezTo>
                      <a:pt x="72051" y="82626"/>
                      <a:pt x="70183" y="82560"/>
                      <a:pt x="69683" y="82059"/>
                    </a:cubicBezTo>
                    <a:cubicBezTo>
                      <a:pt x="69049" y="81425"/>
                      <a:pt x="68916" y="79357"/>
                      <a:pt x="68215" y="78857"/>
                    </a:cubicBezTo>
                    <a:cubicBezTo>
                      <a:pt x="66914" y="77889"/>
                      <a:pt x="63412" y="78423"/>
                      <a:pt x="61911" y="77923"/>
                    </a:cubicBezTo>
                    <a:cubicBezTo>
                      <a:pt x="61444" y="77756"/>
                      <a:pt x="60610" y="77256"/>
                      <a:pt x="60210" y="77022"/>
                    </a:cubicBezTo>
                    <a:cubicBezTo>
                      <a:pt x="59442" y="76589"/>
                      <a:pt x="57574" y="76088"/>
                      <a:pt x="57174" y="75388"/>
                    </a:cubicBezTo>
                    <a:cubicBezTo>
                      <a:pt x="56741" y="74587"/>
                      <a:pt x="57541" y="72719"/>
                      <a:pt x="57374" y="71885"/>
                    </a:cubicBezTo>
                    <a:cubicBezTo>
                      <a:pt x="57241" y="71051"/>
                      <a:pt x="56741" y="69283"/>
                      <a:pt x="56073" y="68783"/>
                    </a:cubicBezTo>
                    <a:cubicBezTo>
                      <a:pt x="55623" y="68433"/>
                      <a:pt x="54731" y="68433"/>
                      <a:pt x="53834" y="68433"/>
                    </a:cubicBezTo>
                    <a:cubicBezTo>
                      <a:pt x="52938" y="68433"/>
                      <a:pt x="52037" y="68433"/>
                      <a:pt x="51570" y="68082"/>
                    </a:cubicBezTo>
                    <a:cubicBezTo>
                      <a:pt x="50569" y="67349"/>
                      <a:pt x="50269" y="64613"/>
                      <a:pt x="49502" y="63713"/>
                    </a:cubicBezTo>
                    <a:cubicBezTo>
                      <a:pt x="49107" y="63257"/>
                      <a:pt x="48103" y="62248"/>
                      <a:pt x="47499" y="62248"/>
                    </a:cubicBezTo>
                    <a:cubicBezTo>
                      <a:pt x="47440" y="62248"/>
                      <a:pt x="47384" y="62257"/>
                      <a:pt x="47334" y="62278"/>
                    </a:cubicBezTo>
                    <a:cubicBezTo>
                      <a:pt x="47034" y="62412"/>
                      <a:pt x="47267" y="63346"/>
                      <a:pt x="47034" y="63513"/>
                    </a:cubicBezTo>
                    <a:cubicBezTo>
                      <a:pt x="46719" y="63730"/>
                      <a:pt x="46190" y="63821"/>
                      <a:pt x="45601" y="63821"/>
                    </a:cubicBezTo>
                    <a:cubicBezTo>
                      <a:pt x="44563" y="63821"/>
                      <a:pt x="43338" y="63541"/>
                      <a:pt x="42764" y="63179"/>
                    </a:cubicBezTo>
                    <a:cubicBezTo>
                      <a:pt x="42230" y="62779"/>
                      <a:pt x="42030" y="61278"/>
                      <a:pt x="41530" y="60844"/>
                    </a:cubicBezTo>
                    <a:cubicBezTo>
                      <a:pt x="40752" y="60156"/>
                      <a:pt x="38822" y="59307"/>
                      <a:pt x="37613" y="59307"/>
                    </a:cubicBezTo>
                    <a:cubicBezTo>
                      <a:pt x="37474" y="59307"/>
                      <a:pt x="37344" y="59319"/>
                      <a:pt x="37227" y="59343"/>
                    </a:cubicBezTo>
                    <a:cubicBezTo>
                      <a:pt x="35859" y="59576"/>
                      <a:pt x="34425" y="62679"/>
                      <a:pt x="33057" y="62912"/>
                    </a:cubicBezTo>
                    <a:cubicBezTo>
                      <a:pt x="32862" y="62954"/>
                      <a:pt x="32631" y="62974"/>
                      <a:pt x="32373" y="62974"/>
                    </a:cubicBezTo>
                    <a:cubicBezTo>
                      <a:pt x="30778" y="62974"/>
                      <a:pt x="28204" y="62212"/>
                      <a:pt x="27486" y="61178"/>
                    </a:cubicBezTo>
                    <a:cubicBezTo>
                      <a:pt x="26552" y="59843"/>
                      <a:pt x="28821" y="56107"/>
                      <a:pt x="27887" y="54773"/>
                    </a:cubicBezTo>
                    <a:cubicBezTo>
                      <a:pt x="27253" y="53906"/>
                      <a:pt x="24151" y="54506"/>
                      <a:pt x="23817" y="53539"/>
                    </a:cubicBezTo>
                    <a:cubicBezTo>
                      <a:pt x="23517" y="52705"/>
                      <a:pt x="25685" y="51537"/>
                      <a:pt x="25885" y="50703"/>
                    </a:cubicBezTo>
                    <a:cubicBezTo>
                      <a:pt x="26019" y="50236"/>
                      <a:pt x="26052" y="49069"/>
                      <a:pt x="25652" y="48869"/>
                    </a:cubicBezTo>
                    <a:cubicBezTo>
                      <a:pt x="25500" y="48786"/>
                      <a:pt x="25334" y="48749"/>
                      <a:pt x="25156" y="48749"/>
                    </a:cubicBezTo>
                    <a:cubicBezTo>
                      <a:pt x="23611" y="48749"/>
                      <a:pt x="21176" y="51555"/>
                      <a:pt x="19681" y="51704"/>
                    </a:cubicBezTo>
                    <a:cubicBezTo>
                      <a:pt x="19613" y="51709"/>
                      <a:pt x="19538" y="51712"/>
                      <a:pt x="19458" y="51712"/>
                    </a:cubicBezTo>
                    <a:cubicBezTo>
                      <a:pt x="18523" y="51712"/>
                      <a:pt x="16865" y="51359"/>
                      <a:pt x="16312" y="50837"/>
                    </a:cubicBezTo>
                    <a:cubicBezTo>
                      <a:pt x="15745" y="50336"/>
                      <a:pt x="15378" y="48735"/>
                      <a:pt x="15411" y="48035"/>
                    </a:cubicBezTo>
                    <a:cubicBezTo>
                      <a:pt x="15478" y="47334"/>
                      <a:pt x="16178" y="46033"/>
                      <a:pt x="16545" y="45400"/>
                    </a:cubicBezTo>
                    <a:cubicBezTo>
                      <a:pt x="17046" y="44532"/>
                      <a:pt x="18080" y="42831"/>
                      <a:pt x="18880" y="42231"/>
                    </a:cubicBezTo>
                    <a:cubicBezTo>
                      <a:pt x="19881" y="41530"/>
                      <a:pt x="22316" y="40763"/>
                      <a:pt x="23550" y="40696"/>
                    </a:cubicBezTo>
                    <a:cubicBezTo>
                      <a:pt x="24326" y="40624"/>
                      <a:pt x="25484" y="40538"/>
                      <a:pt x="26707" y="40538"/>
                    </a:cubicBezTo>
                    <a:cubicBezTo>
                      <a:pt x="28851" y="40538"/>
                      <a:pt x="31194" y="40802"/>
                      <a:pt x="32023" y="41864"/>
                    </a:cubicBezTo>
                    <a:cubicBezTo>
                      <a:pt x="32390" y="42364"/>
                      <a:pt x="31389" y="43765"/>
                      <a:pt x="31689" y="44365"/>
                    </a:cubicBezTo>
                    <a:cubicBezTo>
                      <a:pt x="31986" y="45018"/>
                      <a:pt x="33392" y="46226"/>
                      <a:pt x="34239" y="46226"/>
                    </a:cubicBezTo>
                    <a:cubicBezTo>
                      <a:pt x="34344" y="46226"/>
                      <a:pt x="34440" y="46207"/>
                      <a:pt x="34525" y="46167"/>
                    </a:cubicBezTo>
                    <a:cubicBezTo>
                      <a:pt x="35392" y="45733"/>
                      <a:pt x="34525" y="43331"/>
                      <a:pt x="34725" y="42164"/>
                    </a:cubicBezTo>
                    <a:cubicBezTo>
                      <a:pt x="34725" y="42030"/>
                      <a:pt x="34758" y="41930"/>
                      <a:pt x="34825" y="41830"/>
                    </a:cubicBezTo>
                    <a:cubicBezTo>
                      <a:pt x="35192" y="41163"/>
                      <a:pt x="36593" y="40363"/>
                      <a:pt x="37260" y="39996"/>
                    </a:cubicBezTo>
                    <a:cubicBezTo>
                      <a:pt x="38394" y="39329"/>
                      <a:pt x="41196" y="38761"/>
                      <a:pt x="42063" y="37761"/>
                    </a:cubicBezTo>
                    <a:cubicBezTo>
                      <a:pt x="42397" y="37394"/>
                      <a:pt x="42364" y="36226"/>
                      <a:pt x="42597" y="35826"/>
                    </a:cubicBezTo>
                    <a:cubicBezTo>
                      <a:pt x="43498" y="34525"/>
                      <a:pt x="46233" y="32724"/>
                      <a:pt x="47601" y="31923"/>
                    </a:cubicBezTo>
                    <a:cubicBezTo>
                      <a:pt x="48768" y="31323"/>
                      <a:pt x="52337" y="31356"/>
                      <a:pt x="52604" y="30055"/>
                    </a:cubicBezTo>
                    <a:cubicBezTo>
                      <a:pt x="52671" y="29922"/>
                      <a:pt x="52237" y="29822"/>
                      <a:pt x="52237" y="29688"/>
                    </a:cubicBezTo>
                    <a:cubicBezTo>
                      <a:pt x="52337" y="28654"/>
                      <a:pt x="54706" y="27320"/>
                      <a:pt x="55773" y="27220"/>
                    </a:cubicBezTo>
                    <a:cubicBezTo>
                      <a:pt x="55789" y="27218"/>
                      <a:pt x="55805" y="27217"/>
                      <a:pt x="55822" y="27217"/>
                    </a:cubicBezTo>
                    <a:cubicBezTo>
                      <a:pt x="56135" y="27217"/>
                      <a:pt x="56686" y="27497"/>
                      <a:pt x="56907" y="27687"/>
                    </a:cubicBezTo>
                    <a:cubicBezTo>
                      <a:pt x="57074" y="27820"/>
                      <a:pt x="57174" y="28387"/>
                      <a:pt x="57374" y="28387"/>
                    </a:cubicBezTo>
                    <a:cubicBezTo>
                      <a:pt x="57396" y="28392"/>
                      <a:pt x="57419" y="28394"/>
                      <a:pt x="57441" y="28394"/>
                    </a:cubicBezTo>
                    <a:cubicBezTo>
                      <a:pt x="57888" y="28394"/>
                      <a:pt x="58361" y="27476"/>
                      <a:pt x="58742" y="27253"/>
                    </a:cubicBezTo>
                    <a:cubicBezTo>
                      <a:pt x="58842" y="27220"/>
                      <a:pt x="59042" y="27253"/>
                      <a:pt x="59076" y="27187"/>
                    </a:cubicBezTo>
                    <a:cubicBezTo>
                      <a:pt x="59076" y="26853"/>
                      <a:pt x="58075" y="26920"/>
                      <a:pt x="57775" y="26820"/>
                    </a:cubicBezTo>
                    <a:cubicBezTo>
                      <a:pt x="57441" y="26686"/>
                      <a:pt x="56674" y="26519"/>
                      <a:pt x="56507" y="26186"/>
                    </a:cubicBezTo>
                    <a:cubicBezTo>
                      <a:pt x="56340" y="25886"/>
                      <a:pt x="56507" y="25185"/>
                      <a:pt x="56674" y="24918"/>
                    </a:cubicBezTo>
                    <a:cubicBezTo>
                      <a:pt x="56774" y="24718"/>
                      <a:pt x="57241" y="24518"/>
                      <a:pt x="57441" y="24485"/>
                    </a:cubicBezTo>
                    <a:cubicBezTo>
                      <a:pt x="57526" y="24463"/>
                      <a:pt x="57631" y="24454"/>
                      <a:pt x="57747" y="24454"/>
                    </a:cubicBezTo>
                    <a:cubicBezTo>
                      <a:pt x="58175" y="24454"/>
                      <a:pt x="58753" y="24580"/>
                      <a:pt x="59042" y="24685"/>
                    </a:cubicBezTo>
                    <a:cubicBezTo>
                      <a:pt x="59242" y="24718"/>
                      <a:pt x="59576" y="24918"/>
                      <a:pt x="59709" y="25085"/>
                    </a:cubicBezTo>
                    <a:cubicBezTo>
                      <a:pt x="59909" y="25385"/>
                      <a:pt x="59876" y="26219"/>
                      <a:pt x="60176" y="26386"/>
                    </a:cubicBezTo>
                    <a:cubicBezTo>
                      <a:pt x="60260" y="26453"/>
                      <a:pt x="60410" y="26486"/>
                      <a:pt x="60560" y="26486"/>
                    </a:cubicBezTo>
                    <a:cubicBezTo>
                      <a:pt x="60710" y="26486"/>
                      <a:pt x="60860" y="26453"/>
                      <a:pt x="60944" y="26386"/>
                    </a:cubicBezTo>
                    <a:lnTo>
                      <a:pt x="60944" y="26319"/>
                    </a:lnTo>
                    <a:cubicBezTo>
                      <a:pt x="60957" y="26306"/>
                      <a:pt x="60972" y="26301"/>
                      <a:pt x="60987" y="26301"/>
                    </a:cubicBezTo>
                    <a:cubicBezTo>
                      <a:pt x="61049" y="26301"/>
                      <a:pt x="61124" y="26386"/>
                      <a:pt x="61177" y="26386"/>
                    </a:cubicBezTo>
                    <a:cubicBezTo>
                      <a:pt x="61473" y="26460"/>
                      <a:pt x="61974" y="26534"/>
                      <a:pt x="62448" y="26534"/>
                    </a:cubicBezTo>
                    <a:cubicBezTo>
                      <a:pt x="62827" y="26534"/>
                      <a:pt x="63189" y="26486"/>
                      <a:pt x="63412" y="26353"/>
                    </a:cubicBezTo>
                    <a:cubicBezTo>
                      <a:pt x="63679" y="26186"/>
                      <a:pt x="63612" y="25419"/>
                      <a:pt x="63879" y="25352"/>
                    </a:cubicBezTo>
                    <a:cubicBezTo>
                      <a:pt x="63926" y="25331"/>
                      <a:pt x="63984" y="25322"/>
                      <a:pt x="64048" y="25322"/>
                    </a:cubicBezTo>
                    <a:cubicBezTo>
                      <a:pt x="64396" y="25322"/>
                      <a:pt x="64939" y="25594"/>
                      <a:pt x="65080" y="25819"/>
                    </a:cubicBezTo>
                    <a:cubicBezTo>
                      <a:pt x="65247" y="26052"/>
                      <a:pt x="65080" y="26720"/>
                      <a:pt x="64913" y="26920"/>
                    </a:cubicBezTo>
                    <a:cubicBezTo>
                      <a:pt x="64713" y="27220"/>
                      <a:pt x="63579" y="27220"/>
                      <a:pt x="63679" y="27553"/>
                    </a:cubicBezTo>
                    <a:cubicBezTo>
                      <a:pt x="63879" y="27820"/>
                      <a:pt x="63512" y="28554"/>
                      <a:pt x="63679" y="28854"/>
                    </a:cubicBezTo>
                    <a:cubicBezTo>
                      <a:pt x="64079" y="29488"/>
                      <a:pt x="65747" y="29822"/>
                      <a:pt x="66414" y="30089"/>
                    </a:cubicBezTo>
                    <a:cubicBezTo>
                      <a:pt x="66681" y="30222"/>
                      <a:pt x="67281" y="30355"/>
                      <a:pt x="67448" y="30589"/>
                    </a:cubicBezTo>
                    <a:cubicBezTo>
                      <a:pt x="67448" y="30589"/>
                      <a:pt x="67415" y="30656"/>
                      <a:pt x="67448" y="30656"/>
                    </a:cubicBezTo>
                    <a:cubicBezTo>
                      <a:pt x="67540" y="30747"/>
                      <a:pt x="67762" y="30799"/>
                      <a:pt x="67972" y="30799"/>
                    </a:cubicBezTo>
                    <a:cubicBezTo>
                      <a:pt x="68144" y="30799"/>
                      <a:pt x="68307" y="30764"/>
                      <a:pt x="68382" y="30689"/>
                    </a:cubicBezTo>
                    <a:cubicBezTo>
                      <a:pt x="68716" y="30422"/>
                      <a:pt x="68849" y="29388"/>
                      <a:pt x="68682" y="29021"/>
                    </a:cubicBezTo>
                    <a:cubicBezTo>
                      <a:pt x="68416" y="28521"/>
                      <a:pt x="67215" y="28087"/>
                      <a:pt x="66714" y="27820"/>
                    </a:cubicBezTo>
                    <a:cubicBezTo>
                      <a:pt x="66447" y="27654"/>
                      <a:pt x="65847" y="27420"/>
                      <a:pt x="65714" y="27187"/>
                    </a:cubicBezTo>
                    <a:cubicBezTo>
                      <a:pt x="65580" y="27020"/>
                      <a:pt x="65513" y="26519"/>
                      <a:pt x="65614" y="26353"/>
                    </a:cubicBezTo>
                    <a:cubicBezTo>
                      <a:pt x="65847" y="26086"/>
                      <a:pt x="66581" y="26186"/>
                      <a:pt x="66914" y="26086"/>
                    </a:cubicBezTo>
                    <a:cubicBezTo>
                      <a:pt x="67281" y="26019"/>
                      <a:pt x="68082" y="26086"/>
                      <a:pt x="68349" y="25819"/>
                    </a:cubicBezTo>
                    <a:cubicBezTo>
                      <a:pt x="68782" y="25352"/>
                      <a:pt x="69016" y="23984"/>
                      <a:pt x="68749" y="23384"/>
                    </a:cubicBezTo>
                    <a:cubicBezTo>
                      <a:pt x="68582" y="22984"/>
                      <a:pt x="67748" y="22550"/>
                      <a:pt x="67381" y="22316"/>
                    </a:cubicBezTo>
                    <a:cubicBezTo>
                      <a:pt x="67081" y="22083"/>
                      <a:pt x="66381" y="21716"/>
                      <a:pt x="66214" y="21382"/>
                    </a:cubicBezTo>
                    <a:cubicBezTo>
                      <a:pt x="65780" y="20415"/>
                      <a:pt x="67415" y="17880"/>
                      <a:pt x="66581" y="17246"/>
                    </a:cubicBezTo>
                    <a:cubicBezTo>
                      <a:pt x="66453" y="17144"/>
                      <a:pt x="66297" y="17101"/>
                      <a:pt x="66119" y="17101"/>
                    </a:cubicBezTo>
                    <a:cubicBezTo>
                      <a:pt x="65138" y="17101"/>
                      <a:pt x="63516" y="18434"/>
                      <a:pt x="62611" y="18547"/>
                    </a:cubicBezTo>
                    <a:cubicBezTo>
                      <a:pt x="62483" y="18560"/>
                      <a:pt x="62282" y="18578"/>
                      <a:pt x="62070" y="18578"/>
                    </a:cubicBezTo>
                    <a:cubicBezTo>
                      <a:pt x="61731" y="18578"/>
                      <a:pt x="61367" y="18532"/>
                      <a:pt x="61244" y="18347"/>
                    </a:cubicBezTo>
                    <a:cubicBezTo>
                      <a:pt x="60777" y="17680"/>
                      <a:pt x="62411" y="15979"/>
                      <a:pt x="62044" y="15245"/>
                    </a:cubicBezTo>
                    <a:cubicBezTo>
                      <a:pt x="61436" y="14124"/>
                      <a:pt x="58647" y="13373"/>
                      <a:pt x="57244" y="13373"/>
                    </a:cubicBezTo>
                    <a:cubicBezTo>
                      <a:pt x="57185" y="13373"/>
                      <a:pt x="57128" y="13374"/>
                      <a:pt x="57074" y="13377"/>
                    </a:cubicBezTo>
                    <a:cubicBezTo>
                      <a:pt x="56407" y="13410"/>
                      <a:pt x="55173" y="14077"/>
                      <a:pt x="54772" y="14644"/>
                    </a:cubicBezTo>
                    <a:cubicBezTo>
                      <a:pt x="54105" y="15645"/>
                      <a:pt x="55006" y="18514"/>
                      <a:pt x="54172" y="19381"/>
                    </a:cubicBezTo>
                    <a:cubicBezTo>
                      <a:pt x="53438" y="20081"/>
                      <a:pt x="51036" y="19514"/>
                      <a:pt x="50203" y="20048"/>
                    </a:cubicBezTo>
                    <a:cubicBezTo>
                      <a:pt x="49435" y="20515"/>
                      <a:pt x="49035" y="22517"/>
                      <a:pt x="48268" y="22917"/>
                    </a:cubicBezTo>
                    <a:cubicBezTo>
                      <a:pt x="48055" y="23052"/>
                      <a:pt x="47617" y="23143"/>
                      <a:pt x="47235" y="23143"/>
                    </a:cubicBezTo>
                    <a:cubicBezTo>
                      <a:pt x="46959" y="23143"/>
                      <a:pt x="46712" y="23096"/>
                      <a:pt x="46600" y="22984"/>
                    </a:cubicBezTo>
                    <a:cubicBezTo>
                      <a:pt x="45899" y="22216"/>
                      <a:pt x="47701" y="19848"/>
                      <a:pt x="47167" y="19014"/>
                    </a:cubicBezTo>
                    <a:cubicBezTo>
                      <a:pt x="46667" y="18247"/>
                      <a:pt x="44432" y="18480"/>
                      <a:pt x="43665" y="18047"/>
                    </a:cubicBezTo>
                    <a:cubicBezTo>
                      <a:pt x="43198" y="17813"/>
                      <a:pt x="42264" y="17146"/>
                      <a:pt x="42030" y="16679"/>
                    </a:cubicBezTo>
                    <a:cubicBezTo>
                      <a:pt x="41696" y="16079"/>
                      <a:pt x="41330" y="14578"/>
                      <a:pt x="41663" y="14010"/>
                    </a:cubicBezTo>
                    <a:cubicBezTo>
                      <a:pt x="42564" y="12409"/>
                      <a:pt x="46733" y="11709"/>
                      <a:pt x="48501" y="11242"/>
                    </a:cubicBezTo>
                    <a:cubicBezTo>
                      <a:pt x="49091" y="11088"/>
                      <a:pt x="50311" y="10579"/>
                      <a:pt x="51132" y="10579"/>
                    </a:cubicBezTo>
                    <a:cubicBezTo>
                      <a:pt x="51379" y="10579"/>
                      <a:pt x="51590" y="10626"/>
                      <a:pt x="51737" y="10741"/>
                    </a:cubicBezTo>
                    <a:cubicBezTo>
                      <a:pt x="52171" y="11075"/>
                      <a:pt x="51403" y="12476"/>
                      <a:pt x="51770" y="12843"/>
                    </a:cubicBezTo>
                    <a:cubicBezTo>
                      <a:pt x="51949" y="13041"/>
                      <a:pt x="52411" y="13134"/>
                      <a:pt x="52833" y="13134"/>
                    </a:cubicBezTo>
                    <a:cubicBezTo>
                      <a:pt x="53121" y="13134"/>
                      <a:pt x="53390" y="13091"/>
                      <a:pt x="53538" y="13010"/>
                    </a:cubicBezTo>
                    <a:cubicBezTo>
                      <a:pt x="53738" y="12843"/>
                      <a:pt x="53572" y="12176"/>
                      <a:pt x="53838" y="12009"/>
                    </a:cubicBezTo>
                    <a:cubicBezTo>
                      <a:pt x="53916" y="11946"/>
                      <a:pt x="54028" y="11922"/>
                      <a:pt x="54159" y="11922"/>
                    </a:cubicBezTo>
                    <a:cubicBezTo>
                      <a:pt x="54518" y="11922"/>
                      <a:pt x="55022" y="12096"/>
                      <a:pt x="55369" y="12096"/>
                    </a:cubicBezTo>
                    <a:cubicBezTo>
                      <a:pt x="55496" y="12096"/>
                      <a:pt x="55603" y="12072"/>
                      <a:pt x="55673" y="12009"/>
                    </a:cubicBezTo>
                    <a:cubicBezTo>
                      <a:pt x="55740" y="11976"/>
                      <a:pt x="55773" y="11709"/>
                      <a:pt x="55740" y="11642"/>
                    </a:cubicBezTo>
                    <a:cubicBezTo>
                      <a:pt x="55673" y="11409"/>
                      <a:pt x="55106" y="11375"/>
                      <a:pt x="55006" y="11208"/>
                    </a:cubicBezTo>
                    <a:cubicBezTo>
                      <a:pt x="54873" y="10975"/>
                      <a:pt x="54739" y="10308"/>
                      <a:pt x="54939" y="10074"/>
                    </a:cubicBezTo>
                    <a:cubicBezTo>
                      <a:pt x="55035" y="9993"/>
                      <a:pt x="55174" y="9962"/>
                      <a:pt x="55338" y="9962"/>
                    </a:cubicBezTo>
                    <a:cubicBezTo>
                      <a:pt x="55828" y="9962"/>
                      <a:pt x="56539" y="10235"/>
                      <a:pt x="56996" y="10235"/>
                    </a:cubicBezTo>
                    <a:cubicBezTo>
                      <a:pt x="57075" y="10235"/>
                      <a:pt x="57146" y="10227"/>
                      <a:pt x="57208" y="10208"/>
                    </a:cubicBezTo>
                    <a:cubicBezTo>
                      <a:pt x="57675" y="10074"/>
                      <a:pt x="58375" y="9340"/>
                      <a:pt x="58742" y="9040"/>
                    </a:cubicBezTo>
                    <a:cubicBezTo>
                      <a:pt x="58775" y="9007"/>
                      <a:pt x="58775" y="8973"/>
                      <a:pt x="58842" y="8973"/>
                    </a:cubicBezTo>
                    <a:cubicBezTo>
                      <a:pt x="59009" y="8973"/>
                      <a:pt x="59176" y="8640"/>
                      <a:pt x="59276" y="8573"/>
                    </a:cubicBezTo>
                    <a:cubicBezTo>
                      <a:pt x="59821" y="8397"/>
                      <a:pt x="60690" y="8298"/>
                      <a:pt x="61571" y="8298"/>
                    </a:cubicBezTo>
                    <a:cubicBezTo>
                      <a:pt x="62523" y="8298"/>
                      <a:pt x="63490" y="8413"/>
                      <a:pt x="64079" y="8673"/>
                    </a:cubicBezTo>
                    <a:cubicBezTo>
                      <a:pt x="64713" y="8973"/>
                      <a:pt x="66081" y="10041"/>
                      <a:pt x="65914" y="10675"/>
                    </a:cubicBezTo>
                    <a:cubicBezTo>
                      <a:pt x="65547" y="12142"/>
                      <a:pt x="60076" y="11208"/>
                      <a:pt x="60076" y="12743"/>
                    </a:cubicBezTo>
                    <a:cubicBezTo>
                      <a:pt x="60076" y="14239"/>
                      <a:pt x="63684" y="15473"/>
                      <a:pt x="65804" y="15473"/>
                    </a:cubicBezTo>
                    <a:cubicBezTo>
                      <a:pt x="66189" y="15473"/>
                      <a:pt x="66525" y="15432"/>
                      <a:pt x="66781" y="15345"/>
                    </a:cubicBezTo>
                    <a:cubicBezTo>
                      <a:pt x="67381" y="15145"/>
                      <a:pt x="67415" y="13477"/>
                      <a:pt x="68015" y="13210"/>
                    </a:cubicBezTo>
                    <a:cubicBezTo>
                      <a:pt x="68032" y="13199"/>
                      <a:pt x="68055" y="13194"/>
                      <a:pt x="68083" y="13194"/>
                    </a:cubicBezTo>
                    <a:cubicBezTo>
                      <a:pt x="68221" y="13194"/>
                      <a:pt x="68471" y="13310"/>
                      <a:pt x="68582" y="13310"/>
                    </a:cubicBezTo>
                    <a:cubicBezTo>
                      <a:pt x="69098" y="13364"/>
                      <a:pt x="70010" y="13705"/>
                      <a:pt x="70638" y="13705"/>
                    </a:cubicBezTo>
                    <a:cubicBezTo>
                      <a:pt x="70782" y="13705"/>
                      <a:pt x="70911" y="13687"/>
                      <a:pt x="71017" y="13644"/>
                    </a:cubicBezTo>
                    <a:cubicBezTo>
                      <a:pt x="71551" y="13410"/>
                      <a:pt x="72518" y="12343"/>
                      <a:pt x="72352" y="11809"/>
                    </a:cubicBezTo>
                    <a:cubicBezTo>
                      <a:pt x="72185" y="11242"/>
                      <a:pt x="70550" y="11475"/>
                      <a:pt x="70250" y="10975"/>
                    </a:cubicBezTo>
                    <a:cubicBezTo>
                      <a:pt x="69917" y="10408"/>
                      <a:pt x="70884" y="9040"/>
                      <a:pt x="70584" y="8473"/>
                    </a:cubicBezTo>
                    <a:cubicBezTo>
                      <a:pt x="70417" y="8140"/>
                      <a:pt x="69616" y="7873"/>
                      <a:pt x="69283" y="7673"/>
                    </a:cubicBezTo>
                    <a:cubicBezTo>
                      <a:pt x="68049" y="6905"/>
                      <a:pt x="65680" y="5037"/>
                      <a:pt x="64246" y="4637"/>
                    </a:cubicBezTo>
                    <a:cubicBezTo>
                      <a:pt x="63621" y="4453"/>
                      <a:pt x="62610" y="4381"/>
                      <a:pt x="61634" y="4381"/>
                    </a:cubicBezTo>
                    <a:cubicBezTo>
                      <a:pt x="60839" y="4381"/>
                      <a:pt x="60066" y="4429"/>
                      <a:pt x="59543" y="4504"/>
                    </a:cubicBezTo>
                    <a:cubicBezTo>
                      <a:pt x="58775" y="4637"/>
                      <a:pt x="57208" y="4871"/>
                      <a:pt x="56741" y="5471"/>
                    </a:cubicBezTo>
                    <a:cubicBezTo>
                      <a:pt x="56240" y="6138"/>
                      <a:pt x="57208" y="8306"/>
                      <a:pt x="56507" y="8740"/>
                    </a:cubicBezTo>
                    <a:cubicBezTo>
                      <a:pt x="56375" y="8828"/>
                      <a:pt x="56191" y="8866"/>
                      <a:pt x="55980" y="8866"/>
                    </a:cubicBezTo>
                    <a:cubicBezTo>
                      <a:pt x="55234" y="8866"/>
                      <a:pt x="54151" y="8389"/>
                      <a:pt x="53838" y="7973"/>
                    </a:cubicBezTo>
                    <a:cubicBezTo>
                      <a:pt x="53538" y="7572"/>
                      <a:pt x="53438" y="6505"/>
                      <a:pt x="53672" y="6071"/>
                    </a:cubicBezTo>
                    <a:cubicBezTo>
                      <a:pt x="54039" y="5304"/>
                      <a:pt x="56774" y="5004"/>
                      <a:pt x="56574" y="4137"/>
                    </a:cubicBezTo>
                    <a:cubicBezTo>
                      <a:pt x="56414" y="3335"/>
                      <a:pt x="54808" y="3210"/>
                      <a:pt x="53439" y="3210"/>
                    </a:cubicBezTo>
                    <a:cubicBezTo>
                      <a:pt x="52813" y="3210"/>
                      <a:pt x="52237" y="3236"/>
                      <a:pt x="51870" y="3236"/>
                    </a:cubicBezTo>
                    <a:cubicBezTo>
                      <a:pt x="51503" y="3236"/>
                      <a:pt x="50736" y="3236"/>
                      <a:pt x="50436" y="3470"/>
                    </a:cubicBezTo>
                    <a:cubicBezTo>
                      <a:pt x="50102" y="3703"/>
                      <a:pt x="49502" y="4537"/>
                      <a:pt x="49669" y="4971"/>
                    </a:cubicBezTo>
                    <a:cubicBezTo>
                      <a:pt x="49836" y="5371"/>
                      <a:pt x="51203" y="5071"/>
                      <a:pt x="51403" y="5504"/>
                    </a:cubicBezTo>
                    <a:cubicBezTo>
                      <a:pt x="51604" y="5905"/>
                      <a:pt x="51203" y="6972"/>
                      <a:pt x="50836" y="7206"/>
                    </a:cubicBezTo>
                    <a:cubicBezTo>
                      <a:pt x="50720" y="7285"/>
                      <a:pt x="50565" y="7316"/>
                      <a:pt x="50386" y="7316"/>
                    </a:cubicBezTo>
                    <a:cubicBezTo>
                      <a:pt x="49734" y="7316"/>
                      <a:pt x="48758" y="6903"/>
                      <a:pt x="48128" y="6903"/>
                    </a:cubicBezTo>
                    <a:cubicBezTo>
                      <a:pt x="47988" y="6903"/>
                      <a:pt x="47866" y="6923"/>
                      <a:pt x="47767" y="6972"/>
                    </a:cubicBezTo>
                    <a:cubicBezTo>
                      <a:pt x="47501" y="7139"/>
                      <a:pt x="47434" y="7906"/>
                      <a:pt x="47167" y="8039"/>
                    </a:cubicBezTo>
                    <a:cubicBezTo>
                      <a:pt x="46804" y="8227"/>
                      <a:pt x="46188" y="8321"/>
                      <a:pt x="45523" y="8321"/>
                    </a:cubicBezTo>
                    <a:cubicBezTo>
                      <a:pt x="44414" y="8321"/>
                      <a:pt x="43168" y="8060"/>
                      <a:pt x="42731" y="7539"/>
                    </a:cubicBezTo>
                    <a:cubicBezTo>
                      <a:pt x="42364" y="7072"/>
                      <a:pt x="42897" y="5237"/>
                      <a:pt x="42764" y="5071"/>
                    </a:cubicBezTo>
                    <a:lnTo>
                      <a:pt x="42764" y="5071"/>
                    </a:lnTo>
                    <a:cubicBezTo>
                      <a:pt x="43017" y="5155"/>
                      <a:pt x="44745" y="5549"/>
                      <a:pt x="45739" y="5549"/>
                    </a:cubicBezTo>
                    <a:cubicBezTo>
                      <a:pt x="45922" y="5549"/>
                      <a:pt x="46080" y="5535"/>
                      <a:pt x="46200" y="5504"/>
                    </a:cubicBezTo>
                    <a:cubicBezTo>
                      <a:pt x="47067" y="5304"/>
                      <a:pt x="49168" y="4237"/>
                      <a:pt x="49168" y="3369"/>
                    </a:cubicBezTo>
                    <a:cubicBezTo>
                      <a:pt x="49168" y="3003"/>
                      <a:pt x="48234" y="2469"/>
                      <a:pt x="47834" y="2469"/>
                    </a:cubicBezTo>
                    <a:cubicBezTo>
                      <a:pt x="47167" y="2469"/>
                      <a:pt x="46366" y="3870"/>
                      <a:pt x="45699" y="4003"/>
                    </a:cubicBezTo>
                    <a:cubicBezTo>
                      <a:pt x="45548" y="4035"/>
                      <a:pt x="45365" y="4050"/>
                      <a:pt x="45163" y="4050"/>
                    </a:cubicBezTo>
                    <a:cubicBezTo>
                      <a:pt x="44295" y="4050"/>
                      <a:pt x="43078" y="3775"/>
                      <a:pt x="42564" y="3369"/>
                    </a:cubicBezTo>
                    <a:cubicBezTo>
                      <a:pt x="41897" y="2902"/>
                      <a:pt x="41696" y="1001"/>
                      <a:pt x="41029" y="534"/>
                    </a:cubicBezTo>
                    <a:cubicBezTo>
                      <a:pt x="40596" y="234"/>
                      <a:pt x="39862" y="67"/>
                      <a:pt x="39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72"/>
              <p:cNvSpPr/>
              <p:nvPr/>
            </p:nvSpPr>
            <p:spPr>
              <a:xfrm>
                <a:off x="4296575" y="2742525"/>
                <a:ext cx="1235075" cy="1752825"/>
              </a:xfrm>
              <a:custGeom>
                <a:rect b="b" l="l" r="r" t="t"/>
                <a:pathLst>
                  <a:path extrusionOk="0" h="70113" w="49403">
                    <a:moveTo>
                      <a:pt x="26578" y="0"/>
                    </a:moveTo>
                    <a:cubicBezTo>
                      <a:pt x="24870" y="0"/>
                      <a:pt x="22989" y="287"/>
                      <a:pt x="21883" y="429"/>
                    </a:cubicBezTo>
                    <a:cubicBezTo>
                      <a:pt x="21182" y="529"/>
                      <a:pt x="19948" y="1330"/>
                      <a:pt x="19214" y="1397"/>
                    </a:cubicBezTo>
                    <a:cubicBezTo>
                      <a:pt x="19131" y="1408"/>
                      <a:pt x="19037" y="1413"/>
                      <a:pt x="18936" y="1413"/>
                    </a:cubicBezTo>
                    <a:cubicBezTo>
                      <a:pt x="18102" y="1413"/>
                      <a:pt x="16729" y="1078"/>
                      <a:pt x="16045" y="930"/>
                    </a:cubicBezTo>
                    <a:cubicBezTo>
                      <a:pt x="15645" y="863"/>
                      <a:pt x="14878" y="563"/>
                      <a:pt x="14511" y="563"/>
                    </a:cubicBezTo>
                    <a:cubicBezTo>
                      <a:pt x="13377" y="663"/>
                      <a:pt x="11042" y="1263"/>
                      <a:pt x="10341" y="2164"/>
                    </a:cubicBezTo>
                    <a:cubicBezTo>
                      <a:pt x="9707" y="2931"/>
                      <a:pt x="10374" y="5266"/>
                      <a:pt x="9807" y="6100"/>
                    </a:cubicBezTo>
                    <a:cubicBezTo>
                      <a:pt x="8440" y="8068"/>
                      <a:pt x="2235" y="8435"/>
                      <a:pt x="1168" y="10570"/>
                    </a:cubicBezTo>
                    <a:cubicBezTo>
                      <a:pt x="868" y="11104"/>
                      <a:pt x="1034" y="12605"/>
                      <a:pt x="1501" y="13038"/>
                    </a:cubicBezTo>
                    <a:cubicBezTo>
                      <a:pt x="1589" y="13126"/>
                      <a:pt x="1742" y="13151"/>
                      <a:pt x="1920" y="13151"/>
                    </a:cubicBezTo>
                    <a:cubicBezTo>
                      <a:pt x="2161" y="13151"/>
                      <a:pt x="2450" y="13105"/>
                      <a:pt x="2686" y="13105"/>
                    </a:cubicBezTo>
                    <a:cubicBezTo>
                      <a:pt x="2874" y="13105"/>
                      <a:pt x="3029" y="13134"/>
                      <a:pt x="3103" y="13239"/>
                    </a:cubicBezTo>
                    <a:cubicBezTo>
                      <a:pt x="3303" y="13539"/>
                      <a:pt x="3136" y="14206"/>
                      <a:pt x="2869" y="14740"/>
                    </a:cubicBezTo>
                    <a:cubicBezTo>
                      <a:pt x="2769" y="15040"/>
                      <a:pt x="2536" y="15340"/>
                      <a:pt x="2369" y="15440"/>
                    </a:cubicBezTo>
                    <a:cubicBezTo>
                      <a:pt x="2135" y="15674"/>
                      <a:pt x="1368" y="15507"/>
                      <a:pt x="1168" y="15707"/>
                    </a:cubicBezTo>
                    <a:cubicBezTo>
                      <a:pt x="134" y="16774"/>
                      <a:pt x="0" y="20177"/>
                      <a:pt x="334" y="21611"/>
                    </a:cubicBezTo>
                    <a:cubicBezTo>
                      <a:pt x="934" y="24113"/>
                      <a:pt x="3970" y="28783"/>
                      <a:pt x="6171" y="30184"/>
                    </a:cubicBezTo>
                    <a:cubicBezTo>
                      <a:pt x="6630" y="30450"/>
                      <a:pt x="7631" y="30715"/>
                      <a:pt x="8401" y="30715"/>
                    </a:cubicBezTo>
                    <a:cubicBezTo>
                      <a:pt x="8695" y="30715"/>
                      <a:pt x="8956" y="30676"/>
                      <a:pt x="9140" y="30584"/>
                    </a:cubicBezTo>
                    <a:cubicBezTo>
                      <a:pt x="9274" y="30551"/>
                      <a:pt x="9274" y="30217"/>
                      <a:pt x="9374" y="30117"/>
                    </a:cubicBezTo>
                    <a:cubicBezTo>
                      <a:pt x="9559" y="30032"/>
                      <a:pt x="9780" y="29997"/>
                      <a:pt x="10026" y="29997"/>
                    </a:cubicBezTo>
                    <a:cubicBezTo>
                      <a:pt x="11284" y="29997"/>
                      <a:pt x="13206" y="30922"/>
                      <a:pt x="14405" y="30922"/>
                    </a:cubicBezTo>
                    <a:cubicBezTo>
                      <a:pt x="14539" y="30922"/>
                      <a:pt x="14664" y="30910"/>
                      <a:pt x="14778" y="30884"/>
                    </a:cubicBezTo>
                    <a:cubicBezTo>
                      <a:pt x="15278" y="30751"/>
                      <a:pt x="15978" y="29784"/>
                      <a:pt x="16479" y="29684"/>
                    </a:cubicBezTo>
                    <a:cubicBezTo>
                      <a:pt x="16657" y="29643"/>
                      <a:pt x="16890" y="29624"/>
                      <a:pt x="17148" y="29624"/>
                    </a:cubicBezTo>
                    <a:cubicBezTo>
                      <a:pt x="17951" y="29624"/>
                      <a:pt x="19010" y="29806"/>
                      <a:pt x="19514" y="30084"/>
                    </a:cubicBezTo>
                    <a:cubicBezTo>
                      <a:pt x="20015" y="30384"/>
                      <a:pt x="20482" y="31618"/>
                      <a:pt x="20982" y="31952"/>
                    </a:cubicBezTo>
                    <a:cubicBezTo>
                      <a:pt x="21949" y="32586"/>
                      <a:pt x="24818" y="32085"/>
                      <a:pt x="25452" y="33053"/>
                    </a:cubicBezTo>
                    <a:cubicBezTo>
                      <a:pt x="26219" y="34287"/>
                      <a:pt x="23951" y="37356"/>
                      <a:pt x="24051" y="38857"/>
                    </a:cubicBezTo>
                    <a:cubicBezTo>
                      <a:pt x="24284" y="41359"/>
                      <a:pt x="28221" y="45728"/>
                      <a:pt x="27954" y="48230"/>
                    </a:cubicBezTo>
                    <a:cubicBezTo>
                      <a:pt x="27787" y="49631"/>
                      <a:pt x="25118" y="51466"/>
                      <a:pt x="24651" y="52800"/>
                    </a:cubicBezTo>
                    <a:cubicBezTo>
                      <a:pt x="24451" y="53367"/>
                      <a:pt x="24351" y="54601"/>
                      <a:pt x="24518" y="55135"/>
                    </a:cubicBezTo>
                    <a:cubicBezTo>
                      <a:pt x="24685" y="55602"/>
                      <a:pt x="25352" y="56203"/>
                      <a:pt x="25852" y="56736"/>
                    </a:cubicBezTo>
                    <a:cubicBezTo>
                      <a:pt x="26119" y="56970"/>
                      <a:pt x="26286" y="57237"/>
                      <a:pt x="26353" y="57470"/>
                    </a:cubicBezTo>
                    <a:cubicBezTo>
                      <a:pt x="26719" y="58871"/>
                      <a:pt x="25352" y="61707"/>
                      <a:pt x="25619" y="63074"/>
                    </a:cubicBezTo>
                    <a:cubicBezTo>
                      <a:pt x="25652" y="63308"/>
                      <a:pt x="25785" y="63608"/>
                      <a:pt x="25952" y="63908"/>
                    </a:cubicBezTo>
                    <a:cubicBezTo>
                      <a:pt x="26519" y="64942"/>
                      <a:pt x="27687" y="66210"/>
                      <a:pt x="27854" y="67044"/>
                    </a:cubicBezTo>
                    <a:cubicBezTo>
                      <a:pt x="27987" y="67744"/>
                      <a:pt x="27453" y="69045"/>
                      <a:pt x="27186" y="70113"/>
                    </a:cubicBezTo>
                    <a:cubicBezTo>
                      <a:pt x="33458" y="64108"/>
                      <a:pt x="38628" y="56803"/>
                      <a:pt x="42364" y="48397"/>
                    </a:cubicBezTo>
                    <a:cubicBezTo>
                      <a:pt x="47868" y="36055"/>
                      <a:pt x="49402" y="22845"/>
                      <a:pt x="47501" y="10336"/>
                    </a:cubicBezTo>
                    <a:cubicBezTo>
                      <a:pt x="46534" y="10170"/>
                      <a:pt x="45666" y="9903"/>
                      <a:pt x="45066" y="9603"/>
                    </a:cubicBezTo>
                    <a:cubicBezTo>
                      <a:pt x="44065" y="9169"/>
                      <a:pt x="42931" y="7034"/>
                      <a:pt x="41897" y="6600"/>
                    </a:cubicBezTo>
                    <a:cubicBezTo>
                      <a:pt x="41374" y="6370"/>
                      <a:pt x="40327" y="6140"/>
                      <a:pt x="39446" y="6140"/>
                    </a:cubicBezTo>
                    <a:cubicBezTo>
                      <a:pt x="38922" y="6140"/>
                      <a:pt x="38456" y="6222"/>
                      <a:pt x="38194" y="6434"/>
                    </a:cubicBezTo>
                    <a:cubicBezTo>
                      <a:pt x="37794" y="6767"/>
                      <a:pt x="38361" y="8335"/>
                      <a:pt x="37894" y="8602"/>
                    </a:cubicBezTo>
                    <a:cubicBezTo>
                      <a:pt x="37831" y="8647"/>
                      <a:pt x="37739" y="8665"/>
                      <a:pt x="37631" y="8665"/>
                    </a:cubicBezTo>
                    <a:cubicBezTo>
                      <a:pt x="37342" y="8665"/>
                      <a:pt x="36946" y="8532"/>
                      <a:pt x="36727" y="8435"/>
                    </a:cubicBezTo>
                    <a:cubicBezTo>
                      <a:pt x="36393" y="8268"/>
                      <a:pt x="35959" y="7601"/>
                      <a:pt x="35626" y="7401"/>
                    </a:cubicBezTo>
                    <a:cubicBezTo>
                      <a:pt x="35192" y="7168"/>
                      <a:pt x="34625" y="6934"/>
                      <a:pt x="33958" y="6767"/>
                    </a:cubicBezTo>
                    <a:cubicBezTo>
                      <a:pt x="32223" y="6334"/>
                      <a:pt x="30055" y="5933"/>
                      <a:pt x="29488" y="4933"/>
                    </a:cubicBezTo>
                    <a:cubicBezTo>
                      <a:pt x="28954" y="4065"/>
                      <a:pt x="30689" y="1730"/>
                      <a:pt x="30022" y="930"/>
                    </a:cubicBezTo>
                    <a:cubicBezTo>
                      <a:pt x="29417" y="216"/>
                      <a:pt x="28063" y="0"/>
                      <a:pt x="26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72"/>
              <p:cNvSpPr/>
              <p:nvPr/>
            </p:nvSpPr>
            <p:spPr>
              <a:xfrm>
                <a:off x="3687800" y="2354550"/>
                <a:ext cx="119275" cy="62975"/>
              </a:xfrm>
              <a:custGeom>
                <a:rect b="b" l="l" r="r" t="t"/>
                <a:pathLst>
                  <a:path extrusionOk="0" h="2519" w="4771">
                    <a:moveTo>
                      <a:pt x="3130" y="0"/>
                    </a:moveTo>
                    <a:cubicBezTo>
                      <a:pt x="3056" y="0"/>
                      <a:pt x="2989" y="11"/>
                      <a:pt x="2936" y="37"/>
                    </a:cubicBezTo>
                    <a:cubicBezTo>
                      <a:pt x="2669" y="137"/>
                      <a:pt x="2636" y="904"/>
                      <a:pt x="2336" y="1038"/>
                    </a:cubicBezTo>
                    <a:cubicBezTo>
                      <a:pt x="2283" y="1060"/>
                      <a:pt x="2221" y="1070"/>
                      <a:pt x="2152" y="1070"/>
                    </a:cubicBezTo>
                    <a:cubicBezTo>
                      <a:pt x="1711" y="1070"/>
                      <a:pt x="990" y="669"/>
                      <a:pt x="548" y="669"/>
                    </a:cubicBezTo>
                    <a:cubicBezTo>
                      <a:pt x="450" y="669"/>
                      <a:pt x="365" y="689"/>
                      <a:pt x="301" y="737"/>
                    </a:cubicBezTo>
                    <a:cubicBezTo>
                      <a:pt x="101" y="904"/>
                      <a:pt x="1" y="1571"/>
                      <a:pt x="167" y="1772"/>
                    </a:cubicBezTo>
                    <a:cubicBezTo>
                      <a:pt x="201" y="1805"/>
                      <a:pt x="260" y="1812"/>
                      <a:pt x="327" y="1812"/>
                    </a:cubicBezTo>
                    <a:cubicBezTo>
                      <a:pt x="380" y="1812"/>
                      <a:pt x="438" y="1808"/>
                      <a:pt x="492" y="1808"/>
                    </a:cubicBezTo>
                    <a:cubicBezTo>
                      <a:pt x="572" y="1808"/>
                      <a:pt x="641" y="1818"/>
                      <a:pt x="668" y="1872"/>
                    </a:cubicBezTo>
                    <a:cubicBezTo>
                      <a:pt x="801" y="1938"/>
                      <a:pt x="501" y="2172"/>
                      <a:pt x="701" y="2372"/>
                    </a:cubicBezTo>
                    <a:cubicBezTo>
                      <a:pt x="812" y="2482"/>
                      <a:pt x="1034" y="2518"/>
                      <a:pt x="1270" y="2518"/>
                    </a:cubicBezTo>
                    <a:cubicBezTo>
                      <a:pt x="1532" y="2518"/>
                      <a:pt x="1811" y="2474"/>
                      <a:pt x="1969" y="2439"/>
                    </a:cubicBezTo>
                    <a:cubicBezTo>
                      <a:pt x="2202" y="2405"/>
                      <a:pt x="2669" y="2239"/>
                      <a:pt x="2803" y="2072"/>
                    </a:cubicBezTo>
                    <a:cubicBezTo>
                      <a:pt x="2969" y="1905"/>
                      <a:pt x="2936" y="1271"/>
                      <a:pt x="3136" y="1171"/>
                    </a:cubicBezTo>
                    <a:cubicBezTo>
                      <a:pt x="3174" y="1146"/>
                      <a:pt x="3227" y="1136"/>
                      <a:pt x="3288" y="1136"/>
                    </a:cubicBezTo>
                    <a:cubicBezTo>
                      <a:pt x="3490" y="1136"/>
                      <a:pt x="3789" y="1240"/>
                      <a:pt x="4003" y="1240"/>
                    </a:cubicBezTo>
                    <a:cubicBezTo>
                      <a:pt x="4068" y="1240"/>
                      <a:pt x="4126" y="1230"/>
                      <a:pt x="4170" y="1204"/>
                    </a:cubicBezTo>
                    <a:cubicBezTo>
                      <a:pt x="4370" y="1071"/>
                      <a:pt x="4771" y="637"/>
                      <a:pt x="4671" y="437"/>
                    </a:cubicBezTo>
                    <a:cubicBezTo>
                      <a:pt x="4604" y="237"/>
                      <a:pt x="4004" y="204"/>
                      <a:pt x="3770" y="104"/>
                    </a:cubicBezTo>
                    <a:cubicBezTo>
                      <a:pt x="3598" y="79"/>
                      <a:pt x="3336" y="0"/>
                      <a:pt x="3130" y="0"/>
                    </a:cubicBezTo>
                    <a:close/>
                  </a:path>
                </a:pathLst>
              </a:custGeom>
              <a:solidFill>
                <a:srgbClr val="2D42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72"/>
              <p:cNvSpPr/>
              <p:nvPr/>
            </p:nvSpPr>
            <p:spPr>
              <a:xfrm>
                <a:off x="2391875" y="1676150"/>
                <a:ext cx="2229950" cy="2839700"/>
              </a:xfrm>
              <a:custGeom>
                <a:rect b="b" l="l" r="r" t="t"/>
                <a:pathLst>
                  <a:path extrusionOk="0" h="113588" w="89198">
                    <a:moveTo>
                      <a:pt x="74814" y="1"/>
                    </a:moveTo>
                    <a:cubicBezTo>
                      <a:pt x="74717" y="1"/>
                      <a:pt x="74619" y="7"/>
                      <a:pt x="74521" y="20"/>
                    </a:cubicBezTo>
                    <a:lnTo>
                      <a:pt x="2169" y="8660"/>
                    </a:lnTo>
                    <a:cubicBezTo>
                      <a:pt x="935" y="8826"/>
                      <a:pt x="1" y="9927"/>
                      <a:pt x="167" y="11195"/>
                    </a:cubicBezTo>
                    <a:lnTo>
                      <a:pt x="12143" y="111567"/>
                    </a:lnTo>
                    <a:cubicBezTo>
                      <a:pt x="12296" y="112705"/>
                      <a:pt x="13273" y="113587"/>
                      <a:pt x="14391" y="113587"/>
                    </a:cubicBezTo>
                    <a:cubicBezTo>
                      <a:pt x="14486" y="113587"/>
                      <a:pt x="14582" y="113581"/>
                      <a:pt x="14678" y="113568"/>
                    </a:cubicBezTo>
                    <a:lnTo>
                      <a:pt x="87029" y="104929"/>
                    </a:lnTo>
                    <a:cubicBezTo>
                      <a:pt x="88297" y="104762"/>
                      <a:pt x="89198" y="103628"/>
                      <a:pt x="89031" y="102393"/>
                    </a:cubicBezTo>
                    <a:lnTo>
                      <a:pt x="77056" y="2022"/>
                    </a:lnTo>
                    <a:cubicBezTo>
                      <a:pt x="76902" y="884"/>
                      <a:pt x="75954" y="1"/>
                      <a:pt x="748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72"/>
              <p:cNvSpPr/>
              <p:nvPr/>
            </p:nvSpPr>
            <p:spPr>
              <a:xfrm>
                <a:off x="2546150" y="1790050"/>
                <a:ext cx="1993950" cy="2526000"/>
              </a:xfrm>
              <a:custGeom>
                <a:rect b="b" l="l" r="r" t="t"/>
                <a:pathLst>
                  <a:path extrusionOk="0" h="101040" w="79758">
                    <a:moveTo>
                      <a:pt x="67215" y="1"/>
                    </a:moveTo>
                    <a:lnTo>
                      <a:pt x="62679" y="468"/>
                    </a:lnTo>
                    <a:lnTo>
                      <a:pt x="1" y="6906"/>
                    </a:lnTo>
                    <a:lnTo>
                      <a:pt x="9574" y="85796"/>
                    </a:lnTo>
                    <a:lnTo>
                      <a:pt x="11409" y="101040"/>
                    </a:lnTo>
                    <a:lnTo>
                      <a:pt x="79758" y="91633"/>
                    </a:lnTo>
                    <a:lnTo>
                      <a:pt x="672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72"/>
              <p:cNvSpPr/>
              <p:nvPr/>
            </p:nvSpPr>
            <p:spPr>
              <a:xfrm>
                <a:off x="2756300" y="2105375"/>
                <a:ext cx="156800" cy="177550"/>
              </a:xfrm>
              <a:custGeom>
                <a:rect b="b" l="l" r="r" t="t"/>
                <a:pathLst>
                  <a:path extrusionOk="0" h="7102" w="6272">
                    <a:moveTo>
                      <a:pt x="2688" y="765"/>
                    </a:moveTo>
                    <a:cubicBezTo>
                      <a:pt x="3361" y="765"/>
                      <a:pt x="3877" y="909"/>
                      <a:pt x="4270" y="1198"/>
                    </a:cubicBezTo>
                    <a:cubicBezTo>
                      <a:pt x="4737" y="1565"/>
                      <a:pt x="5038" y="2198"/>
                      <a:pt x="5171" y="3132"/>
                    </a:cubicBezTo>
                    <a:cubicBezTo>
                      <a:pt x="5271" y="4033"/>
                      <a:pt x="5138" y="4734"/>
                      <a:pt x="4737" y="5234"/>
                    </a:cubicBezTo>
                    <a:cubicBezTo>
                      <a:pt x="4371" y="5701"/>
                      <a:pt x="3703" y="6001"/>
                      <a:pt x="2736" y="6101"/>
                    </a:cubicBezTo>
                    <a:lnTo>
                      <a:pt x="1635" y="6235"/>
                    </a:lnTo>
                    <a:lnTo>
                      <a:pt x="1001" y="931"/>
                    </a:lnTo>
                    <a:lnTo>
                      <a:pt x="2102" y="797"/>
                    </a:lnTo>
                    <a:cubicBezTo>
                      <a:pt x="2310" y="776"/>
                      <a:pt x="2505" y="765"/>
                      <a:pt x="2688" y="765"/>
                    </a:cubicBezTo>
                    <a:close/>
                    <a:moveTo>
                      <a:pt x="2833" y="0"/>
                    </a:moveTo>
                    <a:cubicBezTo>
                      <a:pt x="2542" y="0"/>
                      <a:pt x="2231" y="21"/>
                      <a:pt x="1902" y="64"/>
                    </a:cubicBezTo>
                    <a:lnTo>
                      <a:pt x="1" y="297"/>
                    </a:lnTo>
                    <a:lnTo>
                      <a:pt x="801" y="7102"/>
                    </a:lnTo>
                    <a:lnTo>
                      <a:pt x="2703" y="6868"/>
                    </a:lnTo>
                    <a:cubicBezTo>
                      <a:pt x="4004" y="6735"/>
                      <a:pt x="4938" y="6335"/>
                      <a:pt x="5505" y="5701"/>
                    </a:cubicBezTo>
                    <a:cubicBezTo>
                      <a:pt x="6072" y="5067"/>
                      <a:pt x="6272" y="4166"/>
                      <a:pt x="6138" y="2999"/>
                    </a:cubicBezTo>
                    <a:cubicBezTo>
                      <a:pt x="6005" y="1831"/>
                      <a:pt x="5571" y="1031"/>
                      <a:pt x="4904" y="531"/>
                    </a:cubicBezTo>
                    <a:cubicBezTo>
                      <a:pt x="4381" y="182"/>
                      <a:pt x="3691" y="0"/>
                      <a:pt x="28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72"/>
              <p:cNvSpPr/>
              <p:nvPr/>
            </p:nvSpPr>
            <p:spPr>
              <a:xfrm>
                <a:off x="2946450" y="2086925"/>
                <a:ext cx="43375" cy="173500"/>
              </a:xfrm>
              <a:custGeom>
                <a:rect b="b" l="l" r="r" t="t"/>
                <a:pathLst>
                  <a:path extrusionOk="0" h="6940" w="1735">
                    <a:moveTo>
                      <a:pt x="934" y="1"/>
                    </a:moveTo>
                    <a:lnTo>
                      <a:pt x="0" y="134"/>
                    </a:lnTo>
                    <a:lnTo>
                      <a:pt x="801" y="6939"/>
                    </a:lnTo>
                    <a:lnTo>
                      <a:pt x="1735" y="6839"/>
                    </a:lnTo>
                    <a:lnTo>
                      <a:pt x="9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72"/>
              <p:cNvSpPr/>
              <p:nvPr/>
            </p:nvSpPr>
            <p:spPr>
              <a:xfrm>
                <a:off x="3024825" y="2071925"/>
                <a:ext cx="156800" cy="181825"/>
              </a:xfrm>
              <a:custGeom>
                <a:rect b="b" l="l" r="r" t="t"/>
                <a:pathLst>
                  <a:path extrusionOk="0" h="7273" w="6272">
                    <a:moveTo>
                      <a:pt x="2436" y="968"/>
                    </a:moveTo>
                    <a:lnTo>
                      <a:pt x="4104" y="4237"/>
                    </a:lnTo>
                    <a:lnTo>
                      <a:pt x="1569" y="4504"/>
                    </a:lnTo>
                    <a:lnTo>
                      <a:pt x="2436" y="968"/>
                    </a:lnTo>
                    <a:close/>
                    <a:moveTo>
                      <a:pt x="2836" y="1"/>
                    </a:moveTo>
                    <a:lnTo>
                      <a:pt x="1802" y="134"/>
                    </a:lnTo>
                    <a:lnTo>
                      <a:pt x="1" y="7272"/>
                    </a:lnTo>
                    <a:lnTo>
                      <a:pt x="968" y="7139"/>
                    </a:lnTo>
                    <a:lnTo>
                      <a:pt x="1402" y="5304"/>
                    </a:lnTo>
                    <a:lnTo>
                      <a:pt x="4471" y="4937"/>
                    </a:lnTo>
                    <a:lnTo>
                      <a:pt x="5305" y="6639"/>
                    </a:lnTo>
                    <a:lnTo>
                      <a:pt x="6272" y="6505"/>
                    </a:lnTo>
                    <a:lnTo>
                      <a:pt x="28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72"/>
              <p:cNvSpPr/>
              <p:nvPr/>
            </p:nvSpPr>
            <p:spPr>
              <a:xfrm>
                <a:off x="3195775" y="2052150"/>
                <a:ext cx="137625" cy="178250"/>
              </a:xfrm>
              <a:custGeom>
                <a:rect b="b" l="l" r="r" t="t"/>
                <a:pathLst>
                  <a:path extrusionOk="0" h="7130" w="5505">
                    <a:moveTo>
                      <a:pt x="2698" y="779"/>
                    </a:moveTo>
                    <a:cubicBezTo>
                      <a:pt x="3002" y="779"/>
                      <a:pt x="3258" y="823"/>
                      <a:pt x="3437" y="925"/>
                    </a:cubicBezTo>
                    <a:cubicBezTo>
                      <a:pt x="3670" y="1092"/>
                      <a:pt x="3804" y="1325"/>
                      <a:pt x="3837" y="1659"/>
                    </a:cubicBezTo>
                    <a:cubicBezTo>
                      <a:pt x="3904" y="2026"/>
                      <a:pt x="3804" y="2293"/>
                      <a:pt x="3604" y="2493"/>
                    </a:cubicBezTo>
                    <a:cubicBezTo>
                      <a:pt x="3403" y="2693"/>
                      <a:pt x="3103" y="2793"/>
                      <a:pt x="2636" y="2860"/>
                    </a:cubicBezTo>
                    <a:lnTo>
                      <a:pt x="1269" y="3026"/>
                    </a:lnTo>
                    <a:lnTo>
                      <a:pt x="1035" y="958"/>
                    </a:lnTo>
                    <a:lnTo>
                      <a:pt x="2403" y="792"/>
                    </a:lnTo>
                    <a:cubicBezTo>
                      <a:pt x="2505" y="784"/>
                      <a:pt x="2604" y="779"/>
                      <a:pt x="2698" y="779"/>
                    </a:cubicBezTo>
                    <a:close/>
                    <a:moveTo>
                      <a:pt x="3198" y="3568"/>
                    </a:moveTo>
                    <a:cubicBezTo>
                      <a:pt x="3520" y="3568"/>
                      <a:pt x="3773" y="3637"/>
                      <a:pt x="3970" y="3760"/>
                    </a:cubicBezTo>
                    <a:cubicBezTo>
                      <a:pt x="4237" y="3927"/>
                      <a:pt x="4404" y="4227"/>
                      <a:pt x="4437" y="4661"/>
                    </a:cubicBezTo>
                    <a:cubicBezTo>
                      <a:pt x="4504" y="5095"/>
                      <a:pt x="4404" y="5428"/>
                      <a:pt x="4204" y="5662"/>
                    </a:cubicBezTo>
                    <a:cubicBezTo>
                      <a:pt x="4004" y="5895"/>
                      <a:pt x="3637" y="6029"/>
                      <a:pt x="3137" y="6095"/>
                    </a:cubicBezTo>
                    <a:lnTo>
                      <a:pt x="1669" y="6262"/>
                    </a:lnTo>
                    <a:lnTo>
                      <a:pt x="1369" y="3760"/>
                    </a:lnTo>
                    <a:lnTo>
                      <a:pt x="2836" y="3594"/>
                    </a:lnTo>
                    <a:cubicBezTo>
                      <a:pt x="2966" y="3576"/>
                      <a:pt x="3086" y="3568"/>
                      <a:pt x="3198" y="3568"/>
                    </a:cubicBezTo>
                    <a:close/>
                    <a:moveTo>
                      <a:pt x="2843" y="0"/>
                    </a:moveTo>
                    <a:cubicBezTo>
                      <a:pt x="2693" y="0"/>
                      <a:pt x="2535" y="9"/>
                      <a:pt x="2369" y="24"/>
                    </a:cubicBezTo>
                    <a:lnTo>
                      <a:pt x="1" y="325"/>
                    </a:lnTo>
                    <a:lnTo>
                      <a:pt x="835" y="7129"/>
                    </a:lnTo>
                    <a:lnTo>
                      <a:pt x="3270" y="6829"/>
                    </a:lnTo>
                    <a:cubicBezTo>
                      <a:pt x="4037" y="6762"/>
                      <a:pt x="4604" y="6529"/>
                      <a:pt x="4971" y="6129"/>
                    </a:cubicBezTo>
                    <a:cubicBezTo>
                      <a:pt x="5371" y="5762"/>
                      <a:pt x="5505" y="5261"/>
                      <a:pt x="5438" y="4661"/>
                    </a:cubicBezTo>
                    <a:cubicBezTo>
                      <a:pt x="5371" y="4194"/>
                      <a:pt x="5205" y="3827"/>
                      <a:pt x="4904" y="3527"/>
                    </a:cubicBezTo>
                    <a:cubicBezTo>
                      <a:pt x="4638" y="3260"/>
                      <a:pt x="4271" y="3093"/>
                      <a:pt x="3804" y="3060"/>
                    </a:cubicBezTo>
                    <a:cubicBezTo>
                      <a:pt x="4171" y="2960"/>
                      <a:pt x="4437" y="2760"/>
                      <a:pt x="4604" y="2493"/>
                    </a:cubicBezTo>
                    <a:cubicBezTo>
                      <a:pt x="4771" y="2226"/>
                      <a:pt x="4804" y="1892"/>
                      <a:pt x="4771" y="1459"/>
                    </a:cubicBezTo>
                    <a:cubicBezTo>
                      <a:pt x="4704" y="925"/>
                      <a:pt x="4471" y="525"/>
                      <a:pt x="4037" y="291"/>
                    </a:cubicBezTo>
                    <a:cubicBezTo>
                      <a:pt x="3731" y="87"/>
                      <a:pt x="3328" y="0"/>
                      <a:pt x="28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72"/>
              <p:cNvSpPr/>
              <p:nvPr/>
            </p:nvSpPr>
            <p:spPr>
              <a:xfrm>
                <a:off x="3366750" y="2026900"/>
                <a:ext cx="130100" cy="183475"/>
              </a:xfrm>
              <a:custGeom>
                <a:rect b="b" l="l" r="r" t="t"/>
                <a:pathLst>
                  <a:path extrusionOk="0" h="7339" w="5204">
                    <a:moveTo>
                      <a:pt x="4303" y="0"/>
                    </a:moveTo>
                    <a:lnTo>
                      <a:pt x="0" y="501"/>
                    </a:lnTo>
                    <a:lnTo>
                      <a:pt x="834" y="7339"/>
                    </a:lnTo>
                    <a:lnTo>
                      <a:pt x="5204" y="6805"/>
                    </a:lnTo>
                    <a:lnTo>
                      <a:pt x="5137" y="6038"/>
                    </a:lnTo>
                    <a:lnTo>
                      <a:pt x="1635" y="6438"/>
                    </a:lnTo>
                    <a:lnTo>
                      <a:pt x="1368" y="3970"/>
                    </a:lnTo>
                    <a:lnTo>
                      <a:pt x="4603" y="3603"/>
                    </a:lnTo>
                    <a:lnTo>
                      <a:pt x="4503" y="2802"/>
                    </a:lnTo>
                    <a:lnTo>
                      <a:pt x="1268" y="3203"/>
                    </a:lnTo>
                    <a:lnTo>
                      <a:pt x="1034" y="1168"/>
                    </a:lnTo>
                    <a:lnTo>
                      <a:pt x="4403" y="767"/>
                    </a:lnTo>
                    <a:lnTo>
                      <a:pt x="43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72"/>
              <p:cNvSpPr/>
              <p:nvPr/>
            </p:nvSpPr>
            <p:spPr>
              <a:xfrm>
                <a:off x="3501000" y="2006875"/>
                <a:ext cx="146800" cy="180150"/>
              </a:xfrm>
              <a:custGeom>
                <a:rect b="b" l="l" r="r" t="t"/>
                <a:pathLst>
                  <a:path extrusionOk="0" h="7206" w="5872">
                    <a:moveTo>
                      <a:pt x="5771" y="1"/>
                    </a:moveTo>
                    <a:lnTo>
                      <a:pt x="1" y="668"/>
                    </a:lnTo>
                    <a:lnTo>
                      <a:pt x="101" y="1435"/>
                    </a:lnTo>
                    <a:lnTo>
                      <a:pt x="2536" y="1168"/>
                    </a:lnTo>
                    <a:lnTo>
                      <a:pt x="3236" y="7206"/>
                    </a:lnTo>
                    <a:lnTo>
                      <a:pt x="4170" y="7106"/>
                    </a:lnTo>
                    <a:lnTo>
                      <a:pt x="3470" y="1035"/>
                    </a:lnTo>
                    <a:lnTo>
                      <a:pt x="5872" y="768"/>
                    </a:lnTo>
                    <a:lnTo>
                      <a:pt x="57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72"/>
              <p:cNvSpPr/>
              <p:nvPr/>
            </p:nvSpPr>
            <p:spPr>
              <a:xfrm>
                <a:off x="3677800" y="1989375"/>
                <a:ext cx="130950" cy="183475"/>
              </a:xfrm>
              <a:custGeom>
                <a:rect b="b" l="l" r="r" t="t"/>
                <a:pathLst>
                  <a:path extrusionOk="0" h="7339" w="5238">
                    <a:moveTo>
                      <a:pt x="4337" y="0"/>
                    </a:moveTo>
                    <a:lnTo>
                      <a:pt x="0" y="534"/>
                    </a:lnTo>
                    <a:lnTo>
                      <a:pt x="834" y="7339"/>
                    </a:lnTo>
                    <a:lnTo>
                      <a:pt x="5237" y="6838"/>
                    </a:lnTo>
                    <a:lnTo>
                      <a:pt x="5137" y="6038"/>
                    </a:lnTo>
                    <a:lnTo>
                      <a:pt x="1668" y="6471"/>
                    </a:lnTo>
                    <a:lnTo>
                      <a:pt x="1368" y="4003"/>
                    </a:lnTo>
                    <a:lnTo>
                      <a:pt x="4604" y="3603"/>
                    </a:lnTo>
                    <a:lnTo>
                      <a:pt x="4504" y="2836"/>
                    </a:lnTo>
                    <a:lnTo>
                      <a:pt x="1268" y="3202"/>
                    </a:lnTo>
                    <a:lnTo>
                      <a:pt x="1034" y="1201"/>
                    </a:lnTo>
                    <a:lnTo>
                      <a:pt x="4404" y="801"/>
                    </a:lnTo>
                    <a:lnTo>
                      <a:pt x="43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72"/>
              <p:cNvSpPr/>
              <p:nvPr/>
            </p:nvSpPr>
            <p:spPr>
              <a:xfrm>
                <a:off x="3832075" y="1973525"/>
                <a:ext cx="133450" cy="179100"/>
              </a:xfrm>
              <a:custGeom>
                <a:rect b="b" l="l" r="r" t="t"/>
                <a:pathLst>
                  <a:path extrusionOk="0" h="7164" w="5338">
                    <a:moveTo>
                      <a:pt x="3236" y="0"/>
                    </a:moveTo>
                    <a:cubicBezTo>
                      <a:pt x="2903" y="0"/>
                      <a:pt x="2569" y="0"/>
                      <a:pt x="2235" y="34"/>
                    </a:cubicBezTo>
                    <a:cubicBezTo>
                      <a:pt x="1502" y="134"/>
                      <a:pt x="934" y="367"/>
                      <a:pt x="534" y="768"/>
                    </a:cubicBezTo>
                    <a:cubicBezTo>
                      <a:pt x="167" y="1168"/>
                      <a:pt x="0" y="1668"/>
                      <a:pt x="101" y="2269"/>
                    </a:cubicBezTo>
                    <a:cubicBezTo>
                      <a:pt x="134" y="2802"/>
                      <a:pt x="334" y="3169"/>
                      <a:pt x="701" y="3436"/>
                    </a:cubicBezTo>
                    <a:cubicBezTo>
                      <a:pt x="1035" y="3703"/>
                      <a:pt x="1568" y="3836"/>
                      <a:pt x="2269" y="3903"/>
                    </a:cubicBezTo>
                    <a:lnTo>
                      <a:pt x="2836" y="3937"/>
                    </a:lnTo>
                    <a:cubicBezTo>
                      <a:pt x="3303" y="3970"/>
                      <a:pt x="3670" y="4070"/>
                      <a:pt x="3903" y="4237"/>
                    </a:cubicBezTo>
                    <a:cubicBezTo>
                      <a:pt x="4137" y="4404"/>
                      <a:pt x="4270" y="4670"/>
                      <a:pt x="4304" y="5004"/>
                    </a:cubicBezTo>
                    <a:cubicBezTo>
                      <a:pt x="4337" y="5371"/>
                      <a:pt x="4237" y="5704"/>
                      <a:pt x="3970" y="5938"/>
                    </a:cubicBezTo>
                    <a:cubicBezTo>
                      <a:pt x="3703" y="6171"/>
                      <a:pt x="3336" y="6338"/>
                      <a:pt x="2802" y="6372"/>
                    </a:cubicBezTo>
                    <a:cubicBezTo>
                      <a:pt x="2662" y="6397"/>
                      <a:pt x="2527" y="6408"/>
                      <a:pt x="2391" y="6408"/>
                    </a:cubicBezTo>
                    <a:cubicBezTo>
                      <a:pt x="2171" y="6408"/>
                      <a:pt x="1949" y="6379"/>
                      <a:pt x="1702" y="6338"/>
                    </a:cubicBezTo>
                    <a:cubicBezTo>
                      <a:pt x="1335" y="6305"/>
                      <a:pt x="968" y="6171"/>
                      <a:pt x="568" y="6005"/>
                    </a:cubicBezTo>
                    <a:lnTo>
                      <a:pt x="568" y="6005"/>
                    </a:lnTo>
                    <a:lnTo>
                      <a:pt x="668" y="6972"/>
                    </a:lnTo>
                    <a:cubicBezTo>
                      <a:pt x="1068" y="7072"/>
                      <a:pt x="1468" y="7105"/>
                      <a:pt x="1835" y="7139"/>
                    </a:cubicBezTo>
                    <a:cubicBezTo>
                      <a:pt x="2019" y="7155"/>
                      <a:pt x="2202" y="7164"/>
                      <a:pt x="2377" y="7164"/>
                    </a:cubicBezTo>
                    <a:cubicBezTo>
                      <a:pt x="2552" y="7164"/>
                      <a:pt x="2719" y="7155"/>
                      <a:pt x="2869" y="7139"/>
                    </a:cubicBezTo>
                    <a:cubicBezTo>
                      <a:pt x="3736" y="7039"/>
                      <a:pt x="4370" y="6772"/>
                      <a:pt x="4771" y="6405"/>
                    </a:cubicBezTo>
                    <a:cubicBezTo>
                      <a:pt x="5171" y="6005"/>
                      <a:pt x="5338" y="5471"/>
                      <a:pt x="5271" y="4804"/>
                    </a:cubicBezTo>
                    <a:cubicBezTo>
                      <a:pt x="5204" y="4270"/>
                      <a:pt x="4971" y="3836"/>
                      <a:pt x="4604" y="3536"/>
                    </a:cubicBezTo>
                    <a:cubicBezTo>
                      <a:pt x="4237" y="3236"/>
                      <a:pt x="3703" y="3069"/>
                      <a:pt x="3003" y="3036"/>
                    </a:cubicBezTo>
                    <a:lnTo>
                      <a:pt x="2436" y="2969"/>
                    </a:lnTo>
                    <a:cubicBezTo>
                      <a:pt x="1902" y="2936"/>
                      <a:pt x="1568" y="2869"/>
                      <a:pt x="1368" y="2736"/>
                    </a:cubicBezTo>
                    <a:cubicBezTo>
                      <a:pt x="1168" y="2602"/>
                      <a:pt x="1035" y="2402"/>
                      <a:pt x="1001" y="2069"/>
                    </a:cubicBezTo>
                    <a:cubicBezTo>
                      <a:pt x="968" y="1735"/>
                      <a:pt x="1068" y="1435"/>
                      <a:pt x="1301" y="1201"/>
                    </a:cubicBezTo>
                    <a:cubicBezTo>
                      <a:pt x="1568" y="968"/>
                      <a:pt x="1935" y="834"/>
                      <a:pt x="2436" y="768"/>
                    </a:cubicBezTo>
                    <a:cubicBezTo>
                      <a:pt x="2560" y="754"/>
                      <a:pt x="2684" y="746"/>
                      <a:pt x="2811" y="746"/>
                    </a:cubicBezTo>
                    <a:cubicBezTo>
                      <a:pt x="2990" y="746"/>
                      <a:pt x="3174" y="762"/>
                      <a:pt x="3370" y="801"/>
                    </a:cubicBezTo>
                    <a:cubicBezTo>
                      <a:pt x="3670" y="834"/>
                      <a:pt x="4037" y="934"/>
                      <a:pt x="4404" y="1034"/>
                    </a:cubicBezTo>
                    <a:lnTo>
                      <a:pt x="4270" y="134"/>
                    </a:lnTo>
                    <a:cubicBezTo>
                      <a:pt x="3937" y="67"/>
                      <a:pt x="3570" y="34"/>
                      <a:pt x="32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72"/>
              <p:cNvSpPr/>
              <p:nvPr/>
            </p:nvSpPr>
            <p:spPr>
              <a:xfrm>
                <a:off x="2761300" y="2227875"/>
                <a:ext cx="1389350" cy="182650"/>
              </a:xfrm>
              <a:custGeom>
                <a:rect b="b" l="l" r="r" t="t"/>
                <a:pathLst>
                  <a:path extrusionOk="0" h="7306" w="55574">
                    <a:moveTo>
                      <a:pt x="55507" y="0"/>
                    </a:moveTo>
                    <a:lnTo>
                      <a:pt x="1" y="6605"/>
                    </a:lnTo>
                    <a:lnTo>
                      <a:pt x="101" y="7306"/>
                    </a:lnTo>
                    <a:lnTo>
                      <a:pt x="55574" y="701"/>
                    </a:lnTo>
                    <a:lnTo>
                      <a:pt x="55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72"/>
              <p:cNvSpPr/>
              <p:nvPr/>
            </p:nvSpPr>
            <p:spPr>
              <a:xfrm>
                <a:off x="2778000" y="2586075"/>
                <a:ext cx="161800" cy="152725"/>
              </a:xfrm>
              <a:custGeom>
                <a:rect b="b" l="l" r="r" t="t"/>
                <a:pathLst>
                  <a:path extrusionOk="0" h="6109" w="6472">
                    <a:moveTo>
                      <a:pt x="3185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49"/>
                      <a:pt x="0" y="1717"/>
                      <a:pt x="200" y="3385"/>
                    </a:cubicBezTo>
                    <a:cubicBezTo>
                      <a:pt x="386" y="4934"/>
                      <a:pt x="1693" y="6108"/>
                      <a:pt x="3214" y="6108"/>
                    </a:cubicBezTo>
                    <a:cubicBezTo>
                      <a:pt x="3331" y="6108"/>
                      <a:pt x="3450" y="6101"/>
                      <a:pt x="3569" y="6087"/>
                    </a:cubicBezTo>
                    <a:cubicBezTo>
                      <a:pt x="5237" y="5853"/>
                      <a:pt x="6471" y="4352"/>
                      <a:pt x="6238" y="2684"/>
                    </a:cubicBezTo>
                    <a:cubicBezTo>
                      <a:pt x="6050" y="1123"/>
                      <a:pt x="4723" y="0"/>
                      <a:pt x="3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72"/>
              <p:cNvSpPr/>
              <p:nvPr/>
            </p:nvSpPr>
            <p:spPr>
              <a:xfrm>
                <a:off x="3029825" y="2471375"/>
                <a:ext cx="1207575" cy="196825"/>
              </a:xfrm>
              <a:custGeom>
                <a:rect b="b" l="l" r="r" t="t"/>
                <a:pathLst>
                  <a:path extrusionOk="0" h="7873" w="48303">
                    <a:moveTo>
                      <a:pt x="48035" y="1"/>
                    </a:moveTo>
                    <a:lnTo>
                      <a:pt x="1" y="5738"/>
                    </a:lnTo>
                    <a:lnTo>
                      <a:pt x="268" y="7873"/>
                    </a:lnTo>
                    <a:lnTo>
                      <a:pt x="48302" y="2169"/>
                    </a:lnTo>
                    <a:lnTo>
                      <a:pt x="480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72"/>
              <p:cNvSpPr/>
              <p:nvPr/>
            </p:nvSpPr>
            <p:spPr>
              <a:xfrm>
                <a:off x="2811350" y="2871275"/>
                <a:ext cx="161800" cy="151900"/>
              </a:xfrm>
              <a:custGeom>
                <a:rect b="b" l="l" r="r" t="t"/>
                <a:pathLst>
                  <a:path extrusionOk="0" h="6076" w="6472">
                    <a:moveTo>
                      <a:pt x="3186" y="0"/>
                    </a:moveTo>
                    <a:cubicBezTo>
                      <a:pt x="3081" y="0"/>
                      <a:pt x="2975" y="5"/>
                      <a:pt x="2869" y="16"/>
                    </a:cubicBezTo>
                    <a:cubicBezTo>
                      <a:pt x="1201" y="216"/>
                      <a:pt x="0" y="1717"/>
                      <a:pt x="200" y="3385"/>
                    </a:cubicBezTo>
                    <a:cubicBezTo>
                      <a:pt x="386" y="4931"/>
                      <a:pt x="1689" y="6076"/>
                      <a:pt x="3206" y="6076"/>
                    </a:cubicBezTo>
                    <a:cubicBezTo>
                      <a:pt x="3326" y="6076"/>
                      <a:pt x="3447" y="6068"/>
                      <a:pt x="3570" y="6054"/>
                    </a:cubicBezTo>
                    <a:cubicBezTo>
                      <a:pt x="5237" y="5854"/>
                      <a:pt x="6472" y="4353"/>
                      <a:pt x="6238" y="2685"/>
                    </a:cubicBezTo>
                    <a:cubicBezTo>
                      <a:pt x="6051" y="1123"/>
                      <a:pt x="4723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72"/>
              <p:cNvSpPr/>
              <p:nvPr/>
            </p:nvSpPr>
            <p:spPr>
              <a:xfrm>
                <a:off x="3063200" y="2756575"/>
                <a:ext cx="1207550" cy="196850"/>
              </a:xfrm>
              <a:custGeom>
                <a:rect b="b" l="l" r="r" t="t"/>
                <a:pathLst>
                  <a:path extrusionOk="0" h="7874" w="48302">
                    <a:moveTo>
                      <a:pt x="48034" y="1"/>
                    </a:moveTo>
                    <a:lnTo>
                      <a:pt x="0" y="5705"/>
                    </a:lnTo>
                    <a:lnTo>
                      <a:pt x="267" y="7873"/>
                    </a:lnTo>
                    <a:lnTo>
                      <a:pt x="48301" y="2136"/>
                    </a:lnTo>
                    <a:lnTo>
                      <a:pt x="480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72"/>
              <p:cNvSpPr/>
              <p:nvPr/>
            </p:nvSpPr>
            <p:spPr>
              <a:xfrm>
                <a:off x="2845525" y="3155650"/>
                <a:ext cx="161825" cy="151900"/>
              </a:xfrm>
              <a:custGeom>
                <a:rect b="b" l="l" r="r" t="t"/>
                <a:pathLst>
                  <a:path extrusionOk="0" h="6076" w="6473">
                    <a:moveTo>
                      <a:pt x="3186" y="0"/>
                    </a:moveTo>
                    <a:cubicBezTo>
                      <a:pt x="3082" y="0"/>
                      <a:pt x="2976" y="5"/>
                      <a:pt x="2870" y="16"/>
                    </a:cubicBezTo>
                    <a:cubicBezTo>
                      <a:pt x="1202" y="216"/>
                      <a:pt x="1" y="1717"/>
                      <a:pt x="201" y="3385"/>
                    </a:cubicBezTo>
                    <a:cubicBezTo>
                      <a:pt x="418" y="4931"/>
                      <a:pt x="1723" y="6075"/>
                      <a:pt x="3240" y="6075"/>
                    </a:cubicBezTo>
                    <a:cubicBezTo>
                      <a:pt x="3360" y="6075"/>
                      <a:pt x="3481" y="6068"/>
                      <a:pt x="3604" y="6054"/>
                    </a:cubicBezTo>
                    <a:cubicBezTo>
                      <a:pt x="5271" y="5853"/>
                      <a:pt x="6472" y="4352"/>
                      <a:pt x="6272" y="2684"/>
                    </a:cubicBezTo>
                    <a:cubicBezTo>
                      <a:pt x="6053" y="1123"/>
                      <a:pt x="4724" y="0"/>
                      <a:pt x="31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72"/>
              <p:cNvSpPr/>
              <p:nvPr/>
            </p:nvSpPr>
            <p:spPr>
              <a:xfrm>
                <a:off x="3098225" y="304095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01" y="1"/>
                    </a:moveTo>
                    <a:lnTo>
                      <a:pt x="0" y="5705"/>
                    </a:lnTo>
                    <a:lnTo>
                      <a:pt x="234" y="7873"/>
                    </a:lnTo>
                    <a:lnTo>
                      <a:pt x="48268" y="2135"/>
                    </a:lnTo>
                    <a:lnTo>
                      <a:pt x="48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72"/>
              <p:cNvSpPr/>
              <p:nvPr/>
            </p:nvSpPr>
            <p:spPr>
              <a:xfrm>
                <a:off x="2878900" y="3440000"/>
                <a:ext cx="161800" cy="152075"/>
              </a:xfrm>
              <a:custGeom>
                <a:rect b="b" l="l" r="r" t="t"/>
                <a:pathLst>
                  <a:path extrusionOk="0" h="6083" w="6472">
                    <a:moveTo>
                      <a:pt x="3186" y="1"/>
                    </a:moveTo>
                    <a:cubicBezTo>
                      <a:pt x="3081" y="1"/>
                      <a:pt x="2975" y="6"/>
                      <a:pt x="2869" y="17"/>
                    </a:cubicBezTo>
                    <a:cubicBezTo>
                      <a:pt x="1201" y="217"/>
                      <a:pt x="0" y="1718"/>
                      <a:pt x="200" y="3386"/>
                    </a:cubicBezTo>
                    <a:cubicBezTo>
                      <a:pt x="415" y="4917"/>
                      <a:pt x="1698" y="6083"/>
                      <a:pt x="3197" y="6083"/>
                    </a:cubicBezTo>
                    <a:cubicBezTo>
                      <a:pt x="3331" y="6083"/>
                      <a:pt x="3466" y="6073"/>
                      <a:pt x="3603" y="6054"/>
                    </a:cubicBezTo>
                    <a:cubicBezTo>
                      <a:pt x="5271" y="5854"/>
                      <a:pt x="6472" y="4353"/>
                      <a:pt x="6271" y="2685"/>
                    </a:cubicBezTo>
                    <a:cubicBezTo>
                      <a:pt x="6053" y="1124"/>
                      <a:pt x="4723" y="1"/>
                      <a:pt x="31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72"/>
              <p:cNvSpPr/>
              <p:nvPr/>
            </p:nvSpPr>
            <p:spPr>
              <a:xfrm>
                <a:off x="3131575" y="3325325"/>
                <a:ext cx="1206725" cy="196825"/>
              </a:xfrm>
              <a:custGeom>
                <a:rect b="b" l="l" r="r" t="t"/>
                <a:pathLst>
                  <a:path extrusionOk="0" h="7873" w="48269">
                    <a:moveTo>
                      <a:pt x="48001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9"/>
                    </a:lnTo>
                    <a:lnTo>
                      <a:pt x="48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72"/>
              <p:cNvSpPr/>
              <p:nvPr/>
            </p:nvSpPr>
            <p:spPr>
              <a:xfrm>
                <a:off x="2913075" y="3724375"/>
                <a:ext cx="161825" cy="152750"/>
              </a:xfrm>
              <a:custGeom>
                <a:rect b="b" l="l" r="r" t="t"/>
                <a:pathLst>
                  <a:path extrusionOk="0" h="6110" w="6473">
                    <a:moveTo>
                      <a:pt x="3220" y="1"/>
                    </a:moveTo>
                    <a:cubicBezTo>
                      <a:pt x="3115" y="1"/>
                      <a:pt x="3009" y="6"/>
                      <a:pt x="2903" y="17"/>
                    </a:cubicBezTo>
                    <a:cubicBezTo>
                      <a:pt x="1235" y="250"/>
                      <a:pt x="1" y="1751"/>
                      <a:pt x="234" y="3419"/>
                    </a:cubicBezTo>
                    <a:cubicBezTo>
                      <a:pt x="420" y="4965"/>
                      <a:pt x="1723" y="6109"/>
                      <a:pt x="3240" y="6109"/>
                    </a:cubicBezTo>
                    <a:cubicBezTo>
                      <a:pt x="3360" y="6109"/>
                      <a:pt x="3481" y="6102"/>
                      <a:pt x="3603" y="6088"/>
                    </a:cubicBezTo>
                    <a:cubicBezTo>
                      <a:pt x="5271" y="5854"/>
                      <a:pt x="6472" y="4353"/>
                      <a:pt x="6272" y="2685"/>
                    </a:cubicBezTo>
                    <a:cubicBezTo>
                      <a:pt x="6085" y="1124"/>
                      <a:pt x="4757" y="1"/>
                      <a:pt x="32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72"/>
              <p:cNvSpPr/>
              <p:nvPr/>
            </p:nvSpPr>
            <p:spPr>
              <a:xfrm>
                <a:off x="3165775" y="3609700"/>
                <a:ext cx="1206700" cy="196825"/>
              </a:xfrm>
              <a:custGeom>
                <a:rect b="b" l="l" r="r" t="t"/>
                <a:pathLst>
                  <a:path extrusionOk="0" h="7873" w="48268">
                    <a:moveTo>
                      <a:pt x="48034" y="0"/>
                    </a:moveTo>
                    <a:lnTo>
                      <a:pt x="0" y="5738"/>
                    </a:lnTo>
                    <a:lnTo>
                      <a:pt x="234" y="7873"/>
                    </a:lnTo>
                    <a:lnTo>
                      <a:pt x="48268" y="2168"/>
                    </a:lnTo>
                    <a:lnTo>
                      <a:pt x="480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72"/>
              <p:cNvSpPr/>
              <p:nvPr/>
            </p:nvSpPr>
            <p:spPr>
              <a:xfrm>
                <a:off x="2820525" y="1530975"/>
                <a:ext cx="1079950" cy="442575"/>
              </a:xfrm>
              <a:custGeom>
                <a:rect b="b" l="l" r="r" t="t"/>
                <a:pathLst>
                  <a:path extrusionOk="0" h="17703" w="43198">
                    <a:moveTo>
                      <a:pt x="20367" y="1347"/>
                    </a:moveTo>
                    <a:cubicBezTo>
                      <a:pt x="21223" y="1347"/>
                      <a:pt x="21956" y="1985"/>
                      <a:pt x="22049" y="2825"/>
                    </a:cubicBezTo>
                    <a:cubicBezTo>
                      <a:pt x="22183" y="3759"/>
                      <a:pt x="21516" y="4626"/>
                      <a:pt x="20615" y="4693"/>
                    </a:cubicBezTo>
                    <a:cubicBezTo>
                      <a:pt x="20535" y="4705"/>
                      <a:pt x="20455" y="4710"/>
                      <a:pt x="20377" y="4710"/>
                    </a:cubicBezTo>
                    <a:cubicBezTo>
                      <a:pt x="19543" y="4710"/>
                      <a:pt x="18836" y="4082"/>
                      <a:pt x="18714" y="3259"/>
                    </a:cubicBezTo>
                    <a:cubicBezTo>
                      <a:pt x="18614" y="2291"/>
                      <a:pt x="19214" y="1457"/>
                      <a:pt x="20181" y="1357"/>
                    </a:cubicBezTo>
                    <a:cubicBezTo>
                      <a:pt x="20244" y="1351"/>
                      <a:pt x="20306" y="1347"/>
                      <a:pt x="20367" y="1347"/>
                    </a:cubicBezTo>
                    <a:close/>
                    <a:moveTo>
                      <a:pt x="20491" y="1"/>
                    </a:moveTo>
                    <a:cubicBezTo>
                      <a:pt x="20345" y="1"/>
                      <a:pt x="20197" y="8"/>
                      <a:pt x="20048" y="23"/>
                    </a:cubicBezTo>
                    <a:cubicBezTo>
                      <a:pt x="17713" y="323"/>
                      <a:pt x="16045" y="2391"/>
                      <a:pt x="16345" y="4760"/>
                    </a:cubicBezTo>
                    <a:cubicBezTo>
                      <a:pt x="16379" y="4993"/>
                      <a:pt x="16412" y="5193"/>
                      <a:pt x="16479" y="5427"/>
                    </a:cubicBezTo>
                    <a:lnTo>
                      <a:pt x="16145" y="5460"/>
                    </a:lnTo>
                    <a:cubicBezTo>
                      <a:pt x="14844" y="5627"/>
                      <a:pt x="13877" y="6795"/>
                      <a:pt x="14044" y="8095"/>
                    </a:cubicBezTo>
                    <a:lnTo>
                      <a:pt x="14177" y="9163"/>
                    </a:lnTo>
                    <a:lnTo>
                      <a:pt x="2902" y="10497"/>
                    </a:lnTo>
                    <a:cubicBezTo>
                      <a:pt x="2035" y="10564"/>
                      <a:pt x="1335" y="11031"/>
                      <a:pt x="834" y="11631"/>
                    </a:cubicBezTo>
                    <a:cubicBezTo>
                      <a:pt x="300" y="12298"/>
                      <a:pt x="0" y="13166"/>
                      <a:pt x="67" y="14066"/>
                    </a:cubicBezTo>
                    <a:lnTo>
                      <a:pt x="501" y="17702"/>
                    </a:lnTo>
                    <a:lnTo>
                      <a:pt x="43198" y="12632"/>
                    </a:lnTo>
                    <a:lnTo>
                      <a:pt x="42731" y="9096"/>
                    </a:lnTo>
                    <a:cubicBezTo>
                      <a:pt x="42597" y="8129"/>
                      <a:pt x="42097" y="7328"/>
                      <a:pt x="41396" y="6828"/>
                    </a:cubicBezTo>
                    <a:cubicBezTo>
                      <a:pt x="40909" y="6449"/>
                      <a:pt x="40268" y="6224"/>
                      <a:pt x="39598" y="6224"/>
                    </a:cubicBezTo>
                    <a:cubicBezTo>
                      <a:pt x="39442" y="6224"/>
                      <a:pt x="39285" y="6236"/>
                      <a:pt x="39128" y="6261"/>
                    </a:cubicBezTo>
                    <a:lnTo>
                      <a:pt x="27853" y="7562"/>
                    </a:lnTo>
                    <a:lnTo>
                      <a:pt x="27720" y="6494"/>
                    </a:lnTo>
                    <a:cubicBezTo>
                      <a:pt x="27653" y="5961"/>
                      <a:pt x="27386" y="5460"/>
                      <a:pt x="27020" y="5060"/>
                    </a:cubicBezTo>
                    <a:lnTo>
                      <a:pt x="27020" y="5027"/>
                    </a:lnTo>
                    <a:cubicBezTo>
                      <a:pt x="26986" y="4993"/>
                      <a:pt x="26953" y="4960"/>
                      <a:pt x="26853" y="4893"/>
                    </a:cubicBezTo>
                    <a:cubicBezTo>
                      <a:pt x="26486" y="4626"/>
                      <a:pt x="26052" y="4460"/>
                      <a:pt x="25619" y="4426"/>
                    </a:cubicBezTo>
                    <a:lnTo>
                      <a:pt x="25118" y="4426"/>
                    </a:lnTo>
                    <a:lnTo>
                      <a:pt x="24785" y="4460"/>
                    </a:lnTo>
                    <a:lnTo>
                      <a:pt x="24785" y="3759"/>
                    </a:lnTo>
                    <a:cubicBezTo>
                      <a:pt x="24504" y="1573"/>
                      <a:pt x="22644" y="1"/>
                      <a:pt x="204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72"/>
              <p:cNvSpPr/>
              <p:nvPr/>
            </p:nvSpPr>
            <p:spPr>
              <a:xfrm>
                <a:off x="2818025" y="1702500"/>
                <a:ext cx="1081625" cy="274375"/>
              </a:xfrm>
              <a:custGeom>
                <a:rect b="b" l="l" r="r" t="t"/>
                <a:pathLst>
                  <a:path extrusionOk="0" h="10975" w="43265">
                    <a:moveTo>
                      <a:pt x="41496" y="0"/>
                    </a:moveTo>
                    <a:lnTo>
                      <a:pt x="42297" y="5037"/>
                    </a:lnTo>
                    <a:lnTo>
                      <a:pt x="1468" y="9974"/>
                    </a:lnTo>
                    <a:lnTo>
                      <a:pt x="901" y="4870"/>
                    </a:lnTo>
                    <a:cubicBezTo>
                      <a:pt x="300" y="5538"/>
                      <a:pt x="0" y="6438"/>
                      <a:pt x="134" y="7339"/>
                    </a:cubicBezTo>
                    <a:lnTo>
                      <a:pt x="567" y="10975"/>
                    </a:lnTo>
                    <a:lnTo>
                      <a:pt x="43264" y="5904"/>
                    </a:lnTo>
                    <a:lnTo>
                      <a:pt x="42831" y="2269"/>
                    </a:lnTo>
                    <a:cubicBezTo>
                      <a:pt x="42731" y="1335"/>
                      <a:pt x="42230" y="501"/>
                      <a:pt x="414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72"/>
              <p:cNvSpPr/>
              <p:nvPr/>
            </p:nvSpPr>
            <p:spPr>
              <a:xfrm>
                <a:off x="3291700" y="1601600"/>
                <a:ext cx="86750" cy="59650"/>
              </a:xfrm>
              <a:custGeom>
                <a:rect b="b" l="l" r="r" t="t"/>
                <a:pathLst>
                  <a:path extrusionOk="0" h="2386" w="3470">
                    <a:moveTo>
                      <a:pt x="3202" y="0"/>
                    </a:moveTo>
                    <a:cubicBezTo>
                      <a:pt x="3336" y="934"/>
                      <a:pt x="2669" y="1768"/>
                      <a:pt x="1768" y="1868"/>
                    </a:cubicBezTo>
                    <a:cubicBezTo>
                      <a:pt x="1694" y="1878"/>
                      <a:pt x="1621" y="1882"/>
                      <a:pt x="1548" y="1882"/>
                    </a:cubicBezTo>
                    <a:cubicBezTo>
                      <a:pt x="869" y="1882"/>
                      <a:pt x="271" y="1470"/>
                      <a:pt x="0" y="867"/>
                    </a:cubicBezTo>
                    <a:lnTo>
                      <a:pt x="0" y="867"/>
                    </a:lnTo>
                    <a:cubicBezTo>
                      <a:pt x="92" y="1752"/>
                      <a:pt x="797" y="2385"/>
                      <a:pt x="1631" y="2385"/>
                    </a:cubicBezTo>
                    <a:cubicBezTo>
                      <a:pt x="1709" y="2385"/>
                      <a:pt x="1788" y="2380"/>
                      <a:pt x="1868" y="2368"/>
                    </a:cubicBezTo>
                    <a:cubicBezTo>
                      <a:pt x="2802" y="2235"/>
                      <a:pt x="3469" y="1401"/>
                      <a:pt x="3336" y="500"/>
                    </a:cubicBezTo>
                    <a:lnTo>
                      <a:pt x="3202" y="0"/>
                    </a:ln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72"/>
              <p:cNvSpPr/>
              <p:nvPr/>
            </p:nvSpPr>
            <p:spPr>
              <a:xfrm>
                <a:off x="3520175" y="1686550"/>
                <a:ext cx="368625" cy="65175"/>
              </a:xfrm>
              <a:custGeom>
                <a:rect b="b" l="l" r="r" t="t"/>
                <a:pathLst>
                  <a:path extrusionOk="0" h="2607" w="14745">
                    <a:moveTo>
                      <a:pt x="11645" y="1"/>
                    </a:moveTo>
                    <a:cubicBezTo>
                      <a:pt x="11490" y="1"/>
                      <a:pt x="11333" y="13"/>
                      <a:pt x="11176" y="38"/>
                    </a:cubicBezTo>
                    <a:lnTo>
                      <a:pt x="1" y="1339"/>
                    </a:lnTo>
                    <a:lnTo>
                      <a:pt x="34" y="1872"/>
                    </a:lnTo>
                    <a:lnTo>
                      <a:pt x="11309" y="538"/>
                    </a:lnTo>
                    <a:cubicBezTo>
                      <a:pt x="11449" y="521"/>
                      <a:pt x="11588" y="513"/>
                      <a:pt x="11724" y="513"/>
                    </a:cubicBezTo>
                    <a:cubicBezTo>
                      <a:pt x="12398" y="513"/>
                      <a:pt x="13022" y="717"/>
                      <a:pt x="13577" y="1105"/>
                    </a:cubicBezTo>
                    <a:cubicBezTo>
                      <a:pt x="14078" y="1472"/>
                      <a:pt x="14511" y="1973"/>
                      <a:pt x="14745" y="2606"/>
                    </a:cubicBezTo>
                    <a:cubicBezTo>
                      <a:pt x="14578" y="1772"/>
                      <a:pt x="14144" y="1072"/>
                      <a:pt x="13477" y="605"/>
                    </a:cubicBezTo>
                    <a:cubicBezTo>
                      <a:pt x="12963" y="226"/>
                      <a:pt x="12316" y="1"/>
                      <a:pt x="116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72"/>
              <p:cNvSpPr/>
              <p:nvPr/>
            </p:nvSpPr>
            <p:spPr>
              <a:xfrm>
                <a:off x="3442625" y="1641625"/>
                <a:ext cx="70075" cy="48375"/>
              </a:xfrm>
              <a:custGeom>
                <a:rect b="b" l="l" r="r" t="t"/>
                <a:pathLst>
                  <a:path extrusionOk="0" h="1935" w="2803">
                    <a:moveTo>
                      <a:pt x="234" y="0"/>
                    </a:moveTo>
                    <a:lnTo>
                      <a:pt x="1" y="34"/>
                    </a:lnTo>
                    <a:lnTo>
                      <a:pt x="1" y="534"/>
                    </a:lnTo>
                    <a:lnTo>
                      <a:pt x="334" y="501"/>
                    </a:lnTo>
                    <a:cubicBezTo>
                      <a:pt x="445" y="501"/>
                      <a:pt x="557" y="471"/>
                      <a:pt x="668" y="471"/>
                    </a:cubicBezTo>
                    <a:cubicBezTo>
                      <a:pt x="723" y="471"/>
                      <a:pt x="779" y="478"/>
                      <a:pt x="835" y="501"/>
                    </a:cubicBezTo>
                    <a:cubicBezTo>
                      <a:pt x="1302" y="534"/>
                      <a:pt x="1769" y="701"/>
                      <a:pt x="2102" y="1001"/>
                    </a:cubicBezTo>
                    <a:cubicBezTo>
                      <a:pt x="2136" y="1034"/>
                      <a:pt x="2236" y="1068"/>
                      <a:pt x="2269" y="1101"/>
                    </a:cubicBezTo>
                    <a:lnTo>
                      <a:pt x="2269" y="1168"/>
                    </a:lnTo>
                    <a:cubicBezTo>
                      <a:pt x="2469" y="1368"/>
                      <a:pt x="2669" y="1668"/>
                      <a:pt x="2803" y="1935"/>
                    </a:cubicBezTo>
                    <a:cubicBezTo>
                      <a:pt x="2736" y="1435"/>
                      <a:pt x="2469" y="1001"/>
                      <a:pt x="2136" y="667"/>
                    </a:cubicBezTo>
                    <a:lnTo>
                      <a:pt x="2136" y="601"/>
                    </a:lnTo>
                    <a:cubicBezTo>
                      <a:pt x="2102" y="567"/>
                      <a:pt x="2069" y="534"/>
                      <a:pt x="1969" y="501"/>
                    </a:cubicBezTo>
                    <a:cubicBezTo>
                      <a:pt x="1602" y="200"/>
                      <a:pt x="1168" y="34"/>
                      <a:pt x="735" y="0"/>
                    </a:cubicBezTo>
                    <a:close/>
                  </a:path>
                </a:pathLst>
              </a:custGeom>
              <a:solidFill>
                <a:srgbClr val="8061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72"/>
              <p:cNvSpPr/>
              <p:nvPr/>
            </p:nvSpPr>
            <p:spPr>
              <a:xfrm>
                <a:off x="2820525" y="1534250"/>
                <a:ext cx="617125" cy="442625"/>
              </a:xfrm>
              <a:custGeom>
                <a:rect b="b" l="l" r="r" t="t"/>
                <a:pathLst>
                  <a:path extrusionOk="0" h="17705" w="24685">
                    <a:moveTo>
                      <a:pt x="20510" y="1"/>
                    </a:moveTo>
                    <a:cubicBezTo>
                      <a:pt x="20357" y="1"/>
                      <a:pt x="20203" y="9"/>
                      <a:pt x="20048" y="25"/>
                    </a:cubicBezTo>
                    <a:cubicBezTo>
                      <a:pt x="17713" y="326"/>
                      <a:pt x="16045" y="2394"/>
                      <a:pt x="16345" y="4729"/>
                    </a:cubicBezTo>
                    <a:cubicBezTo>
                      <a:pt x="16379" y="4996"/>
                      <a:pt x="16445" y="5196"/>
                      <a:pt x="16479" y="5396"/>
                    </a:cubicBezTo>
                    <a:lnTo>
                      <a:pt x="16145" y="5463"/>
                    </a:lnTo>
                    <a:cubicBezTo>
                      <a:pt x="14844" y="5629"/>
                      <a:pt x="13877" y="6797"/>
                      <a:pt x="14044" y="8065"/>
                    </a:cubicBezTo>
                    <a:lnTo>
                      <a:pt x="14177" y="9165"/>
                    </a:lnTo>
                    <a:lnTo>
                      <a:pt x="2936" y="10500"/>
                    </a:lnTo>
                    <a:cubicBezTo>
                      <a:pt x="2035" y="10566"/>
                      <a:pt x="1335" y="11033"/>
                      <a:pt x="834" y="11634"/>
                    </a:cubicBezTo>
                    <a:cubicBezTo>
                      <a:pt x="300" y="12301"/>
                      <a:pt x="0" y="13168"/>
                      <a:pt x="100" y="14069"/>
                    </a:cubicBezTo>
                    <a:lnTo>
                      <a:pt x="501" y="17705"/>
                    </a:lnTo>
                    <a:lnTo>
                      <a:pt x="601" y="17705"/>
                    </a:lnTo>
                    <a:lnTo>
                      <a:pt x="200" y="14569"/>
                    </a:lnTo>
                    <a:cubicBezTo>
                      <a:pt x="100" y="13669"/>
                      <a:pt x="367" y="12801"/>
                      <a:pt x="968" y="12134"/>
                    </a:cubicBezTo>
                    <a:cubicBezTo>
                      <a:pt x="1468" y="11500"/>
                      <a:pt x="2202" y="11067"/>
                      <a:pt x="3036" y="11000"/>
                    </a:cubicBezTo>
                    <a:lnTo>
                      <a:pt x="14310" y="9666"/>
                    </a:lnTo>
                    <a:lnTo>
                      <a:pt x="14177" y="8565"/>
                    </a:lnTo>
                    <a:cubicBezTo>
                      <a:pt x="14010" y="7297"/>
                      <a:pt x="14978" y="6063"/>
                      <a:pt x="16279" y="5963"/>
                    </a:cubicBezTo>
                    <a:lnTo>
                      <a:pt x="16612" y="5896"/>
                    </a:lnTo>
                    <a:cubicBezTo>
                      <a:pt x="16545" y="5696"/>
                      <a:pt x="16479" y="5463"/>
                      <a:pt x="16479" y="5229"/>
                    </a:cubicBezTo>
                    <a:cubicBezTo>
                      <a:pt x="16178" y="2894"/>
                      <a:pt x="17846" y="826"/>
                      <a:pt x="20181" y="526"/>
                    </a:cubicBezTo>
                    <a:cubicBezTo>
                      <a:pt x="20348" y="506"/>
                      <a:pt x="20514" y="497"/>
                      <a:pt x="20678" y="497"/>
                    </a:cubicBezTo>
                    <a:cubicBezTo>
                      <a:pt x="22480" y="497"/>
                      <a:pt x="24073" y="1646"/>
                      <a:pt x="24685" y="3328"/>
                    </a:cubicBezTo>
                    <a:cubicBezTo>
                      <a:pt x="24251" y="1377"/>
                      <a:pt x="22495" y="1"/>
                      <a:pt x="205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72"/>
              <p:cNvSpPr/>
              <p:nvPr/>
            </p:nvSpPr>
            <p:spPr>
              <a:xfrm>
                <a:off x="1703900" y="3248600"/>
                <a:ext cx="1426025" cy="1615125"/>
              </a:xfrm>
              <a:custGeom>
                <a:rect b="b" l="l" r="r" t="t"/>
                <a:pathLst>
                  <a:path extrusionOk="0" h="64605" w="57041">
                    <a:moveTo>
                      <a:pt x="25318" y="1"/>
                    </a:moveTo>
                    <a:lnTo>
                      <a:pt x="4203" y="9574"/>
                    </a:lnTo>
                    <a:cubicBezTo>
                      <a:pt x="4203" y="9574"/>
                      <a:pt x="4970" y="10675"/>
                      <a:pt x="5537" y="12076"/>
                    </a:cubicBezTo>
                    <a:cubicBezTo>
                      <a:pt x="5537" y="12176"/>
                      <a:pt x="5604" y="12276"/>
                      <a:pt x="5637" y="12343"/>
                    </a:cubicBezTo>
                    <a:cubicBezTo>
                      <a:pt x="6271" y="13977"/>
                      <a:pt x="6538" y="15879"/>
                      <a:pt x="5304" y="17180"/>
                    </a:cubicBezTo>
                    <a:cubicBezTo>
                      <a:pt x="0" y="22717"/>
                      <a:pt x="2368" y="27954"/>
                      <a:pt x="2835" y="28788"/>
                    </a:cubicBezTo>
                    <a:cubicBezTo>
                      <a:pt x="2869" y="28855"/>
                      <a:pt x="2935" y="28888"/>
                      <a:pt x="2935" y="28888"/>
                    </a:cubicBezTo>
                    <a:cubicBezTo>
                      <a:pt x="2935" y="28888"/>
                      <a:pt x="3636" y="30522"/>
                      <a:pt x="4803" y="33058"/>
                    </a:cubicBezTo>
                    <a:cubicBezTo>
                      <a:pt x="6938" y="37861"/>
                      <a:pt x="10541" y="45900"/>
                      <a:pt x="13676" y="52805"/>
                    </a:cubicBezTo>
                    <a:cubicBezTo>
                      <a:pt x="15111" y="55974"/>
                      <a:pt x="16478" y="58876"/>
                      <a:pt x="17513" y="61144"/>
                    </a:cubicBezTo>
                    <a:cubicBezTo>
                      <a:pt x="17980" y="62078"/>
                      <a:pt x="18480" y="62745"/>
                      <a:pt x="19147" y="63313"/>
                    </a:cubicBezTo>
                    <a:cubicBezTo>
                      <a:pt x="20342" y="64292"/>
                      <a:pt x="21931" y="64605"/>
                      <a:pt x="23975" y="64605"/>
                    </a:cubicBezTo>
                    <a:cubicBezTo>
                      <a:pt x="24784" y="64605"/>
                      <a:pt x="25664" y="64556"/>
                      <a:pt x="26619" y="64480"/>
                    </a:cubicBezTo>
                    <a:cubicBezTo>
                      <a:pt x="35959" y="63313"/>
                      <a:pt x="44365" y="59243"/>
                      <a:pt x="52037" y="52872"/>
                    </a:cubicBezTo>
                    <a:cubicBezTo>
                      <a:pt x="55473" y="49403"/>
                      <a:pt x="57041" y="47234"/>
                      <a:pt x="55506" y="43865"/>
                    </a:cubicBezTo>
                    <a:cubicBezTo>
                      <a:pt x="54506" y="41630"/>
                      <a:pt x="53205" y="38695"/>
                      <a:pt x="51737" y="35526"/>
                    </a:cubicBezTo>
                    <a:cubicBezTo>
                      <a:pt x="48635" y="28588"/>
                      <a:pt x="44865" y="20549"/>
                      <a:pt x="42664" y="15812"/>
                    </a:cubicBezTo>
                    <a:cubicBezTo>
                      <a:pt x="41496" y="13243"/>
                      <a:pt x="40729" y="11642"/>
                      <a:pt x="40729" y="11642"/>
                    </a:cubicBezTo>
                    <a:cubicBezTo>
                      <a:pt x="40729" y="11642"/>
                      <a:pt x="40729" y="11575"/>
                      <a:pt x="40696" y="11509"/>
                    </a:cubicBezTo>
                    <a:cubicBezTo>
                      <a:pt x="40362" y="10708"/>
                      <a:pt x="38194" y="5805"/>
                      <a:pt x="31189" y="5738"/>
                    </a:cubicBezTo>
                    <a:lnTo>
                      <a:pt x="30322" y="5738"/>
                    </a:lnTo>
                    <a:cubicBezTo>
                      <a:pt x="30264" y="5741"/>
                      <a:pt x="30208" y="5743"/>
                      <a:pt x="30151" y="5743"/>
                    </a:cubicBezTo>
                    <a:cubicBezTo>
                      <a:pt x="28472" y="5743"/>
                      <a:pt x="27260" y="4322"/>
                      <a:pt x="26486" y="2869"/>
                    </a:cubicBezTo>
                    <a:cubicBezTo>
                      <a:pt x="26452" y="2836"/>
                      <a:pt x="26386" y="2736"/>
                      <a:pt x="26352" y="2669"/>
                    </a:cubicBezTo>
                    <a:cubicBezTo>
                      <a:pt x="25652" y="1335"/>
                      <a:pt x="25318" y="1"/>
                      <a:pt x="253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72"/>
              <p:cNvSpPr/>
              <p:nvPr/>
            </p:nvSpPr>
            <p:spPr>
              <a:xfrm>
                <a:off x="1809800" y="3246100"/>
                <a:ext cx="552925" cy="302750"/>
              </a:xfrm>
              <a:custGeom>
                <a:rect b="b" l="l" r="r" t="t"/>
                <a:pathLst>
                  <a:path extrusionOk="0" h="12110" w="22117">
                    <a:moveTo>
                      <a:pt x="21082" y="0"/>
                    </a:moveTo>
                    <a:lnTo>
                      <a:pt x="0" y="9607"/>
                    </a:lnTo>
                    <a:cubicBezTo>
                      <a:pt x="0" y="9607"/>
                      <a:pt x="734" y="10708"/>
                      <a:pt x="1335" y="12109"/>
                    </a:cubicBezTo>
                    <a:cubicBezTo>
                      <a:pt x="2202" y="11809"/>
                      <a:pt x="3169" y="11475"/>
                      <a:pt x="4170" y="11108"/>
                    </a:cubicBezTo>
                    <a:cubicBezTo>
                      <a:pt x="4437" y="10975"/>
                      <a:pt x="4770" y="10875"/>
                      <a:pt x="5104" y="10741"/>
                    </a:cubicBezTo>
                    <a:cubicBezTo>
                      <a:pt x="6005" y="10408"/>
                      <a:pt x="6905" y="10041"/>
                      <a:pt x="7873" y="9607"/>
                    </a:cubicBezTo>
                    <a:cubicBezTo>
                      <a:pt x="8206" y="9441"/>
                      <a:pt x="8506" y="9307"/>
                      <a:pt x="8807" y="9207"/>
                    </a:cubicBezTo>
                    <a:cubicBezTo>
                      <a:pt x="9741" y="8807"/>
                      <a:pt x="10641" y="8406"/>
                      <a:pt x="11575" y="7973"/>
                    </a:cubicBezTo>
                    <a:cubicBezTo>
                      <a:pt x="11876" y="7873"/>
                      <a:pt x="12209" y="7706"/>
                      <a:pt x="12509" y="7573"/>
                    </a:cubicBezTo>
                    <a:cubicBezTo>
                      <a:pt x="13410" y="7139"/>
                      <a:pt x="14344" y="6739"/>
                      <a:pt x="15211" y="6305"/>
                    </a:cubicBezTo>
                    <a:cubicBezTo>
                      <a:pt x="15511" y="6138"/>
                      <a:pt x="15845" y="6038"/>
                      <a:pt x="16112" y="5871"/>
                    </a:cubicBezTo>
                    <a:cubicBezTo>
                      <a:pt x="17046" y="5404"/>
                      <a:pt x="17947" y="4971"/>
                      <a:pt x="18780" y="4537"/>
                    </a:cubicBezTo>
                    <a:cubicBezTo>
                      <a:pt x="19114" y="4404"/>
                      <a:pt x="19414" y="4237"/>
                      <a:pt x="19714" y="4070"/>
                    </a:cubicBezTo>
                    <a:cubicBezTo>
                      <a:pt x="20582" y="3603"/>
                      <a:pt x="21382" y="3136"/>
                      <a:pt x="22116" y="2736"/>
                    </a:cubicBezTo>
                    <a:cubicBezTo>
                      <a:pt x="21416" y="1368"/>
                      <a:pt x="21082" y="67"/>
                      <a:pt x="21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72"/>
              <p:cNvSpPr/>
              <p:nvPr/>
            </p:nvSpPr>
            <p:spPr>
              <a:xfrm>
                <a:off x="1609650" y="2957725"/>
                <a:ext cx="817275" cy="571200"/>
              </a:xfrm>
              <a:custGeom>
                <a:rect b="b" l="l" r="r" t="t"/>
                <a:pathLst>
                  <a:path extrusionOk="0" h="22848" w="32691">
                    <a:moveTo>
                      <a:pt x="26286" y="0"/>
                    </a:moveTo>
                    <a:cubicBezTo>
                      <a:pt x="25939" y="0"/>
                      <a:pt x="25588" y="63"/>
                      <a:pt x="25252" y="194"/>
                    </a:cubicBezTo>
                    <a:lnTo>
                      <a:pt x="1935" y="10835"/>
                    </a:lnTo>
                    <a:cubicBezTo>
                      <a:pt x="568" y="11435"/>
                      <a:pt x="1" y="13037"/>
                      <a:pt x="601" y="14371"/>
                    </a:cubicBezTo>
                    <a:lnTo>
                      <a:pt x="4437" y="22844"/>
                    </a:lnTo>
                    <a:cubicBezTo>
                      <a:pt x="4478" y="22846"/>
                      <a:pt x="4521" y="22847"/>
                      <a:pt x="4566" y="22847"/>
                    </a:cubicBezTo>
                    <a:cubicBezTo>
                      <a:pt x="5154" y="22847"/>
                      <a:pt x="6136" y="22648"/>
                      <a:pt x="7406" y="22276"/>
                    </a:cubicBezTo>
                    <a:cubicBezTo>
                      <a:pt x="7740" y="22176"/>
                      <a:pt x="8073" y="22110"/>
                      <a:pt x="8407" y="21976"/>
                    </a:cubicBezTo>
                    <a:cubicBezTo>
                      <a:pt x="9274" y="21676"/>
                      <a:pt x="10241" y="21342"/>
                      <a:pt x="11242" y="20976"/>
                    </a:cubicBezTo>
                    <a:cubicBezTo>
                      <a:pt x="11576" y="20842"/>
                      <a:pt x="11876" y="20742"/>
                      <a:pt x="12209" y="20609"/>
                    </a:cubicBezTo>
                    <a:cubicBezTo>
                      <a:pt x="13077" y="20275"/>
                      <a:pt x="14011" y="19908"/>
                      <a:pt x="14945" y="19474"/>
                    </a:cubicBezTo>
                    <a:cubicBezTo>
                      <a:pt x="15278" y="19308"/>
                      <a:pt x="15578" y="19174"/>
                      <a:pt x="15912" y="19074"/>
                    </a:cubicBezTo>
                    <a:cubicBezTo>
                      <a:pt x="16813" y="18674"/>
                      <a:pt x="17747" y="18274"/>
                      <a:pt x="18681" y="17840"/>
                    </a:cubicBezTo>
                    <a:cubicBezTo>
                      <a:pt x="18948" y="17740"/>
                      <a:pt x="19281" y="17573"/>
                      <a:pt x="19581" y="17440"/>
                    </a:cubicBezTo>
                    <a:cubicBezTo>
                      <a:pt x="20515" y="17006"/>
                      <a:pt x="21416" y="16606"/>
                      <a:pt x="22283" y="16172"/>
                    </a:cubicBezTo>
                    <a:cubicBezTo>
                      <a:pt x="22583" y="16005"/>
                      <a:pt x="22917" y="15905"/>
                      <a:pt x="23217" y="15738"/>
                    </a:cubicBezTo>
                    <a:cubicBezTo>
                      <a:pt x="24118" y="15271"/>
                      <a:pt x="25052" y="14838"/>
                      <a:pt x="25886" y="14404"/>
                    </a:cubicBezTo>
                    <a:cubicBezTo>
                      <a:pt x="26219" y="14271"/>
                      <a:pt x="26520" y="14104"/>
                      <a:pt x="26786" y="13937"/>
                    </a:cubicBezTo>
                    <a:cubicBezTo>
                      <a:pt x="27754" y="13437"/>
                      <a:pt x="28621" y="12936"/>
                      <a:pt x="29422" y="12469"/>
                    </a:cubicBezTo>
                    <a:cubicBezTo>
                      <a:pt x="29722" y="12269"/>
                      <a:pt x="30022" y="12103"/>
                      <a:pt x="30289" y="11936"/>
                    </a:cubicBezTo>
                    <a:cubicBezTo>
                      <a:pt x="31523" y="11169"/>
                      <a:pt x="32390" y="10501"/>
                      <a:pt x="32691" y="10068"/>
                    </a:cubicBezTo>
                    <a:lnTo>
                      <a:pt x="28855" y="1595"/>
                    </a:lnTo>
                    <a:cubicBezTo>
                      <a:pt x="28377" y="589"/>
                      <a:pt x="27349" y="0"/>
                      <a:pt x="26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72"/>
              <p:cNvSpPr/>
              <p:nvPr/>
            </p:nvSpPr>
            <p:spPr>
              <a:xfrm>
                <a:off x="1687200" y="3263750"/>
                <a:ext cx="119275" cy="221700"/>
              </a:xfrm>
              <a:custGeom>
                <a:rect b="b" l="l" r="r" t="t"/>
                <a:pathLst>
                  <a:path extrusionOk="0" h="8868" w="4771">
                    <a:moveTo>
                      <a:pt x="610" y="1"/>
                    </a:moveTo>
                    <a:cubicBezTo>
                      <a:pt x="537" y="1"/>
                      <a:pt x="464" y="20"/>
                      <a:pt x="401" y="62"/>
                    </a:cubicBezTo>
                    <a:cubicBezTo>
                      <a:pt x="101" y="195"/>
                      <a:pt x="1" y="462"/>
                      <a:pt x="101" y="695"/>
                    </a:cubicBezTo>
                    <a:lnTo>
                      <a:pt x="3804" y="8868"/>
                    </a:lnTo>
                    <a:cubicBezTo>
                      <a:pt x="4104" y="8735"/>
                      <a:pt x="4437" y="8668"/>
                      <a:pt x="4771" y="8534"/>
                    </a:cubicBezTo>
                    <a:lnTo>
                      <a:pt x="1002" y="228"/>
                    </a:lnTo>
                    <a:cubicBezTo>
                      <a:pt x="933" y="91"/>
                      <a:pt x="770" y="1"/>
                      <a:pt x="6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72"/>
              <p:cNvSpPr/>
              <p:nvPr/>
            </p:nvSpPr>
            <p:spPr>
              <a:xfrm>
                <a:off x="1777275" y="3221775"/>
                <a:ext cx="122600" cy="227825"/>
              </a:xfrm>
              <a:custGeom>
                <a:rect b="b" l="l" r="r" t="t"/>
                <a:pathLst>
                  <a:path extrusionOk="0" h="9113" w="4904">
                    <a:moveTo>
                      <a:pt x="604" y="0"/>
                    </a:moveTo>
                    <a:cubicBezTo>
                      <a:pt x="528" y="0"/>
                      <a:pt x="448" y="13"/>
                      <a:pt x="367" y="39"/>
                    </a:cubicBezTo>
                    <a:cubicBezTo>
                      <a:pt x="67" y="140"/>
                      <a:pt x="0" y="440"/>
                      <a:pt x="67" y="640"/>
                    </a:cubicBezTo>
                    <a:lnTo>
                      <a:pt x="3970" y="9113"/>
                    </a:lnTo>
                    <a:cubicBezTo>
                      <a:pt x="4270" y="9013"/>
                      <a:pt x="4570" y="8879"/>
                      <a:pt x="4904" y="8746"/>
                    </a:cubicBezTo>
                    <a:lnTo>
                      <a:pt x="1035" y="240"/>
                    </a:lnTo>
                    <a:cubicBezTo>
                      <a:pt x="986" y="93"/>
                      <a:pt x="812" y="0"/>
                      <a:pt x="6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72"/>
              <p:cNvSpPr/>
              <p:nvPr/>
            </p:nvSpPr>
            <p:spPr>
              <a:xfrm>
                <a:off x="1869000" y="3180400"/>
                <a:ext cx="124275" cy="232500"/>
              </a:xfrm>
              <a:custGeom>
                <a:rect b="b" l="l" r="r" t="t"/>
                <a:pathLst>
                  <a:path extrusionOk="0" h="9300" w="4971">
                    <a:moveTo>
                      <a:pt x="609" y="0"/>
                    </a:moveTo>
                    <a:cubicBezTo>
                      <a:pt x="531" y="0"/>
                      <a:pt x="449" y="19"/>
                      <a:pt x="368" y="60"/>
                    </a:cubicBezTo>
                    <a:cubicBezTo>
                      <a:pt x="101" y="193"/>
                      <a:pt x="1" y="460"/>
                      <a:pt x="67" y="694"/>
                    </a:cubicBezTo>
                    <a:lnTo>
                      <a:pt x="4004" y="9300"/>
                    </a:lnTo>
                    <a:cubicBezTo>
                      <a:pt x="4337" y="9166"/>
                      <a:pt x="4637" y="9033"/>
                      <a:pt x="4971" y="8900"/>
                    </a:cubicBezTo>
                    <a:lnTo>
                      <a:pt x="1035" y="260"/>
                    </a:lnTo>
                    <a:cubicBezTo>
                      <a:pt x="942" y="98"/>
                      <a:pt x="785" y="0"/>
                      <a:pt x="6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72"/>
              <p:cNvSpPr/>
              <p:nvPr/>
            </p:nvSpPr>
            <p:spPr>
              <a:xfrm>
                <a:off x="1960750" y="3138700"/>
                <a:ext cx="124275" cy="234175"/>
              </a:xfrm>
              <a:custGeom>
                <a:rect b="b" l="l" r="r" t="t"/>
                <a:pathLst>
                  <a:path extrusionOk="0" h="9367" w="4971">
                    <a:moveTo>
                      <a:pt x="607" y="0"/>
                    </a:moveTo>
                    <a:cubicBezTo>
                      <a:pt x="530" y="0"/>
                      <a:pt x="449" y="19"/>
                      <a:pt x="367" y="60"/>
                    </a:cubicBezTo>
                    <a:cubicBezTo>
                      <a:pt x="67" y="194"/>
                      <a:pt x="0" y="460"/>
                      <a:pt x="67" y="694"/>
                    </a:cubicBezTo>
                    <a:lnTo>
                      <a:pt x="4036" y="9367"/>
                    </a:lnTo>
                    <a:cubicBezTo>
                      <a:pt x="4336" y="9233"/>
                      <a:pt x="4670" y="9067"/>
                      <a:pt x="4970" y="8933"/>
                    </a:cubicBezTo>
                    <a:lnTo>
                      <a:pt x="1001" y="260"/>
                    </a:lnTo>
                    <a:cubicBezTo>
                      <a:pt x="931" y="98"/>
                      <a:pt x="781" y="0"/>
                      <a:pt x="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72"/>
              <p:cNvSpPr/>
              <p:nvPr/>
            </p:nvSpPr>
            <p:spPr>
              <a:xfrm>
                <a:off x="2051625" y="3097000"/>
                <a:ext cx="123450" cy="234175"/>
              </a:xfrm>
              <a:custGeom>
                <a:rect b="b" l="l" r="r" t="t"/>
                <a:pathLst>
                  <a:path extrusionOk="0" h="9367" w="4938">
                    <a:moveTo>
                      <a:pt x="601" y="0"/>
                    </a:moveTo>
                    <a:cubicBezTo>
                      <a:pt x="520" y="0"/>
                      <a:pt x="439" y="19"/>
                      <a:pt x="368" y="60"/>
                    </a:cubicBezTo>
                    <a:cubicBezTo>
                      <a:pt x="68" y="194"/>
                      <a:pt x="1" y="461"/>
                      <a:pt x="68" y="694"/>
                    </a:cubicBezTo>
                    <a:lnTo>
                      <a:pt x="4037" y="9367"/>
                    </a:lnTo>
                    <a:cubicBezTo>
                      <a:pt x="4337" y="9200"/>
                      <a:pt x="4671" y="9067"/>
                      <a:pt x="4938" y="8900"/>
                    </a:cubicBezTo>
                    <a:lnTo>
                      <a:pt x="1035" y="260"/>
                    </a:lnTo>
                    <a:cubicBezTo>
                      <a:pt x="966" y="98"/>
                      <a:pt x="784" y="0"/>
                      <a:pt x="6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72"/>
              <p:cNvSpPr/>
              <p:nvPr/>
            </p:nvSpPr>
            <p:spPr>
              <a:xfrm>
                <a:off x="2144200" y="3055450"/>
                <a:ext cx="121775" cy="230700"/>
              </a:xfrm>
              <a:custGeom>
                <a:rect b="b" l="l" r="r" t="t"/>
                <a:pathLst>
                  <a:path extrusionOk="0" h="9228" w="4871">
                    <a:moveTo>
                      <a:pt x="553" y="1"/>
                    </a:moveTo>
                    <a:cubicBezTo>
                      <a:pt x="487" y="1"/>
                      <a:pt x="423" y="17"/>
                      <a:pt x="368" y="54"/>
                    </a:cubicBezTo>
                    <a:cubicBezTo>
                      <a:pt x="134" y="188"/>
                      <a:pt x="1" y="455"/>
                      <a:pt x="67" y="688"/>
                    </a:cubicBezTo>
                    <a:lnTo>
                      <a:pt x="3970" y="9228"/>
                    </a:lnTo>
                    <a:cubicBezTo>
                      <a:pt x="4304" y="9061"/>
                      <a:pt x="4571" y="8927"/>
                      <a:pt x="4871" y="8761"/>
                    </a:cubicBezTo>
                    <a:lnTo>
                      <a:pt x="1001" y="255"/>
                    </a:lnTo>
                    <a:cubicBezTo>
                      <a:pt x="905" y="110"/>
                      <a:pt x="722" y="1"/>
                      <a:pt x="5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72"/>
              <p:cNvSpPr/>
              <p:nvPr/>
            </p:nvSpPr>
            <p:spPr>
              <a:xfrm>
                <a:off x="2235100" y="3014775"/>
                <a:ext cx="118450" cy="224675"/>
              </a:xfrm>
              <a:custGeom>
                <a:rect b="b" l="l" r="r" t="t"/>
                <a:pathLst>
                  <a:path extrusionOk="0" h="8987" w="4738">
                    <a:moveTo>
                      <a:pt x="625" y="1"/>
                    </a:moveTo>
                    <a:cubicBezTo>
                      <a:pt x="547" y="1"/>
                      <a:pt x="460" y="16"/>
                      <a:pt x="367" y="47"/>
                    </a:cubicBezTo>
                    <a:cubicBezTo>
                      <a:pt x="67" y="180"/>
                      <a:pt x="1" y="481"/>
                      <a:pt x="67" y="681"/>
                    </a:cubicBezTo>
                    <a:lnTo>
                      <a:pt x="3870" y="8987"/>
                    </a:lnTo>
                    <a:cubicBezTo>
                      <a:pt x="4137" y="8753"/>
                      <a:pt x="4437" y="8586"/>
                      <a:pt x="4737" y="8420"/>
                    </a:cubicBezTo>
                    <a:lnTo>
                      <a:pt x="1001" y="214"/>
                    </a:lnTo>
                    <a:cubicBezTo>
                      <a:pt x="932" y="75"/>
                      <a:pt x="799" y="1"/>
                      <a:pt x="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72"/>
              <p:cNvSpPr/>
              <p:nvPr/>
            </p:nvSpPr>
            <p:spPr>
              <a:xfrm>
                <a:off x="1819800" y="3538800"/>
                <a:ext cx="1233400" cy="1249425"/>
              </a:xfrm>
              <a:custGeom>
                <a:rect b="b" l="l" r="r" t="t"/>
                <a:pathLst>
                  <a:path extrusionOk="0" h="49977" w="49336">
                    <a:moveTo>
                      <a:pt x="33458" y="1"/>
                    </a:moveTo>
                    <a:cubicBezTo>
                      <a:pt x="33391" y="1"/>
                      <a:pt x="33324" y="34"/>
                      <a:pt x="33224" y="34"/>
                    </a:cubicBezTo>
                    <a:cubicBezTo>
                      <a:pt x="21082" y="2102"/>
                      <a:pt x="10175" y="7540"/>
                      <a:pt x="1" y="15245"/>
                    </a:cubicBezTo>
                    <a:cubicBezTo>
                      <a:pt x="1" y="15345"/>
                      <a:pt x="2169" y="19848"/>
                      <a:pt x="3170" y="22083"/>
                    </a:cubicBezTo>
                    <a:cubicBezTo>
                      <a:pt x="5038" y="26286"/>
                      <a:pt x="8240" y="33425"/>
                      <a:pt x="11009" y="39529"/>
                    </a:cubicBezTo>
                    <a:cubicBezTo>
                      <a:pt x="12309" y="42298"/>
                      <a:pt x="13510" y="44900"/>
                      <a:pt x="14411" y="46901"/>
                    </a:cubicBezTo>
                    <a:cubicBezTo>
                      <a:pt x="14845" y="47735"/>
                      <a:pt x="15312" y="48369"/>
                      <a:pt x="15879" y="48802"/>
                    </a:cubicBezTo>
                    <a:cubicBezTo>
                      <a:pt x="16963" y="49694"/>
                      <a:pt x="18378" y="49976"/>
                      <a:pt x="20200" y="49976"/>
                    </a:cubicBezTo>
                    <a:cubicBezTo>
                      <a:pt x="20899" y="49976"/>
                      <a:pt x="21659" y="49935"/>
                      <a:pt x="22483" y="49870"/>
                    </a:cubicBezTo>
                    <a:cubicBezTo>
                      <a:pt x="30723" y="48802"/>
                      <a:pt x="38195" y="45233"/>
                      <a:pt x="44966" y="39596"/>
                    </a:cubicBezTo>
                    <a:cubicBezTo>
                      <a:pt x="47968" y="36560"/>
                      <a:pt x="49336" y="34626"/>
                      <a:pt x="48002" y="31557"/>
                    </a:cubicBezTo>
                    <a:cubicBezTo>
                      <a:pt x="47134" y="29589"/>
                      <a:pt x="46000" y="27020"/>
                      <a:pt x="44699" y="24218"/>
                    </a:cubicBezTo>
                    <a:cubicBezTo>
                      <a:pt x="41897" y="18114"/>
                      <a:pt x="38595" y="11009"/>
                      <a:pt x="36660" y="6772"/>
                    </a:cubicBezTo>
                    <a:cubicBezTo>
                      <a:pt x="35593" y="4537"/>
                      <a:pt x="33491" y="68"/>
                      <a:pt x="334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72"/>
              <p:cNvSpPr/>
              <p:nvPr/>
            </p:nvSpPr>
            <p:spPr>
              <a:xfrm>
                <a:off x="1818975" y="3540475"/>
                <a:ext cx="830625" cy="380300"/>
              </a:xfrm>
              <a:custGeom>
                <a:rect b="b" l="l" r="r" t="t"/>
                <a:pathLst>
                  <a:path extrusionOk="0" h="15212" w="33225">
                    <a:moveTo>
                      <a:pt x="33224" y="1"/>
                    </a:moveTo>
                    <a:cubicBezTo>
                      <a:pt x="21082" y="2035"/>
                      <a:pt x="10174" y="7473"/>
                      <a:pt x="0" y="15211"/>
                    </a:cubicBezTo>
                    <a:cubicBezTo>
                      <a:pt x="0" y="15211"/>
                      <a:pt x="6738" y="14144"/>
                      <a:pt x="19814" y="7639"/>
                    </a:cubicBezTo>
                    <a:cubicBezTo>
                      <a:pt x="28587" y="3270"/>
                      <a:pt x="31990" y="1001"/>
                      <a:pt x="332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72"/>
              <p:cNvSpPr/>
              <p:nvPr/>
            </p:nvSpPr>
            <p:spPr>
              <a:xfrm>
                <a:off x="1823150" y="3642225"/>
                <a:ext cx="1175025" cy="926500"/>
              </a:xfrm>
              <a:custGeom>
                <a:rect b="b" l="l" r="r" t="t"/>
                <a:pathLst>
                  <a:path extrusionOk="0" h="37060" w="47001">
                    <a:moveTo>
                      <a:pt x="37894" y="0"/>
                    </a:moveTo>
                    <a:cubicBezTo>
                      <a:pt x="26052" y="7539"/>
                      <a:pt x="13410" y="13276"/>
                      <a:pt x="0" y="17313"/>
                    </a:cubicBezTo>
                    <a:cubicBezTo>
                      <a:pt x="2135" y="22116"/>
                      <a:pt x="5738" y="30155"/>
                      <a:pt x="8873" y="37060"/>
                    </a:cubicBezTo>
                    <a:cubicBezTo>
                      <a:pt x="22983" y="33457"/>
                      <a:pt x="35692" y="27720"/>
                      <a:pt x="47000" y="19748"/>
                    </a:cubicBezTo>
                    <a:cubicBezTo>
                      <a:pt x="43865" y="12809"/>
                      <a:pt x="40095" y="4770"/>
                      <a:pt x="378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72"/>
              <p:cNvSpPr/>
              <p:nvPr/>
            </p:nvSpPr>
            <p:spPr>
              <a:xfrm>
                <a:off x="1941550" y="4007475"/>
                <a:ext cx="302750" cy="221025"/>
              </a:xfrm>
              <a:custGeom>
                <a:rect b="b" l="l" r="r" t="t"/>
                <a:pathLst>
                  <a:path extrusionOk="0" h="8841" w="12110">
                    <a:moveTo>
                      <a:pt x="9674" y="1"/>
                    </a:moveTo>
                    <a:cubicBezTo>
                      <a:pt x="6606" y="1468"/>
                      <a:pt x="3236" y="2602"/>
                      <a:pt x="1" y="3536"/>
                    </a:cubicBezTo>
                    <a:lnTo>
                      <a:pt x="2436" y="8840"/>
                    </a:lnTo>
                    <a:cubicBezTo>
                      <a:pt x="5772" y="8006"/>
                      <a:pt x="9007" y="6872"/>
                      <a:pt x="12109" y="5304"/>
                    </a:cubicBezTo>
                    <a:lnTo>
                      <a:pt x="967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72"/>
              <p:cNvSpPr/>
              <p:nvPr/>
            </p:nvSpPr>
            <p:spPr>
              <a:xfrm>
                <a:off x="2535325" y="4070025"/>
                <a:ext cx="408650" cy="256875"/>
              </a:xfrm>
              <a:custGeom>
                <a:rect b="b" l="l" r="r" t="t"/>
                <a:pathLst>
                  <a:path extrusionOk="0" h="10275" w="16346">
                    <a:moveTo>
                      <a:pt x="15678" y="0"/>
                    </a:moveTo>
                    <a:cubicBezTo>
                      <a:pt x="10674" y="3603"/>
                      <a:pt x="5471" y="6505"/>
                      <a:pt x="0" y="9040"/>
                    </a:cubicBezTo>
                    <a:lnTo>
                      <a:pt x="534" y="10274"/>
                    </a:lnTo>
                    <a:cubicBezTo>
                      <a:pt x="6205" y="7706"/>
                      <a:pt x="11508" y="4871"/>
                      <a:pt x="16345" y="1301"/>
                    </a:cubicBezTo>
                    <a:lnTo>
                      <a:pt x="156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72"/>
              <p:cNvSpPr/>
              <p:nvPr/>
            </p:nvSpPr>
            <p:spPr>
              <a:xfrm>
                <a:off x="4647650" y="4293525"/>
                <a:ext cx="419500" cy="508725"/>
              </a:xfrm>
              <a:custGeom>
                <a:rect b="b" l="l" r="r" t="t"/>
                <a:pathLst>
                  <a:path extrusionOk="0" h="20349" w="16780">
                    <a:moveTo>
                      <a:pt x="3103" y="0"/>
                    </a:moveTo>
                    <a:lnTo>
                      <a:pt x="2336" y="4236"/>
                    </a:lnTo>
                    <a:lnTo>
                      <a:pt x="1" y="17413"/>
                    </a:lnTo>
                    <a:lnTo>
                      <a:pt x="8640" y="20348"/>
                    </a:lnTo>
                    <a:lnTo>
                      <a:pt x="16779" y="4570"/>
                    </a:lnTo>
                    <a:lnTo>
                      <a:pt x="310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72"/>
              <p:cNvSpPr/>
              <p:nvPr/>
            </p:nvSpPr>
            <p:spPr>
              <a:xfrm>
                <a:off x="4706025" y="4293525"/>
                <a:ext cx="361125" cy="508725"/>
              </a:xfrm>
              <a:custGeom>
                <a:rect b="b" l="l" r="r" t="t"/>
                <a:pathLst>
                  <a:path extrusionOk="0" h="20349" w="14445">
                    <a:moveTo>
                      <a:pt x="768" y="0"/>
                    </a:moveTo>
                    <a:lnTo>
                      <a:pt x="1" y="4236"/>
                    </a:lnTo>
                    <a:lnTo>
                      <a:pt x="7006" y="6571"/>
                    </a:lnTo>
                    <a:cubicBezTo>
                      <a:pt x="7006" y="6571"/>
                      <a:pt x="4170" y="14210"/>
                      <a:pt x="2102" y="18914"/>
                    </a:cubicBezTo>
                    <a:lnTo>
                      <a:pt x="6305" y="20348"/>
                    </a:lnTo>
                    <a:lnTo>
                      <a:pt x="14444" y="4570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72"/>
              <p:cNvSpPr/>
              <p:nvPr/>
            </p:nvSpPr>
            <p:spPr>
              <a:xfrm>
                <a:off x="4447525" y="4636250"/>
                <a:ext cx="616275" cy="276900"/>
              </a:xfrm>
              <a:custGeom>
                <a:rect b="b" l="l" r="r" t="t"/>
                <a:pathLst>
                  <a:path extrusionOk="0" h="11076" w="24651">
                    <a:moveTo>
                      <a:pt x="801" y="1"/>
                    </a:moveTo>
                    <a:lnTo>
                      <a:pt x="0" y="2336"/>
                    </a:lnTo>
                    <a:lnTo>
                      <a:pt x="23617" y="11076"/>
                    </a:lnTo>
                    <a:lnTo>
                      <a:pt x="24651" y="8040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72"/>
              <p:cNvSpPr/>
              <p:nvPr/>
            </p:nvSpPr>
            <p:spPr>
              <a:xfrm>
                <a:off x="5505775" y="1739175"/>
                <a:ext cx="258525" cy="779750"/>
              </a:xfrm>
              <a:custGeom>
                <a:rect b="b" l="l" r="r" t="t"/>
                <a:pathLst>
                  <a:path extrusionOk="0" h="31190" w="10341">
                    <a:moveTo>
                      <a:pt x="10341" y="1"/>
                    </a:moveTo>
                    <a:lnTo>
                      <a:pt x="0" y="30890"/>
                    </a:lnTo>
                    <a:lnTo>
                      <a:pt x="834" y="31190"/>
                    </a:lnTo>
                    <a:lnTo>
                      <a:pt x="9674" y="4704"/>
                    </a:lnTo>
                    <a:lnTo>
                      <a:pt x="10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72"/>
              <p:cNvSpPr/>
              <p:nvPr/>
            </p:nvSpPr>
            <p:spPr>
              <a:xfrm>
                <a:off x="5342325" y="2495700"/>
                <a:ext cx="234350" cy="381825"/>
              </a:xfrm>
              <a:custGeom>
                <a:rect b="b" l="l" r="r" t="t"/>
                <a:pathLst>
                  <a:path extrusionOk="0" h="15273" w="9374">
                    <a:moveTo>
                      <a:pt x="6543" y="1"/>
                    </a:moveTo>
                    <a:cubicBezTo>
                      <a:pt x="5446" y="1"/>
                      <a:pt x="4422" y="693"/>
                      <a:pt x="4036" y="1796"/>
                    </a:cubicBezTo>
                    <a:lnTo>
                      <a:pt x="0" y="13872"/>
                    </a:lnTo>
                    <a:lnTo>
                      <a:pt x="4970" y="15273"/>
                    </a:lnTo>
                    <a:lnTo>
                      <a:pt x="8907" y="3431"/>
                    </a:lnTo>
                    <a:cubicBezTo>
                      <a:pt x="9374" y="2096"/>
                      <a:pt x="8706" y="595"/>
                      <a:pt x="7372" y="128"/>
                    </a:cubicBezTo>
                    <a:cubicBezTo>
                      <a:pt x="7339" y="128"/>
                      <a:pt x="7305" y="95"/>
                      <a:pt x="7239" y="95"/>
                    </a:cubicBezTo>
                    <a:cubicBezTo>
                      <a:pt x="7007" y="31"/>
                      <a:pt x="6774" y="1"/>
                      <a:pt x="65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72"/>
              <p:cNvSpPr/>
              <p:nvPr/>
            </p:nvSpPr>
            <p:spPr>
              <a:xfrm>
                <a:off x="5247250" y="2718225"/>
                <a:ext cx="315250" cy="178475"/>
              </a:xfrm>
              <a:custGeom>
                <a:rect b="b" l="l" r="r" t="t"/>
                <a:pathLst>
                  <a:path extrusionOk="0" h="7139" w="12610">
                    <a:moveTo>
                      <a:pt x="1969" y="0"/>
                    </a:moveTo>
                    <a:lnTo>
                      <a:pt x="1" y="2969"/>
                    </a:lnTo>
                    <a:lnTo>
                      <a:pt x="12376" y="7139"/>
                    </a:lnTo>
                    <a:lnTo>
                      <a:pt x="12610" y="357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72"/>
              <p:cNvSpPr/>
              <p:nvPr/>
            </p:nvSpPr>
            <p:spPr>
              <a:xfrm>
                <a:off x="4699350" y="2769925"/>
                <a:ext cx="910675" cy="1637875"/>
              </a:xfrm>
              <a:custGeom>
                <a:rect b="b" l="l" r="r" t="t"/>
                <a:pathLst>
                  <a:path extrusionOk="0" h="65515" w="36427">
                    <a:moveTo>
                      <a:pt x="20049" y="0"/>
                    </a:moveTo>
                    <a:lnTo>
                      <a:pt x="1836" y="54306"/>
                    </a:lnTo>
                    <a:lnTo>
                      <a:pt x="1" y="59677"/>
                    </a:lnTo>
                    <a:lnTo>
                      <a:pt x="3270" y="60877"/>
                    </a:lnTo>
                    <a:lnTo>
                      <a:pt x="4537" y="61344"/>
                    </a:lnTo>
                    <a:lnTo>
                      <a:pt x="16179" y="65514"/>
                    </a:lnTo>
                    <a:lnTo>
                      <a:pt x="36427" y="3970"/>
                    </a:lnTo>
                    <a:lnTo>
                      <a:pt x="28788" y="2135"/>
                    </a:lnTo>
                    <a:lnTo>
                      <a:pt x="24919" y="1235"/>
                    </a:lnTo>
                    <a:lnTo>
                      <a:pt x="22617" y="634"/>
                    </a:lnTo>
                    <a:lnTo>
                      <a:pt x="200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72"/>
              <p:cNvSpPr/>
              <p:nvPr/>
            </p:nvSpPr>
            <p:spPr>
              <a:xfrm>
                <a:off x="5037925" y="2742400"/>
                <a:ext cx="572100" cy="644650"/>
              </a:xfrm>
              <a:custGeom>
                <a:rect b="b" l="l" r="r" t="t"/>
                <a:pathLst>
                  <a:path extrusionOk="0" h="25786" w="22884">
                    <a:moveTo>
                      <a:pt x="6806" y="1"/>
                    </a:moveTo>
                    <a:lnTo>
                      <a:pt x="1" y="20449"/>
                    </a:lnTo>
                    <a:lnTo>
                      <a:pt x="16046" y="25786"/>
                    </a:lnTo>
                    <a:lnTo>
                      <a:pt x="22884" y="5071"/>
                    </a:lnTo>
                    <a:lnTo>
                      <a:pt x="68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72"/>
              <p:cNvSpPr/>
              <p:nvPr/>
            </p:nvSpPr>
            <p:spPr>
              <a:xfrm>
                <a:off x="4699350" y="2810800"/>
                <a:ext cx="910675" cy="1597000"/>
              </a:xfrm>
              <a:custGeom>
                <a:rect b="b" l="l" r="r" t="t"/>
                <a:pathLst>
                  <a:path extrusionOk="0" h="63880" w="36427">
                    <a:moveTo>
                      <a:pt x="28955" y="0"/>
                    </a:moveTo>
                    <a:cubicBezTo>
                      <a:pt x="28922" y="133"/>
                      <a:pt x="28888" y="334"/>
                      <a:pt x="28788" y="500"/>
                    </a:cubicBezTo>
                    <a:cubicBezTo>
                      <a:pt x="28388" y="1935"/>
                      <a:pt x="27521" y="4670"/>
                      <a:pt x="26386" y="8173"/>
                    </a:cubicBezTo>
                    <a:cubicBezTo>
                      <a:pt x="21489" y="23344"/>
                      <a:pt x="11002" y="52798"/>
                      <a:pt x="2853" y="52798"/>
                    </a:cubicBezTo>
                    <a:cubicBezTo>
                      <a:pt x="2509" y="52798"/>
                      <a:pt x="2170" y="52746"/>
                      <a:pt x="1836" y="52638"/>
                    </a:cubicBezTo>
                    <a:lnTo>
                      <a:pt x="1" y="58042"/>
                    </a:lnTo>
                    <a:lnTo>
                      <a:pt x="16179" y="63879"/>
                    </a:lnTo>
                    <a:lnTo>
                      <a:pt x="36427" y="2335"/>
                    </a:lnTo>
                    <a:lnTo>
                      <a:pt x="28955" y="0"/>
                    </a:ln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72"/>
              <p:cNvSpPr/>
              <p:nvPr/>
            </p:nvSpPr>
            <p:spPr>
              <a:xfrm>
                <a:off x="5288950" y="3073100"/>
                <a:ext cx="195150" cy="82500"/>
              </a:xfrm>
              <a:custGeom>
                <a:rect b="b" l="l" r="r" t="t"/>
                <a:pathLst>
                  <a:path extrusionOk="0" h="3300" w="7806">
                    <a:moveTo>
                      <a:pt x="540" y="1"/>
                    </a:moveTo>
                    <a:cubicBezTo>
                      <a:pt x="358" y="1"/>
                      <a:pt x="157" y="151"/>
                      <a:pt x="100" y="349"/>
                    </a:cubicBezTo>
                    <a:cubicBezTo>
                      <a:pt x="0" y="649"/>
                      <a:pt x="134" y="883"/>
                      <a:pt x="334" y="983"/>
                    </a:cubicBezTo>
                    <a:lnTo>
                      <a:pt x="7172" y="3285"/>
                    </a:lnTo>
                    <a:cubicBezTo>
                      <a:pt x="7202" y="3295"/>
                      <a:pt x="7234" y="3299"/>
                      <a:pt x="7267" y="3299"/>
                    </a:cubicBezTo>
                    <a:cubicBezTo>
                      <a:pt x="7448" y="3299"/>
                      <a:pt x="7649" y="3149"/>
                      <a:pt x="7706" y="2951"/>
                    </a:cubicBezTo>
                    <a:cubicBezTo>
                      <a:pt x="7806" y="2651"/>
                      <a:pt x="7673" y="2384"/>
                      <a:pt x="7472" y="2317"/>
                    </a:cubicBezTo>
                    <a:lnTo>
                      <a:pt x="634" y="16"/>
                    </a:lnTo>
                    <a:cubicBezTo>
                      <a:pt x="604" y="5"/>
                      <a:pt x="572" y="1"/>
                      <a:pt x="540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72"/>
              <p:cNvSpPr/>
              <p:nvPr/>
            </p:nvSpPr>
            <p:spPr>
              <a:xfrm>
                <a:off x="5347325" y="3217850"/>
                <a:ext cx="99250" cy="50325"/>
              </a:xfrm>
              <a:custGeom>
                <a:rect b="b" l="l" r="r" t="t"/>
                <a:pathLst>
                  <a:path extrusionOk="0" h="2013" w="3970">
                    <a:moveTo>
                      <a:pt x="508" y="0"/>
                    </a:moveTo>
                    <a:cubicBezTo>
                      <a:pt x="335" y="0"/>
                      <a:pt x="154" y="150"/>
                      <a:pt x="100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3336" y="1998"/>
                    </a:lnTo>
                    <a:cubicBezTo>
                      <a:pt x="3366" y="2008"/>
                      <a:pt x="3398" y="2013"/>
                      <a:pt x="3430" y="2013"/>
                    </a:cubicBezTo>
                    <a:cubicBezTo>
                      <a:pt x="3612" y="2013"/>
                      <a:pt x="3813" y="1862"/>
                      <a:pt x="3870" y="1664"/>
                    </a:cubicBezTo>
                    <a:cubicBezTo>
                      <a:pt x="3970" y="1364"/>
                      <a:pt x="3836" y="1097"/>
                      <a:pt x="3636" y="1030"/>
                    </a:cubicBezTo>
                    <a:lnTo>
                      <a:pt x="634" y="30"/>
                    </a:lnTo>
                    <a:cubicBezTo>
                      <a:pt x="594" y="10"/>
                      <a:pt x="551" y="0"/>
                      <a:pt x="508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72"/>
              <p:cNvSpPr/>
              <p:nvPr/>
            </p:nvSpPr>
            <p:spPr>
              <a:xfrm>
                <a:off x="5308950" y="33304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3"/>
                    </a:cubicBezTo>
                    <a:cubicBezTo>
                      <a:pt x="1" y="664"/>
                      <a:pt x="134" y="897"/>
                      <a:pt x="335" y="997"/>
                    </a:cubicBezTo>
                    <a:lnTo>
                      <a:pt x="3337" y="1965"/>
                    </a:lnTo>
                    <a:cubicBezTo>
                      <a:pt x="3383" y="1985"/>
                      <a:pt x="3431" y="1994"/>
                      <a:pt x="3479" y="1994"/>
                    </a:cubicBezTo>
                    <a:cubicBezTo>
                      <a:pt x="3668" y="1994"/>
                      <a:pt x="3844" y="1845"/>
                      <a:pt x="3870" y="1631"/>
                    </a:cubicBezTo>
                    <a:cubicBezTo>
                      <a:pt x="3970" y="1364"/>
                      <a:pt x="3837" y="1097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72"/>
              <p:cNvSpPr/>
              <p:nvPr/>
            </p:nvSpPr>
            <p:spPr>
              <a:xfrm>
                <a:off x="5271425" y="3443000"/>
                <a:ext cx="99275" cy="50325"/>
              </a:xfrm>
              <a:custGeom>
                <a:rect b="b" l="l" r="r" t="t"/>
                <a:pathLst>
                  <a:path extrusionOk="0" h="2013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7"/>
                      <a:pt x="334" y="997"/>
                    </a:cubicBezTo>
                    <a:lnTo>
                      <a:pt x="3337" y="1998"/>
                    </a:lnTo>
                    <a:cubicBezTo>
                      <a:pt x="3371" y="2008"/>
                      <a:pt x="3407" y="2013"/>
                      <a:pt x="3443" y="2013"/>
                    </a:cubicBezTo>
                    <a:cubicBezTo>
                      <a:pt x="3645" y="2013"/>
                      <a:pt x="3842" y="1858"/>
                      <a:pt x="3870" y="1631"/>
                    </a:cubicBezTo>
                    <a:cubicBezTo>
                      <a:pt x="3970" y="1364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72"/>
              <p:cNvSpPr/>
              <p:nvPr/>
            </p:nvSpPr>
            <p:spPr>
              <a:xfrm>
                <a:off x="5233900" y="3555575"/>
                <a:ext cx="99275" cy="50100"/>
              </a:xfrm>
              <a:custGeom>
                <a:rect b="b" l="l" r="r" t="t"/>
                <a:pathLst>
                  <a:path extrusionOk="0" h="2004" w="3971">
                    <a:moveTo>
                      <a:pt x="496" y="1"/>
                    </a:moveTo>
                    <a:cubicBezTo>
                      <a:pt x="313" y="1"/>
                      <a:pt x="148" y="150"/>
                      <a:pt x="68" y="364"/>
                    </a:cubicBezTo>
                    <a:cubicBezTo>
                      <a:pt x="1" y="664"/>
                      <a:pt x="134" y="898"/>
                      <a:pt x="334" y="998"/>
                    </a:cubicBezTo>
                    <a:lnTo>
                      <a:pt x="3337" y="1998"/>
                    </a:lnTo>
                    <a:cubicBezTo>
                      <a:pt x="3360" y="2002"/>
                      <a:pt x="3385" y="2003"/>
                      <a:pt x="3409" y="2003"/>
                    </a:cubicBezTo>
                    <a:cubicBezTo>
                      <a:pt x="3622" y="2003"/>
                      <a:pt x="3840" y="1875"/>
                      <a:pt x="3870" y="1665"/>
                    </a:cubicBezTo>
                    <a:cubicBezTo>
                      <a:pt x="3970" y="1365"/>
                      <a:pt x="3837" y="1098"/>
                      <a:pt x="3637" y="1031"/>
                    </a:cubicBezTo>
                    <a:lnTo>
                      <a:pt x="635" y="30"/>
                    </a:lnTo>
                    <a:cubicBezTo>
                      <a:pt x="588" y="10"/>
                      <a:pt x="541" y="1"/>
                      <a:pt x="496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72"/>
              <p:cNvSpPr/>
              <p:nvPr/>
            </p:nvSpPr>
            <p:spPr>
              <a:xfrm>
                <a:off x="5100475" y="3634800"/>
                <a:ext cx="195175" cy="82475"/>
              </a:xfrm>
              <a:custGeom>
                <a:rect b="b" l="l" r="r" t="t"/>
                <a:pathLst>
                  <a:path extrusionOk="0" h="3299" w="7807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1" y="631"/>
                      <a:pt x="134" y="898"/>
                      <a:pt x="334" y="998"/>
                    </a:cubicBezTo>
                    <a:lnTo>
                      <a:pt x="7172" y="3266"/>
                    </a:lnTo>
                    <a:cubicBezTo>
                      <a:pt x="7224" y="3288"/>
                      <a:pt x="7277" y="3299"/>
                      <a:pt x="7330" y="3299"/>
                    </a:cubicBezTo>
                    <a:cubicBezTo>
                      <a:pt x="7513" y="3299"/>
                      <a:pt x="7680" y="3166"/>
                      <a:pt x="7706" y="2932"/>
                    </a:cubicBezTo>
                    <a:cubicBezTo>
                      <a:pt x="7806" y="2666"/>
                      <a:pt x="7673" y="2399"/>
                      <a:pt x="7473" y="2332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72"/>
              <p:cNvSpPr/>
              <p:nvPr/>
            </p:nvSpPr>
            <p:spPr>
              <a:xfrm>
                <a:off x="5158850" y="377992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3"/>
                    </a:cubicBezTo>
                    <a:lnTo>
                      <a:pt x="3336" y="1964"/>
                    </a:lnTo>
                    <a:cubicBezTo>
                      <a:pt x="3383" y="1984"/>
                      <a:pt x="3431" y="1994"/>
                      <a:pt x="3478" y="1994"/>
                    </a:cubicBezTo>
                    <a:cubicBezTo>
                      <a:pt x="3667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29"/>
                    </a:lnTo>
                    <a:cubicBezTo>
                      <a:pt x="588" y="9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72"/>
              <p:cNvSpPr/>
              <p:nvPr/>
            </p:nvSpPr>
            <p:spPr>
              <a:xfrm>
                <a:off x="5121325" y="3892500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0"/>
                    </a:moveTo>
                    <a:cubicBezTo>
                      <a:pt x="313" y="0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4"/>
                    </a:lnTo>
                    <a:cubicBezTo>
                      <a:pt x="3376" y="1984"/>
                      <a:pt x="3420" y="1994"/>
                      <a:pt x="3466" y="1994"/>
                    </a:cubicBezTo>
                    <a:cubicBezTo>
                      <a:pt x="3646" y="1994"/>
                      <a:pt x="3843" y="1844"/>
                      <a:pt x="3870" y="1631"/>
                    </a:cubicBezTo>
                    <a:cubicBezTo>
                      <a:pt x="3970" y="1364"/>
                      <a:pt x="3837" y="1097"/>
                      <a:pt x="3637" y="1030"/>
                    </a:cubicBezTo>
                    <a:lnTo>
                      <a:pt x="634" y="30"/>
                    </a:lnTo>
                    <a:cubicBezTo>
                      <a:pt x="588" y="10"/>
                      <a:pt x="541" y="0"/>
                      <a:pt x="495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72"/>
              <p:cNvSpPr/>
              <p:nvPr/>
            </p:nvSpPr>
            <p:spPr>
              <a:xfrm>
                <a:off x="5083800" y="4005075"/>
                <a:ext cx="99275" cy="49850"/>
              </a:xfrm>
              <a:custGeom>
                <a:rect b="b" l="l" r="r" t="t"/>
                <a:pathLst>
                  <a:path extrusionOk="0" h="1994" w="3971">
                    <a:moveTo>
                      <a:pt x="495" y="1"/>
                    </a:moveTo>
                    <a:cubicBezTo>
                      <a:pt x="313" y="1"/>
                      <a:pt x="147" y="150"/>
                      <a:pt x="67" y="363"/>
                    </a:cubicBezTo>
                    <a:cubicBezTo>
                      <a:pt x="1" y="630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7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72"/>
              <p:cNvSpPr/>
              <p:nvPr/>
            </p:nvSpPr>
            <p:spPr>
              <a:xfrm>
                <a:off x="5046275" y="4117650"/>
                <a:ext cx="99250" cy="49875"/>
              </a:xfrm>
              <a:custGeom>
                <a:rect b="b" l="l" r="r" t="t"/>
                <a:pathLst>
                  <a:path extrusionOk="0" h="1995" w="3970">
                    <a:moveTo>
                      <a:pt x="495" y="1"/>
                    </a:moveTo>
                    <a:cubicBezTo>
                      <a:pt x="313" y="1"/>
                      <a:pt x="147" y="150"/>
                      <a:pt x="67" y="364"/>
                    </a:cubicBezTo>
                    <a:cubicBezTo>
                      <a:pt x="0" y="631"/>
                      <a:pt x="134" y="897"/>
                      <a:pt x="334" y="964"/>
                    </a:cubicBezTo>
                    <a:lnTo>
                      <a:pt x="3336" y="1965"/>
                    </a:lnTo>
                    <a:cubicBezTo>
                      <a:pt x="3376" y="1985"/>
                      <a:pt x="3419" y="1994"/>
                      <a:pt x="3462" y="1994"/>
                    </a:cubicBezTo>
                    <a:cubicBezTo>
                      <a:pt x="3635" y="1994"/>
                      <a:pt x="3817" y="1845"/>
                      <a:pt x="3870" y="1631"/>
                    </a:cubicBezTo>
                    <a:cubicBezTo>
                      <a:pt x="3970" y="1364"/>
                      <a:pt x="3837" y="1098"/>
                      <a:pt x="3636" y="1031"/>
                    </a:cubicBezTo>
                    <a:lnTo>
                      <a:pt x="634" y="30"/>
                    </a:lnTo>
                    <a:cubicBezTo>
                      <a:pt x="588" y="10"/>
                      <a:pt x="541" y="1"/>
                      <a:pt x="495" y="1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72"/>
              <p:cNvSpPr/>
              <p:nvPr/>
            </p:nvSpPr>
            <p:spPr>
              <a:xfrm>
                <a:off x="4912850" y="4197725"/>
                <a:ext cx="196000" cy="82075"/>
              </a:xfrm>
              <a:custGeom>
                <a:rect b="b" l="l" r="r" t="t"/>
                <a:pathLst>
                  <a:path extrusionOk="0" h="3283" w="7840">
                    <a:moveTo>
                      <a:pt x="512" y="0"/>
                    </a:moveTo>
                    <a:cubicBezTo>
                      <a:pt x="313" y="0"/>
                      <a:pt x="147" y="149"/>
                      <a:pt x="67" y="363"/>
                    </a:cubicBezTo>
                    <a:cubicBezTo>
                      <a:pt x="0" y="663"/>
                      <a:pt x="134" y="897"/>
                      <a:pt x="334" y="997"/>
                    </a:cubicBezTo>
                    <a:lnTo>
                      <a:pt x="7172" y="3265"/>
                    </a:lnTo>
                    <a:cubicBezTo>
                      <a:pt x="7206" y="3276"/>
                      <a:pt x="7243" y="3282"/>
                      <a:pt x="7280" y="3282"/>
                    </a:cubicBezTo>
                    <a:cubicBezTo>
                      <a:pt x="7459" y="3282"/>
                      <a:pt x="7656" y="3153"/>
                      <a:pt x="7739" y="2931"/>
                    </a:cubicBezTo>
                    <a:cubicBezTo>
                      <a:pt x="7839" y="2665"/>
                      <a:pt x="7706" y="2398"/>
                      <a:pt x="7506" y="2331"/>
                    </a:cubicBezTo>
                    <a:lnTo>
                      <a:pt x="667" y="29"/>
                    </a:lnTo>
                    <a:cubicBezTo>
                      <a:pt x="614" y="9"/>
                      <a:pt x="562" y="0"/>
                      <a:pt x="512" y="0"/>
                    </a:cubicBez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72"/>
              <p:cNvSpPr/>
              <p:nvPr/>
            </p:nvSpPr>
            <p:spPr>
              <a:xfrm>
                <a:off x="4880325" y="2763250"/>
                <a:ext cx="449500" cy="1246750"/>
              </a:xfrm>
              <a:custGeom>
                <a:rect b="b" l="l" r="r" t="t"/>
                <a:pathLst>
                  <a:path extrusionOk="0" h="49870" w="17980">
                    <a:moveTo>
                      <a:pt x="15678" y="1"/>
                    </a:moveTo>
                    <a:lnTo>
                      <a:pt x="15445" y="734"/>
                    </a:lnTo>
                    <a:lnTo>
                      <a:pt x="10441" y="16579"/>
                    </a:lnTo>
                    <a:lnTo>
                      <a:pt x="0" y="49403"/>
                    </a:lnTo>
                    <a:lnTo>
                      <a:pt x="1268" y="49870"/>
                    </a:lnTo>
                    <a:lnTo>
                      <a:pt x="12343" y="17246"/>
                    </a:lnTo>
                    <a:lnTo>
                      <a:pt x="17780" y="1335"/>
                    </a:lnTo>
                    <a:lnTo>
                      <a:pt x="17980" y="701"/>
                    </a:lnTo>
                    <a:lnTo>
                      <a:pt x="15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72"/>
              <p:cNvSpPr/>
              <p:nvPr/>
            </p:nvSpPr>
            <p:spPr>
              <a:xfrm>
                <a:off x="4520900" y="4178425"/>
                <a:ext cx="753900" cy="321925"/>
              </a:xfrm>
              <a:custGeom>
                <a:rect b="b" l="l" r="r" t="t"/>
                <a:pathLst>
                  <a:path extrusionOk="0" h="12877" w="30156">
                    <a:moveTo>
                      <a:pt x="1235" y="1"/>
                    </a:moveTo>
                    <a:lnTo>
                      <a:pt x="0" y="3637"/>
                    </a:lnTo>
                    <a:lnTo>
                      <a:pt x="29055" y="12877"/>
                    </a:lnTo>
                    <a:lnTo>
                      <a:pt x="30155" y="9708"/>
                    </a:ln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72"/>
              <p:cNvSpPr/>
              <p:nvPr/>
            </p:nvSpPr>
            <p:spPr>
              <a:xfrm>
                <a:off x="3464300" y="2341050"/>
                <a:ext cx="1520300" cy="2148825"/>
              </a:xfrm>
              <a:custGeom>
                <a:rect b="b" l="l" r="r" t="t"/>
                <a:pathLst>
                  <a:path extrusionOk="0" h="85953" w="60812">
                    <a:moveTo>
                      <a:pt x="27883" y="1"/>
                    </a:moveTo>
                    <a:cubicBezTo>
                      <a:pt x="14992" y="1"/>
                      <a:pt x="3100" y="3035"/>
                      <a:pt x="2770" y="9617"/>
                    </a:cubicBezTo>
                    <a:lnTo>
                      <a:pt x="1" y="60453"/>
                    </a:lnTo>
                    <a:cubicBezTo>
                      <a:pt x="1" y="61687"/>
                      <a:pt x="335" y="63155"/>
                      <a:pt x="902" y="64656"/>
                    </a:cubicBezTo>
                    <a:cubicBezTo>
                      <a:pt x="2569" y="69193"/>
                      <a:pt x="6506" y="74530"/>
                      <a:pt x="11643" y="78766"/>
                    </a:cubicBezTo>
                    <a:cubicBezTo>
                      <a:pt x="12176" y="79167"/>
                      <a:pt x="12677" y="79600"/>
                      <a:pt x="13244" y="79967"/>
                    </a:cubicBezTo>
                    <a:cubicBezTo>
                      <a:pt x="15812" y="81868"/>
                      <a:pt x="18648" y="83503"/>
                      <a:pt x="21583" y="84537"/>
                    </a:cubicBezTo>
                    <a:cubicBezTo>
                      <a:pt x="23718" y="85338"/>
                      <a:pt x="25886" y="85805"/>
                      <a:pt x="28088" y="85938"/>
                    </a:cubicBezTo>
                    <a:cubicBezTo>
                      <a:pt x="28369" y="85948"/>
                      <a:pt x="28649" y="85952"/>
                      <a:pt x="28929" y="85952"/>
                    </a:cubicBezTo>
                    <a:cubicBezTo>
                      <a:pt x="30609" y="85952"/>
                      <a:pt x="32267" y="85781"/>
                      <a:pt x="33925" y="85438"/>
                    </a:cubicBezTo>
                    <a:cubicBezTo>
                      <a:pt x="46067" y="82836"/>
                      <a:pt x="57075" y="70961"/>
                      <a:pt x="57909" y="63622"/>
                    </a:cubicBezTo>
                    <a:lnTo>
                      <a:pt x="60644" y="12786"/>
                    </a:lnTo>
                    <a:cubicBezTo>
                      <a:pt x="60811" y="9450"/>
                      <a:pt x="58076" y="6715"/>
                      <a:pt x="53639" y="4613"/>
                    </a:cubicBezTo>
                    <a:cubicBezTo>
                      <a:pt x="48169" y="2011"/>
                      <a:pt x="40196" y="510"/>
                      <a:pt x="32157" y="110"/>
                    </a:cubicBezTo>
                    <a:cubicBezTo>
                      <a:pt x="30730" y="37"/>
                      <a:pt x="29300" y="1"/>
                      <a:pt x="278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72"/>
              <p:cNvSpPr/>
              <p:nvPr/>
            </p:nvSpPr>
            <p:spPr>
              <a:xfrm>
                <a:off x="3582725" y="2453275"/>
                <a:ext cx="1288450" cy="1929275"/>
              </a:xfrm>
              <a:custGeom>
                <a:rect b="b" l="l" r="r" t="t"/>
                <a:pathLst>
                  <a:path extrusionOk="0" h="77171" w="51538">
                    <a:moveTo>
                      <a:pt x="23816" y="1"/>
                    </a:moveTo>
                    <a:cubicBezTo>
                      <a:pt x="12874" y="1"/>
                      <a:pt x="2801" y="2776"/>
                      <a:pt x="2469" y="8697"/>
                    </a:cubicBezTo>
                    <a:lnTo>
                      <a:pt x="1" y="54363"/>
                    </a:lnTo>
                    <a:cubicBezTo>
                      <a:pt x="1" y="58933"/>
                      <a:pt x="4004" y="65771"/>
                      <a:pt x="9741" y="70775"/>
                    </a:cubicBezTo>
                    <a:cubicBezTo>
                      <a:pt x="13744" y="74277"/>
                      <a:pt x="18647" y="76879"/>
                      <a:pt x="23551" y="77146"/>
                    </a:cubicBezTo>
                    <a:cubicBezTo>
                      <a:pt x="23845" y="77162"/>
                      <a:pt x="24140" y="77170"/>
                      <a:pt x="24434" y="77170"/>
                    </a:cubicBezTo>
                    <a:cubicBezTo>
                      <a:pt x="36127" y="77170"/>
                      <a:pt x="47922" y="64483"/>
                      <a:pt x="48735" y="57032"/>
                    </a:cubicBezTo>
                    <a:lnTo>
                      <a:pt x="51204" y="11399"/>
                    </a:lnTo>
                    <a:cubicBezTo>
                      <a:pt x="51537" y="4661"/>
                      <a:pt x="39429" y="725"/>
                      <a:pt x="27253" y="91"/>
                    </a:cubicBezTo>
                    <a:cubicBezTo>
                      <a:pt x="26105" y="31"/>
                      <a:pt x="24956" y="1"/>
                      <a:pt x="23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72"/>
              <p:cNvSpPr/>
              <p:nvPr/>
            </p:nvSpPr>
            <p:spPr>
              <a:xfrm>
                <a:off x="3852925" y="3843700"/>
                <a:ext cx="254025" cy="272600"/>
              </a:xfrm>
              <a:custGeom>
                <a:rect b="b" l="l" r="r" t="t"/>
                <a:pathLst>
                  <a:path extrusionOk="0" h="10904" w="10161">
                    <a:moveTo>
                      <a:pt x="9279" y="0"/>
                    </a:moveTo>
                    <a:cubicBezTo>
                      <a:pt x="9156" y="0"/>
                      <a:pt x="9030" y="25"/>
                      <a:pt x="8907" y="80"/>
                    </a:cubicBezTo>
                    <a:lnTo>
                      <a:pt x="601" y="4250"/>
                    </a:lnTo>
                    <a:cubicBezTo>
                      <a:pt x="34" y="4550"/>
                      <a:pt x="0" y="5351"/>
                      <a:pt x="534" y="5684"/>
                    </a:cubicBezTo>
                    <a:lnTo>
                      <a:pt x="8340" y="10721"/>
                    </a:lnTo>
                    <a:cubicBezTo>
                      <a:pt x="8496" y="10848"/>
                      <a:pt x="8666" y="10904"/>
                      <a:pt x="8830" y="10904"/>
                    </a:cubicBezTo>
                    <a:cubicBezTo>
                      <a:pt x="9226" y="10904"/>
                      <a:pt x="9584" y="10579"/>
                      <a:pt x="9607" y="10154"/>
                    </a:cubicBezTo>
                    <a:lnTo>
                      <a:pt x="10108" y="881"/>
                    </a:lnTo>
                    <a:cubicBezTo>
                      <a:pt x="10161" y="377"/>
                      <a:pt x="9750" y="0"/>
                      <a:pt x="927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72"/>
              <p:cNvSpPr/>
              <p:nvPr/>
            </p:nvSpPr>
            <p:spPr>
              <a:xfrm>
                <a:off x="3879600" y="3868925"/>
                <a:ext cx="207500" cy="222650"/>
              </a:xfrm>
              <a:custGeom>
                <a:rect b="b" l="l" r="r" t="t"/>
                <a:pathLst>
                  <a:path extrusionOk="0" h="8906" w="8300">
                    <a:moveTo>
                      <a:pt x="7590" y="0"/>
                    </a:moveTo>
                    <a:cubicBezTo>
                      <a:pt x="7486" y="0"/>
                      <a:pt x="7379" y="23"/>
                      <a:pt x="7273" y="72"/>
                    </a:cubicBezTo>
                    <a:lnTo>
                      <a:pt x="501" y="3508"/>
                    </a:lnTo>
                    <a:cubicBezTo>
                      <a:pt x="34" y="3741"/>
                      <a:pt x="1" y="4375"/>
                      <a:pt x="434" y="4675"/>
                    </a:cubicBezTo>
                    <a:lnTo>
                      <a:pt x="6772" y="8812"/>
                    </a:lnTo>
                    <a:cubicBezTo>
                      <a:pt x="6886" y="8877"/>
                      <a:pt x="7008" y="8906"/>
                      <a:pt x="7127" y="8906"/>
                    </a:cubicBezTo>
                    <a:cubicBezTo>
                      <a:pt x="7496" y="8906"/>
                      <a:pt x="7840" y="8623"/>
                      <a:pt x="7840" y="8245"/>
                    </a:cubicBezTo>
                    <a:lnTo>
                      <a:pt x="8273" y="706"/>
                    </a:lnTo>
                    <a:cubicBezTo>
                      <a:pt x="8300" y="311"/>
                      <a:pt x="7974" y="0"/>
                      <a:pt x="75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72"/>
              <p:cNvSpPr/>
              <p:nvPr/>
            </p:nvSpPr>
            <p:spPr>
              <a:xfrm>
                <a:off x="4260300" y="3854225"/>
                <a:ext cx="253950" cy="273025"/>
              </a:xfrm>
              <a:custGeom>
                <a:rect b="b" l="l" r="r" t="t"/>
                <a:pathLst>
                  <a:path extrusionOk="0" h="10921" w="10158">
                    <a:moveTo>
                      <a:pt x="1385" y="1"/>
                    </a:moveTo>
                    <a:cubicBezTo>
                      <a:pt x="967" y="1"/>
                      <a:pt x="575" y="324"/>
                      <a:pt x="551" y="793"/>
                    </a:cubicBezTo>
                    <a:lnTo>
                      <a:pt x="50" y="10067"/>
                    </a:lnTo>
                    <a:cubicBezTo>
                      <a:pt x="0" y="10569"/>
                      <a:pt x="366" y="10921"/>
                      <a:pt x="807" y="10921"/>
                    </a:cubicBezTo>
                    <a:cubicBezTo>
                      <a:pt x="951" y="10921"/>
                      <a:pt x="1103" y="10883"/>
                      <a:pt x="1251" y="10801"/>
                    </a:cubicBezTo>
                    <a:lnTo>
                      <a:pt x="9557" y="6631"/>
                    </a:lnTo>
                    <a:cubicBezTo>
                      <a:pt x="10124" y="6331"/>
                      <a:pt x="10158" y="5497"/>
                      <a:pt x="9624" y="5163"/>
                    </a:cubicBezTo>
                    <a:lnTo>
                      <a:pt x="1818" y="126"/>
                    </a:lnTo>
                    <a:cubicBezTo>
                      <a:pt x="1680" y="40"/>
                      <a:pt x="1531" y="1"/>
                      <a:pt x="138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72"/>
              <p:cNvSpPr/>
              <p:nvPr/>
            </p:nvSpPr>
            <p:spPr>
              <a:xfrm>
                <a:off x="4276550" y="3878575"/>
                <a:ext cx="211025" cy="226225"/>
              </a:xfrm>
              <a:custGeom>
                <a:rect b="b" l="l" r="r" t="t"/>
                <a:pathLst>
                  <a:path extrusionOk="0" h="9049" w="8441">
                    <a:moveTo>
                      <a:pt x="1125" y="1"/>
                    </a:moveTo>
                    <a:cubicBezTo>
                      <a:pt x="783" y="1"/>
                      <a:pt x="459" y="265"/>
                      <a:pt x="434" y="653"/>
                    </a:cubicBezTo>
                    <a:lnTo>
                      <a:pt x="1" y="8326"/>
                    </a:lnTo>
                    <a:cubicBezTo>
                      <a:pt x="1" y="8731"/>
                      <a:pt x="351" y="9048"/>
                      <a:pt x="732" y="9048"/>
                    </a:cubicBezTo>
                    <a:cubicBezTo>
                      <a:pt x="821" y="9048"/>
                      <a:pt x="913" y="9031"/>
                      <a:pt x="1002" y="8993"/>
                    </a:cubicBezTo>
                    <a:lnTo>
                      <a:pt x="7906" y="5524"/>
                    </a:lnTo>
                    <a:cubicBezTo>
                      <a:pt x="8407" y="5290"/>
                      <a:pt x="8440" y="4623"/>
                      <a:pt x="7973" y="4323"/>
                    </a:cubicBezTo>
                    <a:lnTo>
                      <a:pt x="1502" y="120"/>
                    </a:lnTo>
                    <a:cubicBezTo>
                      <a:pt x="1384" y="38"/>
                      <a:pt x="1253" y="1"/>
                      <a:pt x="1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72"/>
              <p:cNvSpPr/>
              <p:nvPr/>
            </p:nvSpPr>
            <p:spPr>
              <a:xfrm>
                <a:off x="3465975" y="2341050"/>
                <a:ext cx="1376850" cy="1969175"/>
              </a:xfrm>
              <a:custGeom>
                <a:rect b="b" l="l" r="r" t="t"/>
                <a:pathLst>
                  <a:path extrusionOk="0" h="78767" w="55074">
                    <a:moveTo>
                      <a:pt x="27850" y="1"/>
                    </a:moveTo>
                    <a:cubicBezTo>
                      <a:pt x="14964" y="1"/>
                      <a:pt x="3097" y="3035"/>
                      <a:pt x="2736" y="9617"/>
                    </a:cubicBezTo>
                    <a:lnTo>
                      <a:pt x="1" y="60453"/>
                    </a:lnTo>
                    <a:cubicBezTo>
                      <a:pt x="1" y="65490"/>
                      <a:pt x="4804" y="73162"/>
                      <a:pt x="11642" y="78766"/>
                    </a:cubicBezTo>
                    <a:cubicBezTo>
                      <a:pt x="5471" y="73296"/>
                      <a:pt x="1235" y="66257"/>
                      <a:pt x="1202" y="61521"/>
                    </a:cubicBezTo>
                    <a:lnTo>
                      <a:pt x="3970" y="10718"/>
                    </a:lnTo>
                    <a:cubicBezTo>
                      <a:pt x="4317" y="4131"/>
                      <a:pt x="16237" y="1092"/>
                      <a:pt x="29173" y="1092"/>
                    </a:cubicBezTo>
                    <a:cubicBezTo>
                      <a:pt x="38643" y="1092"/>
                      <a:pt x="48658" y="2721"/>
                      <a:pt x="55073" y="5781"/>
                    </a:cubicBezTo>
                    <a:cubicBezTo>
                      <a:pt x="49870" y="2578"/>
                      <a:pt x="41097" y="644"/>
                      <a:pt x="32124" y="110"/>
                    </a:cubicBezTo>
                    <a:cubicBezTo>
                      <a:pt x="30696" y="37"/>
                      <a:pt x="29267" y="1"/>
                      <a:pt x="27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72"/>
              <p:cNvSpPr/>
              <p:nvPr/>
            </p:nvSpPr>
            <p:spPr>
              <a:xfrm>
                <a:off x="3642775" y="2512575"/>
                <a:ext cx="1184200" cy="1229275"/>
              </a:xfrm>
              <a:custGeom>
                <a:rect b="b" l="l" r="r" t="t"/>
                <a:pathLst>
                  <a:path extrusionOk="0" h="49171" w="47368">
                    <a:moveTo>
                      <a:pt x="22476" y="0"/>
                    </a:moveTo>
                    <a:cubicBezTo>
                      <a:pt x="11919" y="0"/>
                      <a:pt x="1871" y="3489"/>
                      <a:pt x="1435" y="10928"/>
                    </a:cubicBezTo>
                    <a:lnTo>
                      <a:pt x="334" y="31076"/>
                    </a:lnTo>
                    <a:cubicBezTo>
                      <a:pt x="0" y="37414"/>
                      <a:pt x="2836" y="43151"/>
                      <a:pt x="7339" y="45386"/>
                    </a:cubicBezTo>
                    <a:cubicBezTo>
                      <a:pt x="12487" y="47896"/>
                      <a:pt x="17839" y="49170"/>
                      <a:pt x="23400" y="49170"/>
                    </a:cubicBezTo>
                    <a:cubicBezTo>
                      <a:pt x="27894" y="49170"/>
                      <a:pt x="32524" y="48338"/>
                      <a:pt x="37294" y="46654"/>
                    </a:cubicBezTo>
                    <a:cubicBezTo>
                      <a:pt x="42030" y="44986"/>
                      <a:pt x="45500" y="39549"/>
                      <a:pt x="45833" y="33211"/>
                    </a:cubicBezTo>
                    <a:lnTo>
                      <a:pt x="46934" y="13397"/>
                    </a:lnTo>
                    <a:cubicBezTo>
                      <a:pt x="47368" y="5224"/>
                      <a:pt x="36126" y="588"/>
                      <a:pt x="24751" y="54"/>
                    </a:cubicBezTo>
                    <a:cubicBezTo>
                      <a:pt x="23993" y="18"/>
                      <a:pt x="23233" y="0"/>
                      <a:pt x="22476" y="0"/>
                    </a:cubicBezTo>
                    <a:close/>
                  </a:path>
                </a:pathLst>
              </a:custGeom>
              <a:solidFill>
                <a:srgbClr val="37A4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72"/>
              <p:cNvSpPr/>
              <p:nvPr/>
            </p:nvSpPr>
            <p:spPr>
              <a:xfrm>
                <a:off x="4003875" y="4393575"/>
                <a:ext cx="308575" cy="96300"/>
              </a:xfrm>
              <a:custGeom>
                <a:rect b="b" l="l" r="r" t="t"/>
                <a:pathLst>
                  <a:path extrusionOk="0" h="3852" w="12343">
                    <a:moveTo>
                      <a:pt x="1234" y="1"/>
                    </a:moveTo>
                    <a:lnTo>
                      <a:pt x="0" y="2436"/>
                    </a:lnTo>
                    <a:cubicBezTo>
                      <a:pt x="2135" y="3237"/>
                      <a:pt x="4303" y="3704"/>
                      <a:pt x="6505" y="3837"/>
                    </a:cubicBezTo>
                    <a:cubicBezTo>
                      <a:pt x="6786" y="3847"/>
                      <a:pt x="7066" y="3851"/>
                      <a:pt x="7346" y="3851"/>
                    </a:cubicBezTo>
                    <a:cubicBezTo>
                      <a:pt x="9026" y="3851"/>
                      <a:pt x="10684" y="3680"/>
                      <a:pt x="12342" y="3337"/>
                    </a:cubicBezTo>
                    <a:lnTo>
                      <a:pt x="11208" y="535"/>
                    </a:lnTo>
                    <a:lnTo>
                      <a:pt x="1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72"/>
              <p:cNvSpPr/>
              <p:nvPr/>
            </p:nvSpPr>
            <p:spPr>
              <a:xfrm>
                <a:off x="3706975" y="2779725"/>
                <a:ext cx="1044950" cy="694275"/>
              </a:xfrm>
              <a:custGeom>
                <a:rect b="b" l="l" r="r" t="t"/>
                <a:pathLst>
                  <a:path extrusionOk="0" h="27771" w="41798">
                    <a:moveTo>
                      <a:pt x="3034" y="0"/>
                    </a:moveTo>
                    <a:cubicBezTo>
                      <a:pt x="2107" y="0"/>
                      <a:pt x="1331" y="766"/>
                      <a:pt x="1268" y="1710"/>
                    </a:cubicBezTo>
                    <a:lnTo>
                      <a:pt x="68" y="23859"/>
                    </a:lnTo>
                    <a:cubicBezTo>
                      <a:pt x="1" y="24860"/>
                      <a:pt x="768" y="25727"/>
                      <a:pt x="1769" y="25761"/>
                    </a:cubicBezTo>
                    <a:lnTo>
                      <a:pt x="38628" y="27762"/>
                    </a:lnTo>
                    <a:cubicBezTo>
                      <a:pt x="38685" y="27768"/>
                      <a:pt x="38742" y="27770"/>
                      <a:pt x="38798" y="27770"/>
                    </a:cubicBezTo>
                    <a:cubicBezTo>
                      <a:pt x="39729" y="27770"/>
                      <a:pt x="40532" y="27005"/>
                      <a:pt x="40563" y="26061"/>
                    </a:cubicBezTo>
                    <a:lnTo>
                      <a:pt x="41764" y="3912"/>
                    </a:lnTo>
                    <a:cubicBezTo>
                      <a:pt x="41797" y="2911"/>
                      <a:pt x="41030" y="2044"/>
                      <a:pt x="40063" y="2010"/>
                    </a:cubicBezTo>
                    <a:lnTo>
                      <a:pt x="3203" y="9"/>
                    </a:lnTo>
                    <a:cubicBezTo>
                      <a:pt x="3146" y="3"/>
                      <a:pt x="3090" y="0"/>
                      <a:pt x="30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72"/>
              <p:cNvSpPr/>
              <p:nvPr/>
            </p:nvSpPr>
            <p:spPr>
              <a:xfrm>
                <a:off x="3706975" y="2779825"/>
                <a:ext cx="1036600" cy="636425"/>
              </a:xfrm>
              <a:custGeom>
                <a:rect b="b" l="l" r="r" t="t"/>
                <a:pathLst>
                  <a:path extrusionOk="0" h="25457" w="41464">
                    <a:moveTo>
                      <a:pt x="3049" y="1"/>
                    </a:moveTo>
                    <a:cubicBezTo>
                      <a:pt x="2097" y="1"/>
                      <a:pt x="1267" y="746"/>
                      <a:pt x="1235" y="1706"/>
                    </a:cubicBezTo>
                    <a:lnTo>
                      <a:pt x="34" y="23855"/>
                    </a:lnTo>
                    <a:cubicBezTo>
                      <a:pt x="1" y="24556"/>
                      <a:pt x="368" y="25123"/>
                      <a:pt x="902" y="25456"/>
                    </a:cubicBezTo>
                    <a:lnTo>
                      <a:pt x="902" y="25256"/>
                    </a:lnTo>
                    <a:lnTo>
                      <a:pt x="2169" y="2040"/>
                    </a:lnTo>
                    <a:cubicBezTo>
                      <a:pt x="2201" y="1377"/>
                      <a:pt x="2770" y="833"/>
                      <a:pt x="3424" y="833"/>
                    </a:cubicBezTo>
                    <a:cubicBezTo>
                      <a:pt x="3462" y="833"/>
                      <a:pt x="3499" y="835"/>
                      <a:pt x="3537" y="839"/>
                    </a:cubicBezTo>
                    <a:lnTo>
                      <a:pt x="41430" y="2874"/>
                    </a:lnTo>
                    <a:lnTo>
                      <a:pt x="41464" y="2874"/>
                    </a:lnTo>
                    <a:cubicBezTo>
                      <a:pt x="41197" y="2373"/>
                      <a:pt x="40630" y="2040"/>
                      <a:pt x="40029" y="2006"/>
                    </a:cubicBezTo>
                    <a:lnTo>
                      <a:pt x="3170" y="5"/>
                    </a:lnTo>
                    <a:cubicBezTo>
                      <a:pt x="3129" y="2"/>
                      <a:pt x="3089" y="1"/>
                      <a:pt x="3049" y="1"/>
                    </a:cubicBezTo>
                    <a:close/>
                  </a:path>
                </a:pathLst>
              </a:custGeom>
              <a:solidFill>
                <a:srgbClr val="CFD0D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72"/>
              <p:cNvSpPr/>
              <p:nvPr/>
            </p:nvSpPr>
            <p:spPr>
              <a:xfrm>
                <a:off x="3783700" y="2968400"/>
                <a:ext cx="113450" cy="71750"/>
              </a:xfrm>
              <a:custGeom>
                <a:rect b="b" l="l" r="r" t="t"/>
                <a:pathLst>
                  <a:path extrusionOk="0" h="2870" w="4538">
                    <a:moveTo>
                      <a:pt x="2436" y="1"/>
                    </a:moveTo>
                    <a:lnTo>
                      <a:pt x="1" y="2636"/>
                    </a:lnTo>
                    <a:lnTo>
                      <a:pt x="4537" y="2869"/>
                    </a:lnTo>
                    <a:lnTo>
                      <a:pt x="24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72"/>
              <p:cNvSpPr/>
              <p:nvPr/>
            </p:nvSpPr>
            <p:spPr>
              <a:xfrm>
                <a:off x="3996350" y="2965900"/>
                <a:ext cx="171000" cy="298575"/>
              </a:xfrm>
              <a:custGeom>
                <a:rect b="b" l="l" r="r" t="t"/>
                <a:pathLst>
                  <a:path extrusionOk="0" h="11943" w="6840">
                    <a:moveTo>
                      <a:pt x="3203" y="0"/>
                    </a:moveTo>
                    <a:lnTo>
                      <a:pt x="368" y="434"/>
                    </a:lnTo>
                    <a:lnTo>
                      <a:pt x="301" y="1868"/>
                    </a:lnTo>
                    <a:lnTo>
                      <a:pt x="3136" y="1435"/>
                    </a:lnTo>
                    <a:lnTo>
                      <a:pt x="2669" y="10375"/>
                    </a:lnTo>
                    <a:lnTo>
                      <a:pt x="68" y="10241"/>
                    </a:lnTo>
                    <a:lnTo>
                      <a:pt x="1" y="11575"/>
                    </a:lnTo>
                    <a:lnTo>
                      <a:pt x="6739" y="11942"/>
                    </a:lnTo>
                    <a:lnTo>
                      <a:pt x="6839" y="10608"/>
                    </a:lnTo>
                    <a:lnTo>
                      <a:pt x="4237" y="10475"/>
                    </a:lnTo>
                    <a:lnTo>
                      <a:pt x="4804" y="101"/>
                    </a:lnTo>
                    <a:lnTo>
                      <a:pt x="32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72"/>
              <p:cNvSpPr/>
              <p:nvPr/>
            </p:nvSpPr>
            <p:spPr>
              <a:xfrm>
                <a:off x="4234025" y="2974925"/>
                <a:ext cx="207675" cy="304700"/>
              </a:xfrm>
              <a:custGeom>
                <a:rect b="b" l="l" r="r" t="t"/>
                <a:pathLst>
                  <a:path extrusionOk="0" h="12188" w="8307">
                    <a:moveTo>
                      <a:pt x="4305" y="1272"/>
                    </a:moveTo>
                    <a:cubicBezTo>
                      <a:pt x="4337" y="1272"/>
                      <a:pt x="4370" y="1273"/>
                      <a:pt x="4404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409"/>
                      <a:pt x="6705" y="4610"/>
                      <a:pt x="6605" y="6244"/>
                    </a:cubicBezTo>
                    <a:cubicBezTo>
                      <a:pt x="6539" y="7845"/>
                      <a:pt x="6272" y="9046"/>
                      <a:pt x="5805" y="9813"/>
                    </a:cubicBezTo>
                    <a:cubicBezTo>
                      <a:pt x="5357" y="10549"/>
                      <a:pt x="4757" y="10916"/>
                      <a:pt x="4003" y="10916"/>
                    </a:cubicBezTo>
                    <a:cubicBezTo>
                      <a:pt x="3970" y="10916"/>
                      <a:pt x="3937" y="10916"/>
                      <a:pt x="3903" y="10914"/>
                    </a:cubicBezTo>
                    <a:cubicBezTo>
                      <a:pt x="3069" y="10881"/>
                      <a:pt x="2469" y="10447"/>
                      <a:pt x="2102" y="9613"/>
                    </a:cubicBezTo>
                    <a:cubicBezTo>
                      <a:pt x="1735" y="8779"/>
                      <a:pt x="1602" y="7578"/>
                      <a:pt x="1702" y="5977"/>
                    </a:cubicBezTo>
                    <a:cubicBezTo>
                      <a:pt x="1769" y="4343"/>
                      <a:pt x="2069" y="3142"/>
                      <a:pt x="2502" y="2375"/>
                    </a:cubicBezTo>
                    <a:cubicBezTo>
                      <a:pt x="2950" y="1639"/>
                      <a:pt x="3551" y="1272"/>
                      <a:pt x="4305" y="1272"/>
                    </a:cubicBezTo>
                    <a:close/>
                    <a:moveTo>
                      <a:pt x="4230" y="0"/>
                    </a:moveTo>
                    <a:cubicBezTo>
                      <a:pt x="3041" y="0"/>
                      <a:pt x="2088" y="469"/>
                      <a:pt x="1368" y="1407"/>
                    </a:cubicBezTo>
                    <a:cubicBezTo>
                      <a:pt x="634" y="2408"/>
                      <a:pt x="201" y="3909"/>
                      <a:pt x="101" y="5877"/>
                    </a:cubicBezTo>
                    <a:cubicBezTo>
                      <a:pt x="1" y="7845"/>
                      <a:pt x="267" y="9380"/>
                      <a:pt x="901" y="10447"/>
                    </a:cubicBezTo>
                    <a:cubicBezTo>
                      <a:pt x="1535" y="11515"/>
                      <a:pt x="2502" y="12082"/>
                      <a:pt x="3837" y="12182"/>
                    </a:cubicBezTo>
                    <a:cubicBezTo>
                      <a:pt x="3918" y="12186"/>
                      <a:pt x="3998" y="12188"/>
                      <a:pt x="4077" y="12188"/>
                    </a:cubicBezTo>
                    <a:cubicBezTo>
                      <a:pt x="5266" y="12188"/>
                      <a:pt x="6218" y="11719"/>
                      <a:pt x="6906" y="10781"/>
                    </a:cubicBezTo>
                    <a:cubicBezTo>
                      <a:pt x="7673" y="9780"/>
                      <a:pt x="8106" y="8279"/>
                      <a:pt x="8206" y="6311"/>
                    </a:cubicBezTo>
                    <a:cubicBezTo>
                      <a:pt x="8307" y="4343"/>
                      <a:pt x="8040" y="2808"/>
                      <a:pt x="7406" y="1741"/>
                    </a:cubicBezTo>
                    <a:cubicBezTo>
                      <a:pt x="6772" y="674"/>
                      <a:pt x="5805" y="73"/>
                      <a:pt x="4470" y="6"/>
                    </a:cubicBezTo>
                    <a:cubicBezTo>
                      <a:pt x="4389" y="2"/>
                      <a:pt x="4309" y="0"/>
                      <a:pt x="42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72"/>
              <p:cNvSpPr/>
              <p:nvPr/>
            </p:nvSpPr>
            <p:spPr>
              <a:xfrm>
                <a:off x="4489200" y="2989100"/>
                <a:ext cx="207675" cy="303875"/>
              </a:xfrm>
              <a:custGeom>
                <a:rect b="b" l="l" r="r" t="t"/>
                <a:pathLst>
                  <a:path extrusionOk="0" h="12155" w="8307">
                    <a:moveTo>
                      <a:pt x="4249" y="1266"/>
                    </a:moveTo>
                    <a:cubicBezTo>
                      <a:pt x="4310" y="1266"/>
                      <a:pt x="4373" y="1269"/>
                      <a:pt x="4437" y="1274"/>
                    </a:cubicBezTo>
                    <a:cubicBezTo>
                      <a:pt x="5238" y="1307"/>
                      <a:pt x="5838" y="1741"/>
                      <a:pt x="6205" y="2575"/>
                    </a:cubicBezTo>
                    <a:cubicBezTo>
                      <a:pt x="6572" y="3376"/>
                      <a:pt x="6706" y="4610"/>
                      <a:pt x="6639" y="6211"/>
                    </a:cubicBezTo>
                    <a:cubicBezTo>
                      <a:pt x="6539" y="7812"/>
                      <a:pt x="6272" y="9013"/>
                      <a:pt x="5805" y="9813"/>
                    </a:cubicBezTo>
                    <a:cubicBezTo>
                      <a:pt x="5389" y="10549"/>
                      <a:pt x="4790" y="10916"/>
                      <a:pt x="4007" y="10916"/>
                    </a:cubicBezTo>
                    <a:cubicBezTo>
                      <a:pt x="3973" y="10916"/>
                      <a:pt x="3938" y="10916"/>
                      <a:pt x="3904" y="10914"/>
                    </a:cubicBezTo>
                    <a:cubicBezTo>
                      <a:pt x="3103" y="10848"/>
                      <a:pt x="2503" y="10414"/>
                      <a:pt x="2136" y="9613"/>
                    </a:cubicBezTo>
                    <a:cubicBezTo>
                      <a:pt x="1769" y="8779"/>
                      <a:pt x="1635" y="7545"/>
                      <a:pt x="1702" y="5944"/>
                    </a:cubicBezTo>
                    <a:cubicBezTo>
                      <a:pt x="1802" y="4343"/>
                      <a:pt x="2069" y="3142"/>
                      <a:pt x="2503" y="2375"/>
                    </a:cubicBezTo>
                    <a:cubicBezTo>
                      <a:pt x="2934" y="1636"/>
                      <a:pt x="3507" y="1266"/>
                      <a:pt x="4249" y="1266"/>
                    </a:cubicBezTo>
                    <a:close/>
                    <a:moveTo>
                      <a:pt x="4257" y="0"/>
                    </a:moveTo>
                    <a:cubicBezTo>
                      <a:pt x="3042" y="0"/>
                      <a:pt x="2090" y="469"/>
                      <a:pt x="1402" y="1407"/>
                    </a:cubicBezTo>
                    <a:cubicBezTo>
                      <a:pt x="668" y="2408"/>
                      <a:pt x="234" y="3876"/>
                      <a:pt x="134" y="5877"/>
                    </a:cubicBezTo>
                    <a:cubicBezTo>
                      <a:pt x="1" y="7845"/>
                      <a:pt x="268" y="9346"/>
                      <a:pt x="902" y="10447"/>
                    </a:cubicBezTo>
                    <a:cubicBezTo>
                      <a:pt x="1535" y="11515"/>
                      <a:pt x="2536" y="12082"/>
                      <a:pt x="3837" y="12148"/>
                    </a:cubicBezTo>
                    <a:cubicBezTo>
                      <a:pt x="3918" y="12153"/>
                      <a:pt x="3999" y="12155"/>
                      <a:pt x="4078" y="12155"/>
                    </a:cubicBezTo>
                    <a:cubicBezTo>
                      <a:pt x="5266" y="12155"/>
                      <a:pt x="6220" y="11688"/>
                      <a:pt x="6939" y="10781"/>
                    </a:cubicBezTo>
                    <a:cubicBezTo>
                      <a:pt x="7673" y="9747"/>
                      <a:pt x="8107" y="8279"/>
                      <a:pt x="8207" y="6311"/>
                    </a:cubicBezTo>
                    <a:cubicBezTo>
                      <a:pt x="8307" y="4310"/>
                      <a:pt x="8040" y="2808"/>
                      <a:pt x="7406" y="1741"/>
                    </a:cubicBezTo>
                    <a:cubicBezTo>
                      <a:pt x="6772" y="640"/>
                      <a:pt x="5805" y="73"/>
                      <a:pt x="4504" y="6"/>
                    </a:cubicBezTo>
                    <a:cubicBezTo>
                      <a:pt x="4421" y="2"/>
                      <a:pt x="4339" y="0"/>
                      <a:pt x="4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72"/>
              <p:cNvSpPr/>
              <p:nvPr/>
            </p:nvSpPr>
            <p:spPr>
              <a:xfrm>
                <a:off x="4358275" y="3331150"/>
                <a:ext cx="51725" cy="55900"/>
              </a:xfrm>
              <a:custGeom>
                <a:rect b="b" l="l" r="r" t="t"/>
                <a:pathLst>
                  <a:path extrusionOk="0" h="2236" w="2069">
                    <a:moveTo>
                      <a:pt x="101" y="1"/>
                    </a:moveTo>
                    <a:lnTo>
                      <a:pt x="1" y="2102"/>
                    </a:lnTo>
                    <a:lnTo>
                      <a:pt x="268" y="2136"/>
                    </a:lnTo>
                    <a:lnTo>
                      <a:pt x="368" y="268"/>
                    </a:lnTo>
                    <a:lnTo>
                      <a:pt x="868" y="1769"/>
                    </a:lnTo>
                    <a:lnTo>
                      <a:pt x="1135" y="1769"/>
                    </a:lnTo>
                    <a:lnTo>
                      <a:pt x="1769" y="334"/>
                    </a:lnTo>
                    <a:lnTo>
                      <a:pt x="1669" y="2202"/>
                    </a:lnTo>
                    <a:lnTo>
                      <a:pt x="1969" y="2236"/>
                    </a:lnTo>
                    <a:lnTo>
                      <a:pt x="2069" y="101"/>
                    </a:lnTo>
                    <a:lnTo>
                      <a:pt x="1635" y="68"/>
                    </a:lnTo>
                    <a:lnTo>
                      <a:pt x="1002" y="1502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72"/>
              <p:cNvSpPr/>
              <p:nvPr/>
            </p:nvSpPr>
            <p:spPr>
              <a:xfrm>
                <a:off x="4419150" y="3334350"/>
                <a:ext cx="47575" cy="55550"/>
              </a:xfrm>
              <a:custGeom>
                <a:rect b="b" l="l" r="r" t="t"/>
                <a:pathLst>
                  <a:path extrusionOk="0" h="2222" w="1903">
                    <a:moveTo>
                      <a:pt x="1011" y="0"/>
                    </a:moveTo>
                    <a:cubicBezTo>
                      <a:pt x="735" y="0"/>
                      <a:pt x="513" y="98"/>
                      <a:pt x="368" y="273"/>
                    </a:cubicBezTo>
                    <a:cubicBezTo>
                      <a:pt x="168" y="440"/>
                      <a:pt x="34" y="707"/>
                      <a:pt x="34" y="1040"/>
                    </a:cubicBezTo>
                    <a:cubicBezTo>
                      <a:pt x="1" y="1407"/>
                      <a:pt x="101" y="1674"/>
                      <a:pt x="268" y="1874"/>
                    </a:cubicBezTo>
                    <a:cubicBezTo>
                      <a:pt x="435" y="2074"/>
                      <a:pt x="701" y="2208"/>
                      <a:pt x="1035" y="2208"/>
                    </a:cubicBezTo>
                    <a:cubicBezTo>
                      <a:pt x="1074" y="2218"/>
                      <a:pt x="1116" y="2222"/>
                      <a:pt x="1159" y="2222"/>
                    </a:cubicBezTo>
                    <a:cubicBezTo>
                      <a:pt x="1263" y="2222"/>
                      <a:pt x="1374" y="2198"/>
                      <a:pt x="1469" y="2175"/>
                    </a:cubicBezTo>
                    <a:cubicBezTo>
                      <a:pt x="1602" y="2141"/>
                      <a:pt x="1735" y="2108"/>
                      <a:pt x="1836" y="2008"/>
                    </a:cubicBezTo>
                    <a:lnTo>
                      <a:pt x="1902" y="1107"/>
                    </a:lnTo>
                    <a:lnTo>
                      <a:pt x="1135" y="1074"/>
                    </a:lnTo>
                    <a:lnTo>
                      <a:pt x="1135" y="1307"/>
                    </a:lnTo>
                    <a:lnTo>
                      <a:pt x="1602" y="1341"/>
                    </a:lnTo>
                    <a:lnTo>
                      <a:pt x="1569" y="1908"/>
                    </a:lnTo>
                    <a:cubicBezTo>
                      <a:pt x="1502" y="1941"/>
                      <a:pt x="1435" y="1974"/>
                      <a:pt x="1335" y="1974"/>
                    </a:cubicBezTo>
                    <a:lnTo>
                      <a:pt x="1068" y="1974"/>
                    </a:lnTo>
                    <a:cubicBezTo>
                      <a:pt x="801" y="1974"/>
                      <a:pt x="601" y="1874"/>
                      <a:pt x="501" y="1741"/>
                    </a:cubicBezTo>
                    <a:cubicBezTo>
                      <a:pt x="368" y="1574"/>
                      <a:pt x="301" y="1374"/>
                      <a:pt x="334" y="1074"/>
                    </a:cubicBezTo>
                    <a:cubicBezTo>
                      <a:pt x="334" y="774"/>
                      <a:pt x="435" y="573"/>
                      <a:pt x="568" y="440"/>
                    </a:cubicBezTo>
                    <a:cubicBezTo>
                      <a:pt x="701" y="307"/>
                      <a:pt x="902" y="240"/>
                      <a:pt x="1168" y="240"/>
                    </a:cubicBezTo>
                    <a:cubicBezTo>
                      <a:pt x="1302" y="240"/>
                      <a:pt x="1435" y="273"/>
                      <a:pt x="1535" y="340"/>
                    </a:cubicBezTo>
                    <a:cubicBezTo>
                      <a:pt x="1669" y="373"/>
                      <a:pt x="1769" y="473"/>
                      <a:pt x="1869" y="573"/>
                    </a:cubicBezTo>
                    <a:lnTo>
                      <a:pt x="1869" y="240"/>
                    </a:lnTo>
                    <a:cubicBezTo>
                      <a:pt x="1769" y="173"/>
                      <a:pt x="1669" y="106"/>
                      <a:pt x="1535" y="73"/>
                    </a:cubicBezTo>
                    <a:cubicBezTo>
                      <a:pt x="1435" y="40"/>
                      <a:pt x="1302" y="6"/>
                      <a:pt x="1135" y="6"/>
                    </a:cubicBezTo>
                    <a:cubicBezTo>
                      <a:pt x="1093" y="2"/>
                      <a:pt x="1051" y="0"/>
                      <a:pt x="1011" y="0"/>
                    </a:cubicBez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72"/>
              <p:cNvSpPr/>
              <p:nvPr/>
            </p:nvSpPr>
            <p:spPr>
              <a:xfrm>
                <a:off x="4470875" y="3337825"/>
                <a:ext cx="27525" cy="59250"/>
              </a:xfrm>
              <a:custGeom>
                <a:rect b="b" l="l" r="r" t="t"/>
                <a:pathLst>
                  <a:path extrusionOk="0" h="2370" w="1101">
                    <a:moveTo>
                      <a:pt x="867" y="1"/>
                    </a:moveTo>
                    <a:lnTo>
                      <a:pt x="0" y="2369"/>
                    </a:lnTo>
                    <a:lnTo>
                      <a:pt x="234" y="2369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72"/>
              <p:cNvSpPr/>
              <p:nvPr/>
            </p:nvSpPr>
            <p:spPr>
              <a:xfrm>
                <a:off x="4502550" y="3338675"/>
                <a:ext cx="46725" cy="54375"/>
              </a:xfrm>
              <a:custGeom>
                <a:rect b="b" l="l" r="r" t="t"/>
                <a:pathLst>
                  <a:path extrusionOk="0" h="2175" w="1869">
                    <a:moveTo>
                      <a:pt x="734" y="267"/>
                    </a:moveTo>
                    <a:cubicBezTo>
                      <a:pt x="1035" y="300"/>
                      <a:pt x="1268" y="367"/>
                      <a:pt x="1368" y="500"/>
                    </a:cubicBezTo>
                    <a:cubicBezTo>
                      <a:pt x="1502" y="634"/>
                      <a:pt x="1568" y="867"/>
                      <a:pt x="1568" y="1134"/>
                    </a:cubicBezTo>
                    <a:cubicBezTo>
                      <a:pt x="1535" y="1434"/>
                      <a:pt x="1468" y="1635"/>
                      <a:pt x="1302" y="1768"/>
                    </a:cubicBezTo>
                    <a:cubicBezTo>
                      <a:pt x="1168" y="1901"/>
                      <a:pt x="968" y="1935"/>
                      <a:pt x="668" y="1935"/>
                    </a:cubicBezTo>
                    <a:lnTo>
                      <a:pt x="301" y="1901"/>
                    </a:lnTo>
                    <a:lnTo>
                      <a:pt x="401" y="267"/>
                    </a:lnTo>
                    <a:close/>
                    <a:moveTo>
                      <a:pt x="134" y="0"/>
                    </a:moveTo>
                    <a:lnTo>
                      <a:pt x="1" y="2135"/>
                    </a:lnTo>
                    <a:lnTo>
                      <a:pt x="601" y="2168"/>
                    </a:lnTo>
                    <a:cubicBezTo>
                      <a:pt x="654" y="2173"/>
                      <a:pt x="705" y="2175"/>
                      <a:pt x="755" y="2175"/>
                    </a:cubicBezTo>
                    <a:cubicBezTo>
                      <a:pt x="1087" y="2175"/>
                      <a:pt x="1361" y="2084"/>
                      <a:pt x="1535" y="1968"/>
                    </a:cubicBezTo>
                    <a:cubicBezTo>
                      <a:pt x="1735" y="1801"/>
                      <a:pt x="1835" y="1535"/>
                      <a:pt x="1869" y="1168"/>
                    </a:cubicBezTo>
                    <a:cubicBezTo>
                      <a:pt x="1869" y="801"/>
                      <a:pt x="1802" y="534"/>
                      <a:pt x="1602" y="334"/>
                    </a:cubicBezTo>
                    <a:cubicBezTo>
                      <a:pt x="1435" y="167"/>
                      <a:pt x="1135" y="67"/>
                      <a:pt x="701" y="33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72"/>
              <p:cNvSpPr/>
              <p:nvPr/>
            </p:nvSpPr>
            <p:spPr>
              <a:xfrm>
                <a:off x="4559250" y="3342000"/>
                <a:ext cx="33400" cy="55075"/>
              </a:xfrm>
              <a:custGeom>
                <a:rect b="b" l="l" r="r" t="t"/>
                <a:pathLst>
                  <a:path extrusionOk="0" h="2203" w="1336">
                    <a:moveTo>
                      <a:pt x="101" y="1"/>
                    </a:moveTo>
                    <a:lnTo>
                      <a:pt x="1" y="2135"/>
                    </a:lnTo>
                    <a:lnTo>
                      <a:pt x="1335" y="2202"/>
                    </a:lnTo>
                    <a:lnTo>
                      <a:pt x="1335" y="1935"/>
                    </a:lnTo>
                    <a:lnTo>
                      <a:pt x="301" y="1902"/>
                    </a:ln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6A88B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72"/>
              <p:cNvSpPr/>
              <p:nvPr/>
            </p:nvSpPr>
            <p:spPr>
              <a:xfrm>
                <a:off x="4059725" y="4431125"/>
                <a:ext cx="178500" cy="398000"/>
              </a:xfrm>
              <a:custGeom>
                <a:rect b="b" l="l" r="r" t="t"/>
                <a:pathLst>
                  <a:path extrusionOk="0" h="15920" w="7140">
                    <a:moveTo>
                      <a:pt x="768" y="0"/>
                    </a:moveTo>
                    <a:lnTo>
                      <a:pt x="101" y="12542"/>
                    </a:lnTo>
                    <a:cubicBezTo>
                      <a:pt x="1" y="13877"/>
                      <a:pt x="768" y="15044"/>
                      <a:pt x="1869" y="15578"/>
                    </a:cubicBezTo>
                    <a:cubicBezTo>
                      <a:pt x="2269" y="15778"/>
                      <a:pt x="2636" y="15878"/>
                      <a:pt x="3103" y="15911"/>
                    </a:cubicBezTo>
                    <a:cubicBezTo>
                      <a:pt x="3172" y="15917"/>
                      <a:pt x="3243" y="15920"/>
                      <a:pt x="3314" y="15920"/>
                    </a:cubicBezTo>
                    <a:cubicBezTo>
                      <a:pt x="3661" y="15920"/>
                      <a:pt x="4033" y="15855"/>
                      <a:pt x="4337" y="15745"/>
                    </a:cubicBezTo>
                    <a:cubicBezTo>
                      <a:pt x="5538" y="15344"/>
                      <a:pt x="6372" y="14244"/>
                      <a:pt x="6472" y="12909"/>
                    </a:cubicBezTo>
                    <a:lnTo>
                      <a:pt x="7139" y="367"/>
                    </a:lnTo>
                    <a:lnTo>
                      <a:pt x="7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72"/>
              <p:cNvSpPr/>
              <p:nvPr/>
            </p:nvSpPr>
            <p:spPr>
              <a:xfrm>
                <a:off x="4077250" y="4431950"/>
                <a:ext cx="160975" cy="33375"/>
              </a:xfrm>
              <a:custGeom>
                <a:rect b="b" l="l" r="r" t="t"/>
                <a:pathLst>
                  <a:path extrusionOk="0" h="1335" w="6439">
                    <a:moveTo>
                      <a:pt x="67" y="0"/>
                    </a:moveTo>
                    <a:lnTo>
                      <a:pt x="0" y="968"/>
                    </a:lnTo>
                    <a:lnTo>
                      <a:pt x="6372" y="1335"/>
                    </a:lnTo>
                    <a:lnTo>
                      <a:pt x="6438" y="3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8BB8E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72"/>
              <p:cNvSpPr/>
              <p:nvPr/>
            </p:nvSpPr>
            <p:spPr>
              <a:xfrm>
                <a:off x="4107275" y="4723825"/>
                <a:ext cx="66725" cy="105300"/>
              </a:xfrm>
              <a:custGeom>
                <a:rect b="b" l="l" r="r" t="t"/>
                <a:pathLst>
                  <a:path extrusionOk="0" h="4212" w="2669">
                    <a:moveTo>
                      <a:pt x="200" y="0"/>
                    </a:moveTo>
                    <a:lnTo>
                      <a:pt x="0" y="3870"/>
                    </a:lnTo>
                    <a:cubicBezTo>
                      <a:pt x="367" y="4070"/>
                      <a:pt x="734" y="4170"/>
                      <a:pt x="1201" y="4203"/>
                    </a:cubicBezTo>
                    <a:cubicBezTo>
                      <a:pt x="1270" y="4209"/>
                      <a:pt x="1341" y="4212"/>
                      <a:pt x="1412" y="4212"/>
                    </a:cubicBezTo>
                    <a:cubicBezTo>
                      <a:pt x="1759" y="4212"/>
                      <a:pt x="2131" y="4147"/>
                      <a:pt x="2435" y="4037"/>
                    </a:cubicBezTo>
                    <a:lnTo>
                      <a:pt x="2669" y="167"/>
                    </a:lnTo>
                    <a:lnTo>
                      <a:pt x="2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40" name="Google Shape;1440;p72"/>
          <p:cNvSpPr/>
          <p:nvPr/>
        </p:nvSpPr>
        <p:spPr>
          <a:xfrm>
            <a:off x="4226900" y="40151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1" name="Google Shape;1441;p72"/>
          <p:cNvGrpSpPr/>
          <p:nvPr/>
        </p:nvGrpSpPr>
        <p:grpSpPr>
          <a:xfrm rot="9651258">
            <a:off x="993177" y="4340394"/>
            <a:ext cx="643548" cy="377045"/>
            <a:chOff x="-1131628" y="1250953"/>
            <a:chExt cx="695437" cy="407447"/>
          </a:xfrm>
        </p:grpSpPr>
        <p:sp>
          <p:nvSpPr>
            <p:cNvPr id="1442" name="Google Shape;1442;p72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72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72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5"/>
          <p:cNvSpPr txBox="1"/>
          <p:nvPr>
            <p:ph idx="1" type="subTitle"/>
          </p:nvPr>
        </p:nvSpPr>
        <p:spPr>
          <a:xfrm>
            <a:off x="1517352" y="2270900"/>
            <a:ext cx="2532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832" name="Google Shape;832;p55"/>
          <p:cNvSpPr txBox="1"/>
          <p:nvPr>
            <p:ph idx="5" type="subTitle"/>
          </p:nvPr>
        </p:nvSpPr>
        <p:spPr>
          <a:xfrm>
            <a:off x="5093898" y="2270900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DATASET FOR PREDICTION STEP</a:t>
            </a:r>
            <a:endParaRPr/>
          </a:p>
        </p:txBody>
      </p:sp>
      <p:sp>
        <p:nvSpPr>
          <p:cNvPr id="833" name="Google Shape;833;p55"/>
          <p:cNvSpPr txBox="1"/>
          <p:nvPr>
            <p:ph idx="8" type="subTitle"/>
          </p:nvPr>
        </p:nvSpPr>
        <p:spPr>
          <a:xfrm>
            <a:off x="1351700" y="4059900"/>
            <a:ext cx="28752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DIABETES USING DIFFERENT METHODS</a:t>
            </a:r>
            <a:endParaRPr/>
          </a:p>
        </p:txBody>
      </p:sp>
      <p:sp>
        <p:nvSpPr>
          <p:cNvPr id="834" name="Google Shape;834;p55"/>
          <p:cNvSpPr txBox="1"/>
          <p:nvPr>
            <p:ph idx="14" type="subTitle"/>
          </p:nvPr>
        </p:nvSpPr>
        <p:spPr>
          <a:xfrm>
            <a:off x="5093898" y="4059888"/>
            <a:ext cx="25326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 / WORDS ON THE PROJECT</a:t>
            </a:r>
            <a:endParaRPr/>
          </a:p>
        </p:txBody>
      </p:sp>
      <p:sp>
        <p:nvSpPr>
          <p:cNvPr id="835" name="Google Shape;835;p55"/>
          <p:cNvSpPr txBox="1"/>
          <p:nvPr>
            <p:ph idx="15"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6" name="Google Shape;836;p55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37" name="Google Shape;837;p55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0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838" name="Google Shape;838;p55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39" name="Google Shape;839;p55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40" name="Google Shape;840;p55"/>
          <p:cNvSpPr txBox="1"/>
          <p:nvPr>
            <p:ph idx="3" type="title"/>
          </p:nvPr>
        </p:nvSpPr>
        <p:spPr>
          <a:xfrm>
            <a:off x="4920475" y="1892900"/>
            <a:ext cx="3156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841" name="Google Shape;841;p55"/>
          <p:cNvSpPr txBox="1"/>
          <p:nvPr>
            <p:ph idx="4" type="title"/>
          </p:nvPr>
        </p:nvSpPr>
        <p:spPr>
          <a:xfrm>
            <a:off x="5902998" y="1249813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42" name="Google Shape;842;p55"/>
          <p:cNvSpPr txBox="1"/>
          <p:nvPr>
            <p:ph type="title"/>
          </p:nvPr>
        </p:nvSpPr>
        <p:spPr>
          <a:xfrm>
            <a:off x="1218950" y="1892900"/>
            <a:ext cx="3008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DATASET</a:t>
            </a:r>
            <a:endParaRPr/>
          </a:p>
        </p:txBody>
      </p:sp>
      <p:sp>
        <p:nvSpPr>
          <p:cNvPr id="843" name="Google Shape;843;p55"/>
          <p:cNvSpPr txBox="1"/>
          <p:nvPr>
            <p:ph idx="2" type="title"/>
          </p:nvPr>
        </p:nvSpPr>
        <p:spPr>
          <a:xfrm>
            <a:off x="2326602" y="1249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4" name="Google Shape;844;p55"/>
          <p:cNvSpPr txBox="1"/>
          <p:nvPr>
            <p:ph idx="6" type="title"/>
          </p:nvPr>
        </p:nvSpPr>
        <p:spPr>
          <a:xfrm>
            <a:off x="1518852" y="3681875"/>
            <a:ext cx="2529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845" name="Google Shape;845;p55"/>
          <p:cNvSpPr txBox="1"/>
          <p:nvPr>
            <p:ph idx="7" type="title"/>
          </p:nvPr>
        </p:nvSpPr>
        <p:spPr>
          <a:xfrm>
            <a:off x="2326602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6" name="Google Shape;846;p55"/>
          <p:cNvSpPr txBox="1"/>
          <p:nvPr>
            <p:ph idx="9" type="title"/>
          </p:nvPr>
        </p:nvSpPr>
        <p:spPr>
          <a:xfrm>
            <a:off x="5010400" y="3681875"/>
            <a:ext cx="3066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847" name="Google Shape;847;p55"/>
          <p:cNvSpPr txBox="1"/>
          <p:nvPr>
            <p:ph idx="13" type="title"/>
          </p:nvPr>
        </p:nvSpPr>
        <p:spPr>
          <a:xfrm>
            <a:off x="5902998" y="3038800"/>
            <a:ext cx="9144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3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ummary of training</a:t>
            </a:r>
            <a:endParaRPr/>
          </a:p>
        </p:txBody>
      </p:sp>
      <p:graphicFrame>
        <p:nvGraphicFramePr>
          <p:cNvPr id="1450" name="Google Shape;1450;p73"/>
          <p:cNvGraphicFramePr/>
          <p:nvPr/>
        </p:nvGraphicFramePr>
        <p:xfrm>
          <a:off x="1368175" y="132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{64A4C8A2-6BF2-460D-A85E-8DC01BF5F213}</a:tableStyleId>
              </a:tblPr>
              <a:tblGrid>
                <a:gridCol w="2899500"/>
                <a:gridCol w="1705700"/>
                <a:gridCol w="1669525"/>
              </a:tblGrid>
              <a:tr h="40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DATASET 1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DATASET 2 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Logistic regression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0.99905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0.99504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Decision trees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0.99897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0.99515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SVM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0.99921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0.99532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Deep Learning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0.9960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0.99590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451" name="Google Shape;1451;p73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52" name="Google Shape;1452;p73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53" name="Google Shape;1453;p73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4" name="Google Shape;1454;p73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55" name="Google Shape;1455;p73"/>
          <p:cNvSpPr txBox="1"/>
          <p:nvPr/>
        </p:nvSpPr>
        <p:spPr>
          <a:xfrm>
            <a:off x="729175" y="4664750"/>
            <a:ext cx="30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Missing: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Gradient Boosting Machines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56" name="Google Shape;1456;p73"/>
          <p:cNvSpPr txBox="1"/>
          <p:nvPr/>
        </p:nvSpPr>
        <p:spPr>
          <a:xfrm>
            <a:off x="5273525" y="4664750"/>
            <a:ext cx="301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Missing: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Random Forest, K-means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57" name="Google Shape;1457;p73"/>
          <p:cNvSpPr txBox="1"/>
          <p:nvPr/>
        </p:nvSpPr>
        <p:spPr>
          <a:xfrm>
            <a:off x="5494150" y="989925"/>
            <a:ext cx="11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ACCURACY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74"/>
          <p:cNvSpPr txBox="1"/>
          <p:nvPr>
            <p:ph type="title"/>
          </p:nvPr>
        </p:nvSpPr>
        <p:spPr>
          <a:xfrm>
            <a:off x="589225" y="368825"/>
            <a:ext cx="79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optimisation: epochs </a:t>
            </a:r>
            <a:endParaRPr sz="3100"/>
          </a:p>
        </p:txBody>
      </p:sp>
      <p:sp>
        <p:nvSpPr>
          <p:cNvPr id="1463" name="Google Shape;1463;p74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64" name="Google Shape;1464;p74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65" name="Google Shape;1465;p74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66" name="Google Shape;1466;p74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67" name="Google Shape;1467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625" y="1078616"/>
            <a:ext cx="4154675" cy="3187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8" name="Google Shape;1468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8075" y="1078625"/>
            <a:ext cx="4314425" cy="33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75"/>
          <p:cNvSpPr txBox="1"/>
          <p:nvPr>
            <p:ph type="title"/>
          </p:nvPr>
        </p:nvSpPr>
        <p:spPr>
          <a:xfrm>
            <a:off x="589225" y="368825"/>
            <a:ext cx="79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optimisation: Batch </a:t>
            </a:r>
            <a:endParaRPr sz="3100"/>
          </a:p>
        </p:txBody>
      </p:sp>
      <p:sp>
        <p:nvSpPr>
          <p:cNvPr id="1474" name="Google Shape;1474;p75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75" name="Google Shape;1475;p75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76" name="Google Shape;1476;p75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7" name="Google Shape;1477;p75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78" name="Google Shape;1478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745" y="1056822"/>
            <a:ext cx="4147555" cy="32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9" name="Google Shape;1479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0050" y="1056825"/>
            <a:ext cx="4371426" cy="3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76"/>
          <p:cNvSpPr txBox="1"/>
          <p:nvPr>
            <p:ph type="title"/>
          </p:nvPr>
        </p:nvSpPr>
        <p:spPr>
          <a:xfrm>
            <a:off x="589225" y="368825"/>
            <a:ext cx="79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 optimisation: L_R</a:t>
            </a:r>
            <a:endParaRPr sz="3100"/>
          </a:p>
        </p:txBody>
      </p:sp>
      <p:sp>
        <p:nvSpPr>
          <p:cNvPr id="1485" name="Google Shape;1485;p76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86" name="Google Shape;1486;p76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87" name="Google Shape;1487;p76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88" name="Google Shape;1488;p76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89" name="Google Shape;1489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375" y="1100063"/>
            <a:ext cx="4193925" cy="3312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0" name="Google Shape;1490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688" y="1093925"/>
            <a:ext cx="4309913" cy="3404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7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</a:t>
            </a:r>
            <a:r>
              <a:rPr lang="en"/>
              <a:t>summary</a:t>
            </a:r>
            <a:endParaRPr/>
          </a:p>
        </p:txBody>
      </p:sp>
      <p:graphicFrame>
        <p:nvGraphicFramePr>
          <p:cNvPr id="1496" name="Google Shape;1496;p77"/>
          <p:cNvGraphicFramePr/>
          <p:nvPr/>
        </p:nvGraphicFramePr>
        <p:xfrm>
          <a:off x="2121613" y="151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{64A4C8A2-6BF2-460D-A85E-8DC01BF5F213}</a:tableStyleId>
              </a:tblPr>
              <a:tblGrid>
                <a:gridCol w="2262950"/>
                <a:gridCol w="2250025"/>
              </a:tblGrid>
              <a:tr h="402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DATASET 1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Before optimisation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Accuracy: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0.9960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Loss: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0.0022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lt1"/>
                          </a:solidFill>
                          <a:latin typeface="Bungee"/>
                          <a:ea typeface="Bungee"/>
                          <a:cs typeface="Bungee"/>
                          <a:sym typeface="Bungee"/>
                        </a:rPr>
                        <a:t>After optimisation</a:t>
                      </a:r>
                      <a:endParaRPr sz="1700">
                        <a:solidFill>
                          <a:schemeClr val="lt1"/>
                        </a:solidFill>
                        <a:latin typeface="Bungee"/>
                        <a:ea typeface="Bungee"/>
                        <a:cs typeface="Bungee"/>
                        <a:sym typeface="Bungee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Accuracy: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0.9989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Loss:</a:t>
                      </a:r>
                      <a:r>
                        <a:rPr lang="en" sz="1600">
                          <a:solidFill>
                            <a:schemeClr val="lt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0.0008</a:t>
                      </a:r>
                      <a:endParaRPr sz="1600">
                        <a:solidFill>
                          <a:schemeClr val="lt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497" name="Google Shape;1497;p77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98" name="Google Shape;1498;p77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4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499" name="Google Shape;1499;p77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00" name="Google Shape;1500;p77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78"/>
          <p:cNvSpPr txBox="1"/>
          <p:nvPr>
            <p:ph idx="1" type="body"/>
          </p:nvPr>
        </p:nvSpPr>
        <p:spPr>
          <a:xfrm>
            <a:off x="4802374" y="1419325"/>
            <a:ext cx="3628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78"/>
          <p:cNvSpPr txBox="1"/>
          <p:nvPr>
            <p:ph idx="2" type="body"/>
          </p:nvPr>
        </p:nvSpPr>
        <p:spPr>
          <a:xfrm>
            <a:off x="713225" y="1662675"/>
            <a:ext cx="7990800" cy="28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Added dropout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Choose relu as activation functions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Huber Loss function → less sensitive to outliers in data</a:t>
            </a:r>
            <a:br>
              <a:rPr lang="en" sz="2400"/>
            </a:b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7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Activation FUnction and Dropout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79"/>
          <p:cNvSpPr txBox="1"/>
          <p:nvPr>
            <p:ph type="title"/>
          </p:nvPr>
        </p:nvSpPr>
        <p:spPr>
          <a:xfrm>
            <a:off x="1694600" y="2074725"/>
            <a:ext cx="5707500" cy="73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1513" name="Google Shape;1513;p79"/>
          <p:cNvSpPr txBox="1"/>
          <p:nvPr>
            <p:ph idx="2" type="title"/>
          </p:nvPr>
        </p:nvSpPr>
        <p:spPr>
          <a:xfrm>
            <a:off x="3787032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514" name="Google Shape;1514;p79"/>
          <p:cNvSpPr txBox="1"/>
          <p:nvPr>
            <p:ph idx="1" type="subTitle"/>
          </p:nvPr>
        </p:nvSpPr>
        <p:spPr>
          <a:xfrm>
            <a:off x="3187032" y="2993883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RESULTS / WORDS ON THE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79"/>
          <p:cNvSpPr/>
          <p:nvPr/>
        </p:nvSpPr>
        <p:spPr>
          <a:xfrm>
            <a:off x="6044021" y="443750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6" name="Google Shape;1516;p79"/>
          <p:cNvGrpSpPr/>
          <p:nvPr/>
        </p:nvGrpSpPr>
        <p:grpSpPr>
          <a:xfrm rot="9651258">
            <a:off x="2861827" y="4244631"/>
            <a:ext cx="643548" cy="377045"/>
            <a:chOff x="-1131628" y="1250953"/>
            <a:chExt cx="695437" cy="407447"/>
          </a:xfrm>
        </p:grpSpPr>
        <p:sp>
          <p:nvSpPr>
            <p:cNvPr id="1517" name="Google Shape;1517;p79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79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79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0" name="Google Shape;1520;p79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21" name="Google Shape;1521;p79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522" name="Google Shape;1522;p79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3" name="Google Shape;1523;p79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1524" name="Google Shape;1524;p79"/>
          <p:cNvGrpSpPr/>
          <p:nvPr/>
        </p:nvGrpSpPr>
        <p:grpSpPr>
          <a:xfrm>
            <a:off x="2433063" y="88150"/>
            <a:ext cx="927075" cy="1080350"/>
            <a:chOff x="3209300" y="653775"/>
            <a:chExt cx="927075" cy="1080350"/>
          </a:xfrm>
        </p:grpSpPr>
        <p:sp>
          <p:nvSpPr>
            <p:cNvPr id="1525" name="Google Shape;1525;p79"/>
            <p:cNvSpPr/>
            <p:nvPr/>
          </p:nvSpPr>
          <p:spPr>
            <a:xfrm>
              <a:off x="3235125" y="712075"/>
              <a:ext cx="282700" cy="311800"/>
            </a:xfrm>
            <a:custGeom>
              <a:rect b="b" l="l" r="r" t="t"/>
              <a:pathLst>
                <a:path extrusionOk="0" h="12472" w="11308">
                  <a:moveTo>
                    <a:pt x="11308" y="10831"/>
                  </a:moveTo>
                  <a:lnTo>
                    <a:pt x="10745" y="11231"/>
                  </a:lnTo>
                  <a:lnTo>
                    <a:pt x="10745" y="11231"/>
                  </a:lnTo>
                  <a:cubicBezTo>
                    <a:pt x="10857" y="11207"/>
                    <a:pt x="11021" y="11067"/>
                    <a:pt x="11308" y="10831"/>
                  </a:cubicBezTo>
                  <a:close/>
                  <a:moveTo>
                    <a:pt x="4006" y="0"/>
                  </a:moveTo>
                  <a:cubicBezTo>
                    <a:pt x="3869" y="0"/>
                    <a:pt x="3720" y="68"/>
                    <a:pt x="3527" y="192"/>
                  </a:cubicBezTo>
                  <a:cubicBezTo>
                    <a:pt x="2554" y="800"/>
                    <a:pt x="1551" y="1408"/>
                    <a:pt x="517" y="1925"/>
                  </a:cubicBezTo>
                  <a:cubicBezTo>
                    <a:pt x="1" y="2229"/>
                    <a:pt x="31" y="2381"/>
                    <a:pt x="517" y="2685"/>
                  </a:cubicBezTo>
                  <a:cubicBezTo>
                    <a:pt x="4013" y="4934"/>
                    <a:pt x="6961" y="7791"/>
                    <a:pt x="9302" y="11256"/>
                  </a:cubicBezTo>
                  <a:cubicBezTo>
                    <a:pt x="9577" y="11638"/>
                    <a:pt x="9714" y="11836"/>
                    <a:pt x="9673" y="11992"/>
                  </a:cubicBezTo>
                  <a:lnTo>
                    <a:pt x="9673" y="11992"/>
                  </a:lnTo>
                  <a:lnTo>
                    <a:pt x="10745" y="11231"/>
                  </a:lnTo>
                  <a:lnTo>
                    <a:pt x="10745" y="11231"/>
                  </a:lnTo>
                  <a:cubicBezTo>
                    <a:pt x="10733" y="11233"/>
                    <a:pt x="10722" y="11235"/>
                    <a:pt x="10712" y="11235"/>
                  </a:cubicBezTo>
                  <a:cubicBezTo>
                    <a:pt x="10574" y="11235"/>
                    <a:pt x="10516" y="11024"/>
                    <a:pt x="10366" y="10557"/>
                  </a:cubicBezTo>
                  <a:cubicBezTo>
                    <a:pt x="9211" y="6697"/>
                    <a:pt x="7265" y="3293"/>
                    <a:pt x="4499" y="314"/>
                  </a:cubicBezTo>
                  <a:cubicBezTo>
                    <a:pt x="4317" y="98"/>
                    <a:pt x="4170" y="0"/>
                    <a:pt x="4006" y="0"/>
                  </a:cubicBezTo>
                  <a:close/>
                  <a:moveTo>
                    <a:pt x="9673" y="11992"/>
                  </a:moveTo>
                  <a:lnTo>
                    <a:pt x="8998" y="12472"/>
                  </a:lnTo>
                  <a:cubicBezTo>
                    <a:pt x="9421" y="12260"/>
                    <a:pt x="9634" y="12146"/>
                    <a:pt x="9673" y="1199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79"/>
            <p:cNvSpPr/>
            <p:nvPr/>
          </p:nvSpPr>
          <p:spPr>
            <a:xfrm>
              <a:off x="3311875" y="712075"/>
              <a:ext cx="193050" cy="301175"/>
            </a:xfrm>
            <a:custGeom>
              <a:rect b="b" l="l" r="r" t="t"/>
              <a:pathLst>
                <a:path extrusionOk="0" h="12047" w="7722">
                  <a:moveTo>
                    <a:pt x="7417" y="11317"/>
                  </a:moveTo>
                  <a:lnTo>
                    <a:pt x="7417" y="11317"/>
                  </a:lnTo>
                  <a:cubicBezTo>
                    <a:pt x="7113" y="11560"/>
                    <a:pt x="6961" y="11651"/>
                    <a:pt x="6840" y="11712"/>
                  </a:cubicBezTo>
                  <a:lnTo>
                    <a:pt x="7417" y="11317"/>
                  </a:lnTo>
                  <a:close/>
                  <a:moveTo>
                    <a:pt x="967" y="0"/>
                  </a:moveTo>
                  <a:cubicBezTo>
                    <a:pt x="821" y="0"/>
                    <a:pt x="666" y="68"/>
                    <a:pt x="487" y="192"/>
                  </a:cubicBezTo>
                  <a:cubicBezTo>
                    <a:pt x="335" y="314"/>
                    <a:pt x="153" y="375"/>
                    <a:pt x="1" y="496"/>
                  </a:cubicBezTo>
                  <a:cubicBezTo>
                    <a:pt x="28" y="492"/>
                    <a:pt x="56" y="489"/>
                    <a:pt x="84" y="489"/>
                  </a:cubicBezTo>
                  <a:cubicBezTo>
                    <a:pt x="240" y="489"/>
                    <a:pt x="402" y="568"/>
                    <a:pt x="609" y="800"/>
                  </a:cubicBezTo>
                  <a:cubicBezTo>
                    <a:pt x="3344" y="3748"/>
                    <a:pt x="5320" y="7183"/>
                    <a:pt x="6475" y="11043"/>
                  </a:cubicBezTo>
                  <a:cubicBezTo>
                    <a:pt x="6589" y="11528"/>
                    <a:pt x="6650" y="11745"/>
                    <a:pt x="6807" y="11745"/>
                  </a:cubicBezTo>
                  <a:cubicBezTo>
                    <a:pt x="6818" y="11745"/>
                    <a:pt x="6828" y="11744"/>
                    <a:pt x="6840" y="11742"/>
                  </a:cubicBezTo>
                  <a:lnTo>
                    <a:pt x="6840" y="11742"/>
                  </a:lnTo>
                  <a:lnTo>
                    <a:pt x="6596" y="11894"/>
                  </a:lnTo>
                  <a:lnTo>
                    <a:pt x="6596" y="12046"/>
                  </a:lnTo>
                  <a:lnTo>
                    <a:pt x="7721" y="11287"/>
                  </a:lnTo>
                  <a:cubicBezTo>
                    <a:pt x="7569" y="11287"/>
                    <a:pt x="7478" y="11104"/>
                    <a:pt x="7326" y="10557"/>
                  </a:cubicBezTo>
                  <a:cubicBezTo>
                    <a:pt x="6201" y="6697"/>
                    <a:pt x="4226" y="3262"/>
                    <a:pt x="1490" y="314"/>
                  </a:cubicBezTo>
                  <a:cubicBezTo>
                    <a:pt x="1308" y="98"/>
                    <a:pt x="1143" y="0"/>
                    <a:pt x="9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79"/>
            <p:cNvSpPr/>
            <p:nvPr/>
          </p:nvSpPr>
          <p:spPr>
            <a:xfrm>
              <a:off x="3394075" y="653775"/>
              <a:ext cx="343375" cy="260975"/>
            </a:xfrm>
            <a:custGeom>
              <a:rect b="b" l="l" r="r" t="t"/>
              <a:pathLst>
                <a:path extrusionOk="0" h="10439" w="13735">
                  <a:moveTo>
                    <a:pt x="9958" y="1"/>
                  </a:moveTo>
                  <a:cubicBezTo>
                    <a:pt x="1813" y="1"/>
                    <a:pt x="1" y="5832"/>
                    <a:pt x="694" y="7539"/>
                  </a:cubicBezTo>
                  <a:cubicBezTo>
                    <a:pt x="907" y="8056"/>
                    <a:pt x="1242" y="8603"/>
                    <a:pt x="1728" y="9090"/>
                  </a:cubicBezTo>
                  <a:cubicBezTo>
                    <a:pt x="2491" y="9853"/>
                    <a:pt x="3552" y="10438"/>
                    <a:pt x="4892" y="10438"/>
                  </a:cubicBezTo>
                  <a:cubicBezTo>
                    <a:pt x="5900" y="10438"/>
                    <a:pt x="7067" y="10107"/>
                    <a:pt x="8385" y="9272"/>
                  </a:cubicBezTo>
                  <a:cubicBezTo>
                    <a:pt x="11941" y="7023"/>
                    <a:pt x="13369" y="2068"/>
                    <a:pt x="13673" y="700"/>
                  </a:cubicBezTo>
                  <a:cubicBezTo>
                    <a:pt x="13704" y="457"/>
                    <a:pt x="13734" y="366"/>
                    <a:pt x="13734" y="366"/>
                  </a:cubicBezTo>
                  <a:cubicBezTo>
                    <a:pt x="12346" y="114"/>
                    <a:pt x="11091" y="1"/>
                    <a:pt x="9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79"/>
            <p:cNvSpPr/>
            <p:nvPr/>
          </p:nvSpPr>
          <p:spPr>
            <a:xfrm>
              <a:off x="3493500" y="664950"/>
              <a:ext cx="202150" cy="59550"/>
            </a:xfrm>
            <a:custGeom>
              <a:rect b="b" l="l" r="r" t="t"/>
              <a:pathLst>
                <a:path extrusionOk="0" h="2382" w="8086">
                  <a:moveTo>
                    <a:pt x="5692" y="0"/>
                  </a:moveTo>
                  <a:cubicBezTo>
                    <a:pt x="5055" y="0"/>
                    <a:pt x="4421" y="54"/>
                    <a:pt x="3800" y="162"/>
                  </a:cubicBezTo>
                  <a:cubicBezTo>
                    <a:pt x="3344" y="253"/>
                    <a:pt x="2857" y="375"/>
                    <a:pt x="2401" y="466"/>
                  </a:cubicBezTo>
                  <a:cubicBezTo>
                    <a:pt x="1581" y="709"/>
                    <a:pt x="760" y="983"/>
                    <a:pt x="213" y="1621"/>
                  </a:cubicBezTo>
                  <a:cubicBezTo>
                    <a:pt x="122" y="1773"/>
                    <a:pt x="0" y="1956"/>
                    <a:pt x="61" y="2138"/>
                  </a:cubicBezTo>
                  <a:cubicBezTo>
                    <a:pt x="152" y="2290"/>
                    <a:pt x="335" y="2351"/>
                    <a:pt x="517" y="2381"/>
                  </a:cubicBezTo>
                  <a:cubicBezTo>
                    <a:pt x="821" y="2381"/>
                    <a:pt x="1125" y="2351"/>
                    <a:pt x="1398" y="2260"/>
                  </a:cubicBezTo>
                  <a:cubicBezTo>
                    <a:pt x="3040" y="1895"/>
                    <a:pt x="4560" y="1165"/>
                    <a:pt x="6201" y="740"/>
                  </a:cubicBezTo>
                  <a:cubicBezTo>
                    <a:pt x="6535" y="679"/>
                    <a:pt x="6870" y="557"/>
                    <a:pt x="7204" y="466"/>
                  </a:cubicBezTo>
                  <a:cubicBezTo>
                    <a:pt x="7417" y="436"/>
                    <a:pt x="7569" y="405"/>
                    <a:pt x="7751" y="375"/>
                  </a:cubicBezTo>
                  <a:cubicBezTo>
                    <a:pt x="7759" y="383"/>
                    <a:pt x="7767" y="387"/>
                    <a:pt x="7777" y="387"/>
                  </a:cubicBezTo>
                  <a:cubicBezTo>
                    <a:pt x="7802" y="387"/>
                    <a:pt x="7836" y="359"/>
                    <a:pt x="7903" y="314"/>
                  </a:cubicBezTo>
                  <a:cubicBezTo>
                    <a:pt x="7964" y="284"/>
                    <a:pt x="8085" y="253"/>
                    <a:pt x="8085" y="253"/>
                  </a:cubicBezTo>
                  <a:cubicBezTo>
                    <a:pt x="7292" y="85"/>
                    <a:pt x="6489" y="0"/>
                    <a:pt x="5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79"/>
            <p:cNvSpPr/>
            <p:nvPr/>
          </p:nvSpPr>
          <p:spPr>
            <a:xfrm>
              <a:off x="3554275" y="672975"/>
              <a:ext cx="84375" cy="18850"/>
            </a:xfrm>
            <a:custGeom>
              <a:rect b="b" l="l" r="r" t="t"/>
              <a:pathLst>
                <a:path extrusionOk="0" h="754" w="3375">
                  <a:moveTo>
                    <a:pt x="2729" y="1"/>
                  </a:moveTo>
                  <a:cubicBezTo>
                    <a:pt x="2607" y="1"/>
                    <a:pt x="2478" y="8"/>
                    <a:pt x="2341" y="24"/>
                  </a:cubicBezTo>
                  <a:cubicBezTo>
                    <a:pt x="1977" y="84"/>
                    <a:pt x="1551" y="145"/>
                    <a:pt x="1186" y="236"/>
                  </a:cubicBezTo>
                  <a:cubicBezTo>
                    <a:pt x="791" y="297"/>
                    <a:pt x="426" y="419"/>
                    <a:pt x="31" y="571"/>
                  </a:cubicBezTo>
                  <a:cubicBezTo>
                    <a:pt x="31" y="571"/>
                    <a:pt x="1" y="571"/>
                    <a:pt x="1" y="601"/>
                  </a:cubicBezTo>
                  <a:lnTo>
                    <a:pt x="62" y="692"/>
                  </a:lnTo>
                  <a:cubicBezTo>
                    <a:pt x="183" y="723"/>
                    <a:pt x="366" y="753"/>
                    <a:pt x="487" y="753"/>
                  </a:cubicBezTo>
                  <a:cubicBezTo>
                    <a:pt x="670" y="753"/>
                    <a:pt x="882" y="723"/>
                    <a:pt x="1065" y="723"/>
                  </a:cubicBezTo>
                  <a:cubicBezTo>
                    <a:pt x="1490" y="692"/>
                    <a:pt x="1855" y="601"/>
                    <a:pt x="2281" y="480"/>
                  </a:cubicBezTo>
                  <a:cubicBezTo>
                    <a:pt x="2463" y="449"/>
                    <a:pt x="2615" y="419"/>
                    <a:pt x="2797" y="328"/>
                  </a:cubicBezTo>
                  <a:cubicBezTo>
                    <a:pt x="2919" y="297"/>
                    <a:pt x="3375" y="115"/>
                    <a:pt x="3071" y="24"/>
                  </a:cubicBezTo>
                  <a:cubicBezTo>
                    <a:pt x="2964" y="8"/>
                    <a:pt x="2850" y="1"/>
                    <a:pt x="27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79"/>
            <p:cNvSpPr/>
            <p:nvPr/>
          </p:nvSpPr>
          <p:spPr>
            <a:xfrm>
              <a:off x="3433450" y="672025"/>
              <a:ext cx="302475" cy="243650"/>
            </a:xfrm>
            <a:custGeom>
              <a:rect b="b" l="l" r="r" t="t"/>
              <a:pathLst>
                <a:path extrusionOk="0" h="9746" w="12099">
                  <a:moveTo>
                    <a:pt x="12098" y="1"/>
                  </a:moveTo>
                  <a:lnTo>
                    <a:pt x="12098" y="1"/>
                  </a:lnTo>
                  <a:cubicBezTo>
                    <a:pt x="11217" y="1794"/>
                    <a:pt x="10032" y="3436"/>
                    <a:pt x="8755" y="4955"/>
                  </a:cubicBezTo>
                  <a:cubicBezTo>
                    <a:pt x="7478" y="6354"/>
                    <a:pt x="6110" y="7721"/>
                    <a:pt x="4256" y="8238"/>
                  </a:cubicBezTo>
                  <a:cubicBezTo>
                    <a:pt x="4016" y="8298"/>
                    <a:pt x="3829" y="8384"/>
                    <a:pt x="3633" y="8384"/>
                  </a:cubicBezTo>
                  <a:cubicBezTo>
                    <a:pt x="3532" y="8384"/>
                    <a:pt x="3428" y="8361"/>
                    <a:pt x="3314" y="8299"/>
                  </a:cubicBezTo>
                  <a:cubicBezTo>
                    <a:pt x="2737" y="7995"/>
                    <a:pt x="2706" y="7539"/>
                    <a:pt x="3132" y="7113"/>
                  </a:cubicBezTo>
                  <a:cubicBezTo>
                    <a:pt x="3588" y="6657"/>
                    <a:pt x="4074" y="6171"/>
                    <a:pt x="4560" y="5715"/>
                  </a:cubicBezTo>
                  <a:cubicBezTo>
                    <a:pt x="5594" y="4743"/>
                    <a:pt x="6658" y="3891"/>
                    <a:pt x="7752" y="3040"/>
                  </a:cubicBezTo>
                  <a:cubicBezTo>
                    <a:pt x="8086" y="2767"/>
                    <a:pt x="8481" y="2524"/>
                    <a:pt x="8816" y="2220"/>
                  </a:cubicBezTo>
                  <a:cubicBezTo>
                    <a:pt x="9150" y="1916"/>
                    <a:pt x="9393" y="1551"/>
                    <a:pt x="9667" y="1247"/>
                  </a:cubicBezTo>
                  <a:lnTo>
                    <a:pt x="9667" y="1247"/>
                  </a:lnTo>
                  <a:cubicBezTo>
                    <a:pt x="6688" y="1369"/>
                    <a:pt x="3770" y="3253"/>
                    <a:pt x="1855" y="5411"/>
                  </a:cubicBezTo>
                  <a:cubicBezTo>
                    <a:pt x="1338" y="6019"/>
                    <a:pt x="852" y="6627"/>
                    <a:pt x="426" y="7296"/>
                  </a:cubicBezTo>
                  <a:cubicBezTo>
                    <a:pt x="92" y="7873"/>
                    <a:pt x="1" y="8329"/>
                    <a:pt x="578" y="8785"/>
                  </a:cubicBezTo>
                  <a:cubicBezTo>
                    <a:pt x="1283" y="9346"/>
                    <a:pt x="2207" y="9746"/>
                    <a:pt x="3328" y="9746"/>
                  </a:cubicBezTo>
                  <a:cubicBezTo>
                    <a:pt x="4335" y="9746"/>
                    <a:pt x="5501" y="9423"/>
                    <a:pt x="6810" y="8603"/>
                  </a:cubicBezTo>
                  <a:cubicBezTo>
                    <a:pt x="10366" y="6293"/>
                    <a:pt x="11794" y="1369"/>
                    <a:pt x="12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79"/>
            <p:cNvSpPr/>
            <p:nvPr/>
          </p:nvSpPr>
          <p:spPr>
            <a:xfrm>
              <a:off x="3441825" y="691650"/>
              <a:ext cx="256100" cy="199250"/>
            </a:xfrm>
            <a:custGeom>
              <a:rect b="b" l="l" r="r" t="t"/>
              <a:pathLst>
                <a:path extrusionOk="0" h="7970" w="10244">
                  <a:moveTo>
                    <a:pt x="10018" y="0"/>
                  </a:moveTo>
                  <a:cubicBezTo>
                    <a:pt x="10010" y="0"/>
                    <a:pt x="10005" y="2"/>
                    <a:pt x="10000" y="6"/>
                  </a:cubicBezTo>
                  <a:cubicBezTo>
                    <a:pt x="10000" y="6"/>
                    <a:pt x="9575" y="158"/>
                    <a:pt x="8906" y="462"/>
                  </a:cubicBezTo>
                  <a:cubicBezTo>
                    <a:pt x="6931" y="1344"/>
                    <a:pt x="2857" y="3593"/>
                    <a:pt x="0" y="7727"/>
                  </a:cubicBezTo>
                  <a:cubicBezTo>
                    <a:pt x="91" y="7818"/>
                    <a:pt x="213" y="7879"/>
                    <a:pt x="274" y="7970"/>
                  </a:cubicBezTo>
                  <a:cubicBezTo>
                    <a:pt x="3101" y="3806"/>
                    <a:pt x="7204" y="1617"/>
                    <a:pt x="9089" y="766"/>
                  </a:cubicBezTo>
                  <a:cubicBezTo>
                    <a:pt x="9697" y="523"/>
                    <a:pt x="10092" y="371"/>
                    <a:pt x="10092" y="371"/>
                  </a:cubicBezTo>
                  <a:cubicBezTo>
                    <a:pt x="10152" y="310"/>
                    <a:pt x="10244" y="219"/>
                    <a:pt x="10183" y="128"/>
                  </a:cubicBezTo>
                  <a:cubicBezTo>
                    <a:pt x="10157" y="75"/>
                    <a:pt x="10062" y="0"/>
                    <a:pt x="100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79"/>
            <p:cNvSpPr/>
            <p:nvPr/>
          </p:nvSpPr>
          <p:spPr>
            <a:xfrm>
              <a:off x="3209300" y="852725"/>
              <a:ext cx="927075" cy="880650"/>
            </a:xfrm>
            <a:custGeom>
              <a:rect b="b" l="l" r="r" t="t"/>
              <a:pathLst>
                <a:path extrusionOk="0" h="35226" w="37083">
                  <a:moveTo>
                    <a:pt x="21881" y="0"/>
                  </a:moveTo>
                  <a:cubicBezTo>
                    <a:pt x="19690" y="0"/>
                    <a:pt x="17627" y="653"/>
                    <a:pt x="15745" y="2043"/>
                  </a:cubicBezTo>
                  <a:cubicBezTo>
                    <a:pt x="14529" y="2925"/>
                    <a:pt x="13466" y="3989"/>
                    <a:pt x="12280" y="4901"/>
                  </a:cubicBezTo>
                  <a:lnTo>
                    <a:pt x="10912" y="5843"/>
                  </a:lnTo>
                  <a:cubicBezTo>
                    <a:pt x="9727" y="6451"/>
                    <a:pt x="8389" y="6724"/>
                    <a:pt x="7113" y="7059"/>
                  </a:cubicBezTo>
                  <a:cubicBezTo>
                    <a:pt x="5806" y="7393"/>
                    <a:pt x="4560" y="7788"/>
                    <a:pt x="3496" y="8670"/>
                  </a:cubicBezTo>
                  <a:cubicBezTo>
                    <a:pt x="1520" y="10281"/>
                    <a:pt x="608" y="12469"/>
                    <a:pt x="365" y="14931"/>
                  </a:cubicBezTo>
                  <a:cubicBezTo>
                    <a:pt x="0" y="18761"/>
                    <a:pt x="1094" y="22257"/>
                    <a:pt x="3192" y="25448"/>
                  </a:cubicBezTo>
                  <a:cubicBezTo>
                    <a:pt x="6292" y="30251"/>
                    <a:pt x="10699" y="33290"/>
                    <a:pt x="16140" y="34810"/>
                  </a:cubicBezTo>
                  <a:cubicBezTo>
                    <a:pt x="16993" y="35042"/>
                    <a:pt x="17845" y="35225"/>
                    <a:pt x="18705" y="35225"/>
                  </a:cubicBezTo>
                  <a:cubicBezTo>
                    <a:pt x="19194" y="35225"/>
                    <a:pt x="19687" y="35166"/>
                    <a:pt x="20183" y="35023"/>
                  </a:cubicBezTo>
                  <a:cubicBezTo>
                    <a:pt x="21216" y="34719"/>
                    <a:pt x="22189" y="34263"/>
                    <a:pt x="23071" y="33685"/>
                  </a:cubicBezTo>
                  <a:cubicBezTo>
                    <a:pt x="23739" y="33229"/>
                    <a:pt x="24469" y="32834"/>
                    <a:pt x="25198" y="32469"/>
                  </a:cubicBezTo>
                  <a:cubicBezTo>
                    <a:pt x="26748" y="31770"/>
                    <a:pt x="28299" y="31041"/>
                    <a:pt x="30244" y="30129"/>
                  </a:cubicBezTo>
                  <a:cubicBezTo>
                    <a:pt x="31916" y="29491"/>
                    <a:pt x="33466" y="28153"/>
                    <a:pt x="34439" y="26178"/>
                  </a:cubicBezTo>
                  <a:cubicBezTo>
                    <a:pt x="34894" y="25266"/>
                    <a:pt x="35229" y="24293"/>
                    <a:pt x="35442" y="23320"/>
                  </a:cubicBezTo>
                  <a:cubicBezTo>
                    <a:pt x="37083" y="17272"/>
                    <a:pt x="36505" y="11497"/>
                    <a:pt x="33010" y="6147"/>
                  </a:cubicBezTo>
                  <a:cubicBezTo>
                    <a:pt x="31034" y="3107"/>
                    <a:pt x="28238" y="1132"/>
                    <a:pt x="24712" y="341"/>
                  </a:cubicBezTo>
                  <a:cubicBezTo>
                    <a:pt x="23748" y="116"/>
                    <a:pt x="22803" y="0"/>
                    <a:pt x="218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79"/>
            <p:cNvSpPr/>
            <p:nvPr/>
          </p:nvSpPr>
          <p:spPr>
            <a:xfrm>
              <a:off x="3262475" y="1066375"/>
              <a:ext cx="243200" cy="353425"/>
            </a:xfrm>
            <a:custGeom>
              <a:rect b="b" l="l" r="r" t="t"/>
              <a:pathLst>
                <a:path extrusionOk="0" h="14137" w="9728">
                  <a:moveTo>
                    <a:pt x="6343" y="1"/>
                  </a:moveTo>
                  <a:cubicBezTo>
                    <a:pt x="5633" y="1"/>
                    <a:pt x="4906" y="319"/>
                    <a:pt x="4196" y="792"/>
                  </a:cubicBezTo>
                  <a:cubicBezTo>
                    <a:pt x="2402" y="2039"/>
                    <a:pt x="1126" y="3862"/>
                    <a:pt x="609" y="5838"/>
                  </a:cubicBezTo>
                  <a:cubicBezTo>
                    <a:pt x="1" y="8087"/>
                    <a:pt x="274" y="10549"/>
                    <a:pt x="1825" y="12525"/>
                  </a:cubicBezTo>
                  <a:cubicBezTo>
                    <a:pt x="2463" y="13407"/>
                    <a:pt x="3405" y="14136"/>
                    <a:pt x="4530" y="14136"/>
                  </a:cubicBezTo>
                  <a:cubicBezTo>
                    <a:pt x="5259" y="14136"/>
                    <a:pt x="5958" y="13771"/>
                    <a:pt x="6536" y="13346"/>
                  </a:cubicBezTo>
                  <a:cubicBezTo>
                    <a:pt x="7721" y="12434"/>
                    <a:pt x="8481" y="11066"/>
                    <a:pt x="8937" y="9638"/>
                  </a:cubicBezTo>
                  <a:cubicBezTo>
                    <a:pt x="9576" y="7783"/>
                    <a:pt x="9728" y="5777"/>
                    <a:pt x="9424" y="3802"/>
                  </a:cubicBezTo>
                  <a:cubicBezTo>
                    <a:pt x="9272" y="2768"/>
                    <a:pt x="8937" y="1704"/>
                    <a:pt x="8238" y="944"/>
                  </a:cubicBezTo>
                  <a:cubicBezTo>
                    <a:pt x="7639" y="273"/>
                    <a:pt x="6999" y="1"/>
                    <a:pt x="63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79"/>
            <p:cNvSpPr/>
            <p:nvPr/>
          </p:nvSpPr>
          <p:spPr>
            <a:xfrm>
              <a:off x="3295925" y="1160825"/>
              <a:ext cx="98050" cy="163050"/>
            </a:xfrm>
            <a:custGeom>
              <a:rect b="b" l="l" r="r" t="t"/>
              <a:pathLst>
                <a:path extrusionOk="0" h="6522" w="3922">
                  <a:moveTo>
                    <a:pt x="2581" y="0"/>
                  </a:moveTo>
                  <a:cubicBezTo>
                    <a:pt x="1975" y="0"/>
                    <a:pt x="1432" y="627"/>
                    <a:pt x="1095" y="1239"/>
                  </a:cubicBezTo>
                  <a:cubicBezTo>
                    <a:pt x="608" y="2060"/>
                    <a:pt x="152" y="3002"/>
                    <a:pt x="31" y="3975"/>
                  </a:cubicBezTo>
                  <a:cubicBezTo>
                    <a:pt x="0" y="4279"/>
                    <a:pt x="0" y="4583"/>
                    <a:pt x="31" y="4917"/>
                  </a:cubicBezTo>
                  <a:cubicBezTo>
                    <a:pt x="122" y="5464"/>
                    <a:pt x="183" y="6103"/>
                    <a:pt x="669" y="6376"/>
                  </a:cubicBezTo>
                  <a:cubicBezTo>
                    <a:pt x="820" y="6477"/>
                    <a:pt x="998" y="6522"/>
                    <a:pt x="1183" y="6522"/>
                  </a:cubicBezTo>
                  <a:cubicBezTo>
                    <a:pt x="1335" y="6522"/>
                    <a:pt x="1491" y="6492"/>
                    <a:pt x="1642" y="6437"/>
                  </a:cubicBezTo>
                  <a:cubicBezTo>
                    <a:pt x="3253" y="5890"/>
                    <a:pt x="3921" y="3610"/>
                    <a:pt x="3921" y="2090"/>
                  </a:cubicBezTo>
                  <a:cubicBezTo>
                    <a:pt x="3921" y="1483"/>
                    <a:pt x="3830" y="844"/>
                    <a:pt x="3405" y="419"/>
                  </a:cubicBezTo>
                  <a:cubicBezTo>
                    <a:pt x="3126" y="122"/>
                    <a:pt x="2848" y="0"/>
                    <a:pt x="25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79"/>
            <p:cNvSpPr/>
            <p:nvPr/>
          </p:nvSpPr>
          <p:spPr>
            <a:xfrm>
              <a:off x="3575550" y="852975"/>
              <a:ext cx="560825" cy="881150"/>
            </a:xfrm>
            <a:custGeom>
              <a:rect b="b" l="l" r="r" t="t"/>
              <a:pathLst>
                <a:path extrusionOk="0" h="35246" w="22433">
                  <a:moveTo>
                    <a:pt x="7276" y="1"/>
                  </a:moveTo>
                  <a:cubicBezTo>
                    <a:pt x="6384" y="1"/>
                    <a:pt x="5518" y="107"/>
                    <a:pt x="4682" y="331"/>
                  </a:cubicBezTo>
                  <a:cubicBezTo>
                    <a:pt x="7661" y="1274"/>
                    <a:pt x="10032" y="3128"/>
                    <a:pt x="11794" y="5803"/>
                  </a:cubicBezTo>
                  <a:cubicBezTo>
                    <a:pt x="15260" y="11152"/>
                    <a:pt x="15807" y="16927"/>
                    <a:pt x="14257" y="23006"/>
                  </a:cubicBezTo>
                  <a:cubicBezTo>
                    <a:pt x="14044" y="23979"/>
                    <a:pt x="13679" y="24952"/>
                    <a:pt x="13223" y="25864"/>
                  </a:cubicBezTo>
                  <a:cubicBezTo>
                    <a:pt x="12281" y="27839"/>
                    <a:pt x="10731" y="29146"/>
                    <a:pt x="9059" y="29815"/>
                  </a:cubicBezTo>
                  <a:cubicBezTo>
                    <a:pt x="7114" y="30727"/>
                    <a:pt x="5563" y="31426"/>
                    <a:pt x="4013" y="32155"/>
                  </a:cubicBezTo>
                  <a:cubicBezTo>
                    <a:pt x="3253" y="32520"/>
                    <a:pt x="2524" y="32915"/>
                    <a:pt x="1825" y="33371"/>
                  </a:cubicBezTo>
                  <a:cubicBezTo>
                    <a:pt x="1278" y="33736"/>
                    <a:pt x="670" y="34070"/>
                    <a:pt x="1" y="34344"/>
                  </a:cubicBezTo>
                  <a:cubicBezTo>
                    <a:pt x="548" y="34526"/>
                    <a:pt x="1034" y="34678"/>
                    <a:pt x="1582" y="34830"/>
                  </a:cubicBezTo>
                  <a:cubicBezTo>
                    <a:pt x="2414" y="35063"/>
                    <a:pt x="3260" y="35246"/>
                    <a:pt x="4117" y="35246"/>
                  </a:cubicBezTo>
                  <a:cubicBezTo>
                    <a:pt x="4605" y="35246"/>
                    <a:pt x="5098" y="35186"/>
                    <a:pt x="5594" y="35043"/>
                  </a:cubicBezTo>
                  <a:cubicBezTo>
                    <a:pt x="6627" y="34739"/>
                    <a:pt x="7569" y="34283"/>
                    <a:pt x="8481" y="33736"/>
                  </a:cubicBezTo>
                  <a:cubicBezTo>
                    <a:pt x="9180" y="33280"/>
                    <a:pt x="9849" y="32855"/>
                    <a:pt x="10609" y="32520"/>
                  </a:cubicBezTo>
                  <a:cubicBezTo>
                    <a:pt x="12190" y="31760"/>
                    <a:pt x="13740" y="31061"/>
                    <a:pt x="15685" y="30149"/>
                  </a:cubicBezTo>
                  <a:cubicBezTo>
                    <a:pt x="17296" y="29511"/>
                    <a:pt x="18877" y="28174"/>
                    <a:pt x="19849" y="26198"/>
                  </a:cubicBezTo>
                  <a:cubicBezTo>
                    <a:pt x="20275" y="25286"/>
                    <a:pt x="20609" y="24344"/>
                    <a:pt x="20883" y="23341"/>
                  </a:cubicBezTo>
                  <a:cubicBezTo>
                    <a:pt x="22433" y="17262"/>
                    <a:pt x="21855" y="11487"/>
                    <a:pt x="18451" y="6137"/>
                  </a:cubicBezTo>
                  <a:cubicBezTo>
                    <a:pt x="16475" y="3097"/>
                    <a:pt x="13649" y="1152"/>
                    <a:pt x="10123" y="331"/>
                  </a:cubicBezTo>
                  <a:cubicBezTo>
                    <a:pt x="9149" y="115"/>
                    <a:pt x="8198" y="1"/>
                    <a:pt x="7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6" name="Google Shape;1536;p79"/>
          <p:cNvGrpSpPr/>
          <p:nvPr/>
        </p:nvGrpSpPr>
        <p:grpSpPr>
          <a:xfrm>
            <a:off x="2424225" y="3256750"/>
            <a:ext cx="334975" cy="370975"/>
            <a:chOff x="4933650" y="1688450"/>
            <a:chExt cx="334975" cy="370975"/>
          </a:xfrm>
        </p:grpSpPr>
        <p:sp>
          <p:nvSpPr>
            <p:cNvPr id="1537" name="Google Shape;1537;p79"/>
            <p:cNvSpPr/>
            <p:nvPr/>
          </p:nvSpPr>
          <p:spPr>
            <a:xfrm>
              <a:off x="4933675" y="1688450"/>
              <a:ext cx="334950" cy="370975"/>
            </a:xfrm>
            <a:custGeom>
              <a:rect b="b" l="l" r="r" t="t"/>
              <a:pathLst>
                <a:path extrusionOk="0" h="14839" w="13398">
                  <a:moveTo>
                    <a:pt x="281" y="1"/>
                  </a:moveTo>
                  <a:cubicBezTo>
                    <a:pt x="117" y="1"/>
                    <a:pt x="0" y="133"/>
                    <a:pt x="23" y="317"/>
                  </a:cubicBezTo>
                  <a:cubicBezTo>
                    <a:pt x="449" y="2141"/>
                    <a:pt x="1786" y="7794"/>
                    <a:pt x="2455" y="10834"/>
                  </a:cubicBezTo>
                  <a:cubicBezTo>
                    <a:pt x="3019" y="13261"/>
                    <a:pt x="5190" y="14839"/>
                    <a:pt x="7469" y="14839"/>
                  </a:cubicBezTo>
                  <a:cubicBezTo>
                    <a:pt x="8386" y="14839"/>
                    <a:pt x="9321" y="14584"/>
                    <a:pt x="10176" y="14025"/>
                  </a:cubicBezTo>
                  <a:cubicBezTo>
                    <a:pt x="10236" y="13934"/>
                    <a:pt x="10358" y="13904"/>
                    <a:pt x="10419" y="13843"/>
                  </a:cubicBezTo>
                  <a:cubicBezTo>
                    <a:pt x="10510" y="13752"/>
                    <a:pt x="10571" y="13722"/>
                    <a:pt x="10692" y="13630"/>
                  </a:cubicBezTo>
                  <a:cubicBezTo>
                    <a:pt x="13398" y="11381"/>
                    <a:pt x="12881" y="7065"/>
                    <a:pt x="9841" y="5363"/>
                  </a:cubicBezTo>
                  <a:cubicBezTo>
                    <a:pt x="7136" y="3843"/>
                    <a:pt x="2090" y="955"/>
                    <a:pt x="449" y="44"/>
                  </a:cubicBezTo>
                  <a:cubicBezTo>
                    <a:pt x="390" y="14"/>
                    <a:pt x="333" y="1"/>
                    <a:pt x="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79"/>
            <p:cNvSpPr/>
            <p:nvPr/>
          </p:nvSpPr>
          <p:spPr>
            <a:xfrm>
              <a:off x="4933650" y="1688550"/>
              <a:ext cx="334225" cy="370450"/>
            </a:xfrm>
            <a:custGeom>
              <a:rect b="b" l="l" r="r" t="t"/>
              <a:pathLst>
                <a:path extrusionOk="0" h="14818" w="13369">
                  <a:moveTo>
                    <a:pt x="280" y="0"/>
                  </a:moveTo>
                  <a:cubicBezTo>
                    <a:pt x="124" y="0"/>
                    <a:pt x="1" y="148"/>
                    <a:pt x="24" y="313"/>
                  </a:cubicBezTo>
                  <a:cubicBezTo>
                    <a:pt x="55" y="404"/>
                    <a:pt x="55" y="495"/>
                    <a:pt x="116" y="617"/>
                  </a:cubicBezTo>
                  <a:cubicBezTo>
                    <a:pt x="2031" y="1711"/>
                    <a:pt x="4249" y="2957"/>
                    <a:pt x="5739" y="3809"/>
                  </a:cubicBezTo>
                  <a:cubicBezTo>
                    <a:pt x="8778" y="5541"/>
                    <a:pt x="9295" y="9827"/>
                    <a:pt x="6590" y="12076"/>
                  </a:cubicBezTo>
                  <a:cubicBezTo>
                    <a:pt x="6529" y="12167"/>
                    <a:pt x="6438" y="12198"/>
                    <a:pt x="6347" y="12259"/>
                  </a:cubicBezTo>
                  <a:cubicBezTo>
                    <a:pt x="6256" y="12350"/>
                    <a:pt x="6195" y="12380"/>
                    <a:pt x="6073" y="12471"/>
                  </a:cubicBezTo>
                  <a:cubicBezTo>
                    <a:pt x="5344" y="12927"/>
                    <a:pt x="4584" y="13170"/>
                    <a:pt x="3794" y="13262"/>
                  </a:cubicBezTo>
                  <a:cubicBezTo>
                    <a:pt x="4780" y="14248"/>
                    <a:pt x="6118" y="14818"/>
                    <a:pt x="7485" y="14818"/>
                  </a:cubicBezTo>
                  <a:cubicBezTo>
                    <a:pt x="8391" y="14818"/>
                    <a:pt x="9310" y="14567"/>
                    <a:pt x="10146" y="14021"/>
                  </a:cubicBezTo>
                  <a:cubicBezTo>
                    <a:pt x="10207" y="13930"/>
                    <a:pt x="10329" y="13900"/>
                    <a:pt x="10389" y="13839"/>
                  </a:cubicBezTo>
                  <a:cubicBezTo>
                    <a:pt x="10481" y="13748"/>
                    <a:pt x="10541" y="13718"/>
                    <a:pt x="10663" y="13626"/>
                  </a:cubicBezTo>
                  <a:cubicBezTo>
                    <a:pt x="13368" y="11377"/>
                    <a:pt x="12821" y="7091"/>
                    <a:pt x="9781" y="5359"/>
                  </a:cubicBezTo>
                  <a:cubicBezTo>
                    <a:pt x="7107" y="3839"/>
                    <a:pt x="2031" y="951"/>
                    <a:pt x="420" y="40"/>
                  </a:cubicBezTo>
                  <a:cubicBezTo>
                    <a:pt x="372" y="12"/>
                    <a:pt x="325" y="0"/>
                    <a:pt x="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79"/>
            <p:cNvSpPr/>
            <p:nvPr/>
          </p:nvSpPr>
          <p:spPr>
            <a:xfrm>
              <a:off x="4970725" y="1770800"/>
              <a:ext cx="82100" cy="106675"/>
            </a:xfrm>
            <a:custGeom>
              <a:rect b="b" l="l" r="r" t="t"/>
              <a:pathLst>
                <a:path extrusionOk="0" h="4267" w="3284">
                  <a:moveTo>
                    <a:pt x="1068" y="0"/>
                  </a:moveTo>
                  <a:cubicBezTo>
                    <a:pt x="531" y="0"/>
                    <a:pt x="300" y="415"/>
                    <a:pt x="183" y="944"/>
                  </a:cubicBezTo>
                  <a:cubicBezTo>
                    <a:pt x="0" y="1643"/>
                    <a:pt x="61" y="2373"/>
                    <a:pt x="335" y="2981"/>
                  </a:cubicBezTo>
                  <a:cubicBezTo>
                    <a:pt x="639" y="3649"/>
                    <a:pt x="1216" y="4136"/>
                    <a:pt x="1976" y="4257"/>
                  </a:cubicBezTo>
                  <a:cubicBezTo>
                    <a:pt x="2043" y="4263"/>
                    <a:pt x="2110" y="4267"/>
                    <a:pt x="2176" y="4267"/>
                  </a:cubicBezTo>
                  <a:cubicBezTo>
                    <a:pt x="2442" y="4267"/>
                    <a:pt x="2700" y="4209"/>
                    <a:pt x="2918" y="4014"/>
                  </a:cubicBezTo>
                  <a:cubicBezTo>
                    <a:pt x="3070" y="3801"/>
                    <a:pt x="3192" y="3589"/>
                    <a:pt x="3222" y="3315"/>
                  </a:cubicBezTo>
                  <a:cubicBezTo>
                    <a:pt x="3283" y="2829"/>
                    <a:pt x="3222" y="2342"/>
                    <a:pt x="3040" y="1856"/>
                  </a:cubicBezTo>
                  <a:cubicBezTo>
                    <a:pt x="2797" y="1248"/>
                    <a:pt x="2432" y="762"/>
                    <a:pt x="1976" y="397"/>
                  </a:cubicBezTo>
                  <a:cubicBezTo>
                    <a:pt x="1733" y="184"/>
                    <a:pt x="1429" y="2"/>
                    <a:pt x="1125" y="2"/>
                  </a:cubicBezTo>
                  <a:cubicBezTo>
                    <a:pt x="1106" y="1"/>
                    <a:pt x="1086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79"/>
            <p:cNvSpPr/>
            <p:nvPr/>
          </p:nvSpPr>
          <p:spPr>
            <a:xfrm>
              <a:off x="4984400" y="1811100"/>
              <a:ext cx="37250" cy="51350"/>
            </a:xfrm>
            <a:custGeom>
              <a:rect b="b" l="l" r="r" t="t"/>
              <a:pathLst>
                <a:path extrusionOk="0" h="2054" w="1490">
                  <a:moveTo>
                    <a:pt x="426" y="1"/>
                  </a:moveTo>
                  <a:cubicBezTo>
                    <a:pt x="1" y="1"/>
                    <a:pt x="1" y="426"/>
                    <a:pt x="61" y="761"/>
                  </a:cubicBezTo>
                  <a:cubicBezTo>
                    <a:pt x="92" y="1034"/>
                    <a:pt x="153" y="1369"/>
                    <a:pt x="365" y="1642"/>
                  </a:cubicBezTo>
                  <a:cubicBezTo>
                    <a:pt x="396" y="1703"/>
                    <a:pt x="457" y="1794"/>
                    <a:pt x="548" y="1855"/>
                  </a:cubicBezTo>
                  <a:cubicBezTo>
                    <a:pt x="647" y="1954"/>
                    <a:pt x="766" y="2053"/>
                    <a:pt x="906" y="2053"/>
                  </a:cubicBezTo>
                  <a:cubicBezTo>
                    <a:pt x="938" y="2053"/>
                    <a:pt x="970" y="2048"/>
                    <a:pt x="1004" y="2037"/>
                  </a:cubicBezTo>
                  <a:cubicBezTo>
                    <a:pt x="1125" y="2007"/>
                    <a:pt x="1186" y="1916"/>
                    <a:pt x="1216" y="1825"/>
                  </a:cubicBezTo>
                  <a:cubicBezTo>
                    <a:pt x="1490" y="1338"/>
                    <a:pt x="1186" y="639"/>
                    <a:pt x="882" y="274"/>
                  </a:cubicBezTo>
                  <a:cubicBezTo>
                    <a:pt x="760" y="122"/>
                    <a:pt x="608" y="1"/>
                    <a:pt x="4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1" name="Google Shape;1541;p79"/>
          <p:cNvGrpSpPr/>
          <p:nvPr/>
        </p:nvGrpSpPr>
        <p:grpSpPr>
          <a:xfrm>
            <a:off x="4827100" y="3968225"/>
            <a:ext cx="352875" cy="357650"/>
            <a:chOff x="4827100" y="3968225"/>
            <a:chExt cx="352875" cy="357650"/>
          </a:xfrm>
        </p:grpSpPr>
        <p:sp>
          <p:nvSpPr>
            <p:cNvPr id="1542" name="Google Shape;1542;p79"/>
            <p:cNvSpPr/>
            <p:nvPr/>
          </p:nvSpPr>
          <p:spPr>
            <a:xfrm>
              <a:off x="4827100" y="3968225"/>
              <a:ext cx="352875" cy="357575"/>
            </a:xfrm>
            <a:custGeom>
              <a:rect b="b" l="l" r="r" t="t"/>
              <a:pathLst>
                <a:path extrusionOk="0" h="14303" w="14115">
                  <a:moveTo>
                    <a:pt x="13834" y="1"/>
                  </a:moveTo>
                  <a:cubicBezTo>
                    <a:pt x="13792" y="1"/>
                    <a:pt x="13749" y="13"/>
                    <a:pt x="13709" y="39"/>
                  </a:cubicBezTo>
                  <a:cubicBezTo>
                    <a:pt x="12037" y="830"/>
                    <a:pt x="6749" y="3352"/>
                    <a:pt x="3982" y="4659"/>
                  </a:cubicBezTo>
                  <a:cubicBezTo>
                    <a:pt x="821" y="6179"/>
                    <a:pt x="1" y="10435"/>
                    <a:pt x="2493" y="12866"/>
                  </a:cubicBezTo>
                  <a:lnTo>
                    <a:pt x="2736" y="13109"/>
                  </a:lnTo>
                  <a:cubicBezTo>
                    <a:pt x="2797" y="13170"/>
                    <a:pt x="2888" y="13261"/>
                    <a:pt x="2949" y="13292"/>
                  </a:cubicBezTo>
                  <a:cubicBezTo>
                    <a:pt x="3858" y="13983"/>
                    <a:pt x="4904" y="14302"/>
                    <a:pt x="5938" y="14302"/>
                  </a:cubicBezTo>
                  <a:cubicBezTo>
                    <a:pt x="8085" y="14302"/>
                    <a:pt x="10175" y="12925"/>
                    <a:pt x="10852" y="10647"/>
                  </a:cubicBezTo>
                  <a:cubicBezTo>
                    <a:pt x="11764" y="7669"/>
                    <a:pt x="13496" y="2076"/>
                    <a:pt x="14043" y="343"/>
                  </a:cubicBezTo>
                  <a:cubicBezTo>
                    <a:pt x="14115" y="153"/>
                    <a:pt x="13982" y="1"/>
                    <a:pt x="138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79"/>
            <p:cNvSpPr/>
            <p:nvPr/>
          </p:nvSpPr>
          <p:spPr>
            <a:xfrm>
              <a:off x="4843050" y="3968225"/>
              <a:ext cx="336925" cy="357650"/>
            </a:xfrm>
            <a:custGeom>
              <a:rect b="b" l="l" r="r" t="t"/>
              <a:pathLst>
                <a:path extrusionOk="0" h="14306" w="13477">
                  <a:moveTo>
                    <a:pt x="13196" y="1"/>
                  </a:moveTo>
                  <a:cubicBezTo>
                    <a:pt x="13154" y="1"/>
                    <a:pt x="13111" y="13"/>
                    <a:pt x="13071" y="39"/>
                  </a:cubicBezTo>
                  <a:cubicBezTo>
                    <a:pt x="13010" y="70"/>
                    <a:pt x="12889" y="100"/>
                    <a:pt x="12767" y="191"/>
                  </a:cubicBezTo>
                  <a:cubicBezTo>
                    <a:pt x="12129" y="2319"/>
                    <a:pt x="11369" y="4690"/>
                    <a:pt x="10883" y="6331"/>
                  </a:cubicBezTo>
                  <a:cubicBezTo>
                    <a:pt x="10181" y="8601"/>
                    <a:pt x="8064" y="10002"/>
                    <a:pt x="5912" y="10002"/>
                  </a:cubicBezTo>
                  <a:cubicBezTo>
                    <a:pt x="4894" y="10002"/>
                    <a:pt x="3868" y="9689"/>
                    <a:pt x="2980" y="9006"/>
                  </a:cubicBezTo>
                  <a:cubicBezTo>
                    <a:pt x="2889" y="8915"/>
                    <a:pt x="2828" y="8884"/>
                    <a:pt x="2737" y="8793"/>
                  </a:cubicBezTo>
                  <a:lnTo>
                    <a:pt x="2524" y="8580"/>
                  </a:lnTo>
                  <a:cubicBezTo>
                    <a:pt x="1916" y="7972"/>
                    <a:pt x="1490" y="7273"/>
                    <a:pt x="1247" y="6513"/>
                  </a:cubicBezTo>
                  <a:lnTo>
                    <a:pt x="1247" y="6513"/>
                  </a:lnTo>
                  <a:cubicBezTo>
                    <a:pt x="1" y="8459"/>
                    <a:pt x="92" y="11134"/>
                    <a:pt x="1916" y="12897"/>
                  </a:cubicBezTo>
                  <a:lnTo>
                    <a:pt x="2129" y="13140"/>
                  </a:lnTo>
                  <a:cubicBezTo>
                    <a:pt x="2220" y="13201"/>
                    <a:pt x="2281" y="13292"/>
                    <a:pt x="2372" y="13322"/>
                  </a:cubicBezTo>
                  <a:cubicBezTo>
                    <a:pt x="3260" y="13995"/>
                    <a:pt x="4282" y="14305"/>
                    <a:pt x="5294" y="14305"/>
                  </a:cubicBezTo>
                  <a:cubicBezTo>
                    <a:pt x="7436" y="14305"/>
                    <a:pt x="9533" y="12918"/>
                    <a:pt x="10214" y="10647"/>
                  </a:cubicBezTo>
                  <a:cubicBezTo>
                    <a:pt x="11126" y="7669"/>
                    <a:pt x="12858" y="2076"/>
                    <a:pt x="13405" y="343"/>
                  </a:cubicBezTo>
                  <a:cubicBezTo>
                    <a:pt x="13477" y="153"/>
                    <a:pt x="13344" y="1"/>
                    <a:pt x="131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79"/>
            <p:cNvSpPr/>
            <p:nvPr/>
          </p:nvSpPr>
          <p:spPr>
            <a:xfrm>
              <a:off x="5009475" y="4027700"/>
              <a:ext cx="102625" cy="88175"/>
            </a:xfrm>
            <a:custGeom>
              <a:rect b="b" l="l" r="r" t="t"/>
              <a:pathLst>
                <a:path extrusionOk="0" h="3527" w="4105">
                  <a:moveTo>
                    <a:pt x="2919" y="1"/>
                  </a:moveTo>
                  <a:cubicBezTo>
                    <a:pt x="2189" y="61"/>
                    <a:pt x="1520" y="274"/>
                    <a:pt x="973" y="669"/>
                  </a:cubicBezTo>
                  <a:cubicBezTo>
                    <a:pt x="365" y="1125"/>
                    <a:pt x="1" y="1764"/>
                    <a:pt x="61" y="2524"/>
                  </a:cubicBezTo>
                  <a:cubicBezTo>
                    <a:pt x="122" y="2858"/>
                    <a:pt x="213" y="3192"/>
                    <a:pt x="517" y="3405"/>
                  </a:cubicBezTo>
                  <a:cubicBezTo>
                    <a:pt x="730" y="3496"/>
                    <a:pt x="973" y="3527"/>
                    <a:pt x="1247" y="3527"/>
                  </a:cubicBezTo>
                  <a:cubicBezTo>
                    <a:pt x="1733" y="3496"/>
                    <a:pt x="2189" y="3314"/>
                    <a:pt x="2615" y="3040"/>
                  </a:cubicBezTo>
                  <a:cubicBezTo>
                    <a:pt x="3162" y="2706"/>
                    <a:pt x="3557" y="2220"/>
                    <a:pt x="3830" y="1672"/>
                  </a:cubicBezTo>
                  <a:cubicBezTo>
                    <a:pt x="3982" y="1399"/>
                    <a:pt x="4104" y="1065"/>
                    <a:pt x="4013" y="761"/>
                  </a:cubicBezTo>
                  <a:cubicBezTo>
                    <a:pt x="3952" y="183"/>
                    <a:pt x="3466" y="61"/>
                    <a:pt x="2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79"/>
            <p:cNvSpPr/>
            <p:nvPr/>
          </p:nvSpPr>
          <p:spPr>
            <a:xfrm>
              <a:off x="5022400" y="4043850"/>
              <a:ext cx="49425" cy="37825"/>
            </a:xfrm>
            <a:custGeom>
              <a:rect b="b" l="l" r="r" t="t"/>
              <a:pathLst>
                <a:path extrusionOk="0" h="1513" w="1977">
                  <a:moveTo>
                    <a:pt x="1608" y="1"/>
                  </a:moveTo>
                  <a:cubicBezTo>
                    <a:pt x="1470" y="1"/>
                    <a:pt x="1317" y="49"/>
                    <a:pt x="1186" y="115"/>
                  </a:cubicBezTo>
                  <a:cubicBezTo>
                    <a:pt x="851" y="236"/>
                    <a:pt x="547" y="419"/>
                    <a:pt x="365" y="631"/>
                  </a:cubicBezTo>
                  <a:cubicBezTo>
                    <a:pt x="274" y="692"/>
                    <a:pt x="244" y="783"/>
                    <a:pt x="152" y="844"/>
                  </a:cubicBezTo>
                  <a:cubicBezTo>
                    <a:pt x="92" y="996"/>
                    <a:pt x="0" y="1148"/>
                    <a:pt x="92" y="1300"/>
                  </a:cubicBezTo>
                  <a:cubicBezTo>
                    <a:pt x="122" y="1391"/>
                    <a:pt x="244" y="1452"/>
                    <a:pt x="365" y="1482"/>
                  </a:cubicBezTo>
                  <a:cubicBezTo>
                    <a:pt x="439" y="1503"/>
                    <a:pt x="515" y="1512"/>
                    <a:pt x="590" y="1512"/>
                  </a:cubicBezTo>
                  <a:cubicBezTo>
                    <a:pt x="1071" y="1512"/>
                    <a:pt x="1557" y="1129"/>
                    <a:pt x="1794" y="814"/>
                  </a:cubicBezTo>
                  <a:cubicBezTo>
                    <a:pt x="1915" y="662"/>
                    <a:pt x="1976" y="510"/>
                    <a:pt x="1976" y="327"/>
                  </a:cubicBezTo>
                  <a:cubicBezTo>
                    <a:pt x="1941" y="85"/>
                    <a:pt x="1789" y="1"/>
                    <a:pt x="16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6" name="Google Shape;1546;p79"/>
          <p:cNvGrpSpPr/>
          <p:nvPr/>
        </p:nvGrpSpPr>
        <p:grpSpPr>
          <a:xfrm>
            <a:off x="481129" y="2814217"/>
            <a:ext cx="1575648" cy="1725264"/>
            <a:chOff x="139325" y="2981275"/>
            <a:chExt cx="1857200" cy="2033550"/>
          </a:xfrm>
        </p:grpSpPr>
        <p:sp>
          <p:nvSpPr>
            <p:cNvPr id="1547" name="Google Shape;1547;p79"/>
            <p:cNvSpPr/>
            <p:nvPr/>
          </p:nvSpPr>
          <p:spPr>
            <a:xfrm>
              <a:off x="139325" y="2981275"/>
              <a:ext cx="1857200" cy="1886325"/>
            </a:xfrm>
            <a:custGeom>
              <a:rect b="b" l="l" r="r" t="t"/>
              <a:pathLst>
                <a:path extrusionOk="0" h="75453" w="74288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79"/>
            <p:cNvSpPr/>
            <p:nvPr/>
          </p:nvSpPr>
          <p:spPr>
            <a:xfrm>
              <a:off x="139325" y="2981275"/>
              <a:ext cx="1857200" cy="1886325"/>
            </a:xfrm>
            <a:custGeom>
              <a:rect b="b" l="l" r="r" t="t"/>
              <a:pathLst>
                <a:path extrusionOk="0" h="75453" w="74288">
                  <a:moveTo>
                    <a:pt x="44943" y="0"/>
                  </a:moveTo>
                  <a:cubicBezTo>
                    <a:pt x="42309" y="0"/>
                    <a:pt x="39681" y="557"/>
                    <a:pt x="37235" y="1675"/>
                  </a:cubicBezTo>
                  <a:lnTo>
                    <a:pt x="24044" y="7571"/>
                  </a:lnTo>
                  <a:lnTo>
                    <a:pt x="10852" y="13438"/>
                  </a:lnTo>
                  <a:cubicBezTo>
                    <a:pt x="6262" y="15505"/>
                    <a:pt x="2706" y="19335"/>
                    <a:pt x="943" y="24046"/>
                  </a:cubicBezTo>
                  <a:cubicBezTo>
                    <a:pt x="1" y="26630"/>
                    <a:pt x="153" y="29487"/>
                    <a:pt x="1429" y="31949"/>
                  </a:cubicBezTo>
                  <a:lnTo>
                    <a:pt x="19302" y="66144"/>
                  </a:lnTo>
                  <a:cubicBezTo>
                    <a:pt x="22388" y="72029"/>
                    <a:pt x="28415" y="75453"/>
                    <a:pt x="34682" y="75453"/>
                  </a:cubicBezTo>
                  <a:cubicBezTo>
                    <a:pt x="37057" y="75453"/>
                    <a:pt x="39467" y="74961"/>
                    <a:pt x="41764" y="73925"/>
                  </a:cubicBezTo>
                  <a:lnTo>
                    <a:pt x="51825" y="69426"/>
                  </a:lnTo>
                  <a:lnTo>
                    <a:pt x="61886" y="64898"/>
                  </a:lnTo>
                  <a:cubicBezTo>
                    <a:pt x="70245" y="61128"/>
                    <a:pt x="74288" y="51523"/>
                    <a:pt x="71005" y="42922"/>
                  </a:cubicBezTo>
                  <a:lnTo>
                    <a:pt x="57327" y="6842"/>
                  </a:lnTo>
                  <a:cubicBezTo>
                    <a:pt x="56354" y="4319"/>
                    <a:pt x="54348" y="2313"/>
                    <a:pt x="51764" y="1280"/>
                  </a:cubicBezTo>
                  <a:cubicBezTo>
                    <a:pt x="49564" y="428"/>
                    <a:pt x="47251" y="0"/>
                    <a:pt x="44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79"/>
            <p:cNvSpPr/>
            <p:nvPr/>
          </p:nvSpPr>
          <p:spPr>
            <a:xfrm>
              <a:off x="139325" y="2982450"/>
              <a:ext cx="1435475" cy="804400"/>
            </a:xfrm>
            <a:custGeom>
              <a:rect b="b" l="l" r="r" t="t"/>
              <a:pathLst>
                <a:path extrusionOk="0" h="32176" w="57419">
                  <a:moveTo>
                    <a:pt x="44885" y="0"/>
                  </a:moveTo>
                  <a:cubicBezTo>
                    <a:pt x="42271" y="0"/>
                    <a:pt x="39664" y="548"/>
                    <a:pt x="37235" y="1658"/>
                  </a:cubicBezTo>
                  <a:lnTo>
                    <a:pt x="24044" y="7555"/>
                  </a:lnTo>
                  <a:lnTo>
                    <a:pt x="10882" y="13452"/>
                  </a:lnTo>
                  <a:cubicBezTo>
                    <a:pt x="6262" y="15488"/>
                    <a:pt x="2706" y="19318"/>
                    <a:pt x="943" y="24029"/>
                  </a:cubicBezTo>
                  <a:cubicBezTo>
                    <a:pt x="1" y="26613"/>
                    <a:pt x="153" y="29470"/>
                    <a:pt x="1460" y="31932"/>
                  </a:cubicBezTo>
                  <a:lnTo>
                    <a:pt x="1581" y="32175"/>
                  </a:lnTo>
                  <a:cubicBezTo>
                    <a:pt x="791" y="30017"/>
                    <a:pt x="791" y="27616"/>
                    <a:pt x="1581" y="25458"/>
                  </a:cubicBezTo>
                  <a:cubicBezTo>
                    <a:pt x="3344" y="20747"/>
                    <a:pt x="6931" y="16886"/>
                    <a:pt x="11521" y="14850"/>
                  </a:cubicBezTo>
                  <a:lnTo>
                    <a:pt x="24712" y="8953"/>
                  </a:lnTo>
                  <a:lnTo>
                    <a:pt x="37874" y="3056"/>
                  </a:lnTo>
                  <a:cubicBezTo>
                    <a:pt x="40338" y="1970"/>
                    <a:pt x="42976" y="1420"/>
                    <a:pt x="45611" y="1420"/>
                  </a:cubicBezTo>
                  <a:cubicBezTo>
                    <a:pt x="47916" y="1420"/>
                    <a:pt x="50219" y="1841"/>
                    <a:pt x="52403" y="2692"/>
                  </a:cubicBezTo>
                  <a:cubicBezTo>
                    <a:pt x="54561" y="3512"/>
                    <a:pt x="56354" y="5123"/>
                    <a:pt x="57418" y="7160"/>
                  </a:cubicBezTo>
                  <a:lnTo>
                    <a:pt x="57296" y="6917"/>
                  </a:lnTo>
                  <a:cubicBezTo>
                    <a:pt x="56324" y="4333"/>
                    <a:pt x="54287" y="2296"/>
                    <a:pt x="51764" y="1293"/>
                  </a:cubicBezTo>
                  <a:cubicBezTo>
                    <a:pt x="49546" y="435"/>
                    <a:pt x="47213" y="0"/>
                    <a:pt x="448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79"/>
            <p:cNvSpPr/>
            <p:nvPr/>
          </p:nvSpPr>
          <p:spPr>
            <a:xfrm>
              <a:off x="267000" y="3080500"/>
              <a:ext cx="1491675" cy="1479475"/>
            </a:xfrm>
            <a:custGeom>
              <a:rect b="b" l="l" r="r" t="t"/>
              <a:pathLst>
                <a:path extrusionOk="0" h="59179" w="59667">
                  <a:moveTo>
                    <a:pt x="39300" y="1"/>
                  </a:moveTo>
                  <a:cubicBezTo>
                    <a:pt x="37263" y="1"/>
                    <a:pt x="35199" y="445"/>
                    <a:pt x="33283" y="1323"/>
                  </a:cubicBezTo>
                  <a:lnTo>
                    <a:pt x="7751" y="12752"/>
                  </a:lnTo>
                  <a:cubicBezTo>
                    <a:pt x="4468" y="14180"/>
                    <a:pt x="1854" y="16825"/>
                    <a:pt x="486" y="19925"/>
                  </a:cubicBezTo>
                  <a:cubicBezTo>
                    <a:pt x="0" y="21080"/>
                    <a:pt x="30" y="22326"/>
                    <a:pt x="547" y="23360"/>
                  </a:cubicBezTo>
                  <a:lnTo>
                    <a:pt x="16323" y="53086"/>
                  </a:lnTo>
                  <a:cubicBezTo>
                    <a:pt x="18189" y="56629"/>
                    <a:pt x="21965" y="58617"/>
                    <a:pt x="26050" y="58617"/>
                  </a:cubicBezTo>
                  <a:cubicBezTo>
                    <a:pt x="27818" y="58617"/>
                    <a:pt x="29645" y="58244"/>
                    <a:pt x="31399" y="57463"/>
                  </a:cubicBezTo>
                  <a:lnTo>
                    <a:pt x="34803" y="55944"/>
                  </a:lnTo>
                  <a:cubicBezTo>
                    <a:pt x="35107" y="55806"/>
                    <a:pt x="35424" y="55740"/>
                    <a:pt x="35738" y="55740"/>
                  </a:cubicBezTo>
                  <a:cubicBezTo>
                    <a:pt x="36461" y="55740"/>
                    <a:pt x="37164" y="56089"/>
                    <a:pt x="37630" y="56704"/>
                  </a:cubicBezTo>
                  <a:cubicBezTo>
                    <a:pt x="38847" y="58259"/>
                    <a:pt x="40515" y="59179"/>
                    <a:pt x="42127" y="59179"/>
                  </a:cubicBezTo>
                  <a:cubicBezTo>
                    <a:pt x="42689" y="59179"/>
                    <a:pt x="43243" y="59067"/>
                    <a:pt x="43770" y="58831"/>
                  </a:cubicBezTo>
                  <a:cubicBezTo>
                    <a:pt x="45776" y="57919"/>
                    <a:pt x="46718" y="55457"/>
                    <a:pt x="46232" y="52843"/>
                  </a:cubicBezTo>
                  <a:cubicBezTo>
                    <a:pt x="46050" y="51719"/>
                    <a:pt x="46536" y="50655"/>
                    <a:pt x="47569" y="50199"/>
                  </a:cubicBezTo>
                  <a:lnTo>
                    <a:pt x="50943" y="48679"/>
                  </a:lnTo>
                  <a:cubicBezTo>
                    <a:pt x="56718" y="46095"/>
                    <a:pt x="59667" y="39864"/>
                    <a:pt x="57691" y="34545"/>
                  </a:cubicBezTo>
                  <a:lnTo>
                    <a:pt x="45989" y="3025"/>
                  </a:lnTo>
                  <a:cubicBezTo>
                    <a:pt x="45533" y="1931"/>
                    <a:pt x="44621" y="1080"/>
                    <a:pt x="43466" y="654"/>
                  </a:cubicBezTo>
                  <a:cubicBezTo>
                    <a:pt x="42129" y="217"/>
                    <a:pt x="40721" y="1"/>
                    <a:pt x="39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79"/>
            <p:cNvSpPr/>
            <p:nvPr/>
          </p:nvSpPr>
          <p:spPr>
            <a:xfrm>
              <a:off x="401500" y="3210750"/>
              <a:ext cx="1230275" cy="1209300"/>
            </a:xfrm>
            <a:custGeom>
              <a:rect b="b" l="l" r="r" t="t"/>
              <a:pathLst>
                <a:path extrusionOk="0" h="48372" w="49211">
                  <a:moveTo>
                    <a:pt x="32408" y="1"/>
                  </a:moveTo>
                  <a:cubicBezTo>
                    <a:pt x="30747" y="1"/>
                    <a:pt x="29056" y="358"/>
                    <a:pt x="27478" y="1067"/>
                  </a:cubicBezTo>
                  <a:lnTo>
                    <a:pt x="6383" y="10551"/>
                  </a:lnTo>
                  <a:cubicBezTo>
                    <a:pt x="3739" y="11767"/>
                    <a:pt x="1520" y="13894"/>
                    <a:pt x="426" y="16478"/>
                  </a:cubicBezTo>
                  <a:cubicBezTo>
                    <a:pt x="0" y="17420"/>
                    <a:pt x="30" y="18454"/>
                    <a:pt x="486" y="19274"/>
                  </a:cubicBezTo>
                  <a:lnTo>
                    <a:pt x="13496" y="43834"/>
                  </a:lnTo>
                  <a:cubicBezTo>
                    <a:pt x="15022" y="46738"/>
                    <a:pt x="18131" y="48371"/>
                    <a:pt x="21502" y="48371"/>
                  </a:cubicBezTo>
                  <a:cubicBezTo>
                    <a:pt x="22964" y="48371"/>
                    <a:pt x="24475" y="48064"/>
                    <a:pt x="25928" y="47421"/>
                  </a:cubicBezTo>
                  <a:lnTo>
                    <a:pt x="41977" y="40186"/>
                  </a:lnTo>
                  <a:cubicBezTo>
                    <a:pt x="46779" y="38059"/>
                    <a:pt x="49211" y="32922"/>
                    <a:pt x="47569" y="28514"/>
                  </a:cubicBezTo>
                  <a:lnTo>
                    <a:pt x="37934" y="2496"/>
                  </a:lnTo>
                  <a:cubicBezTo>
                    <a:pt x="37569" y="1584"/>
                    <a:pt x="36840" y="855"/>
                    <a:pt x="35867" y="551"/>
                  </a:cubicBezTo>
                  <a:cubicBezTo>
                    <a:pt x="34765" y="183"/>
                    <a:pt x="33594" y="1"/>
                    <a:pt x="324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79"/>
            <p:cNvSpPr/>
            <p:nvPr/>
          </p:nvSpPr>
          <p:spPr>
            <a:xfrm>
              <a:off x="811075" y="3216150"/>
              <a:ext cx="599575" cy="1204325"/>
            </a:xfrm>
            <a:custGeom>
              <a:rect b="b" l="l" r="r" t="t"/>
              <a:pathLst>
                <a:path extrusionOk="0" h="48173" w="23983">
                  <a:moveTo>
                    <a:pt x="17782" y="0"/>
                  </a:moveTo>
                  <a:lnTo>
                    <a:pt x="0" y="46718"/>
                  </a:lnTo>
                  <a:cubicBezTo>
                    <a:pt x="1484" y="47661"/>
                    <a:pt x="3278" y="48172"/>
                    <a:pt x="5147" y="48172"/>
                  </a:cubicBezTo>
                  <a:cubicBezTo>
                    <a:pt x="6533" y="48172"/>
                    <a:pt x="7960" y="47891"/>
                    <a:pt x="9332" y="47296"/>
                  </a:cubicBezTo>
                  <a:lnTo>
                    <a:pt x="23983" y="8845"/>
                  </a:lnTo>
                  <a:lnTo>
                    <a:pt x="21551" y="2310"/>
                  </a:lnTo>
                  <a:cubicBezTo>
                    <a:pt x="21186" y="1398"/>
                    <a:pt x="20426" y="699"/>
                    <a:pt x="19484" y="365"/>
                  </a:cubicBezTo>
                  <a:cubicBezTo>
                    <a:pt x="18906" y="183"/>
                    <a:pt x="18359" y="61"/>
                    <a:pt x="177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79"/>
            <p:cNvSpPr/>
            <p:nvPr/>
          </p:nvSpPr>
          <p:spPr>
            <a:xfrm>
              <a:off x="602850" y="3262500"/>
              <a:ext cx="433175" cy="934675"/>
            </a:xfrm>
            <a:custGeom>
              <a:rect b="b" l="l" r="r" t="t"/>
              <a:pathLst>
                <a:path extrusionOk="0" h="37387" w="17327">
                  <a:moveTo>
                    <a:pt x="17326" y="0"/>
                  </a:moveTo>
                  <a:lnTo>
                    <a:pt x="10913" y="2888"/>
                  </a:lnTo>
                  <a:lnTo>
                    <a:pt x="1" y="31521"/>
                  </a:lnTo>
                  <a:lnTo>
                    <a:pt x="3071" y="37387"/>
                  </a:lnTo>
                  <a:lnTo>
                    <a:pt x="173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79"/>
            <p:cNvSpPr/>
            <p:nvPr/>
          </p:nvSpPr>
          <p:spPr>
            <a:xfrm>
              <a:off x="1210025" y="3620400"/>
              <a:ext cx="334375" cy="705200"/>
            </a:xfrm>
            <a:custGeom>
              <a:rect b="b" l="l" r="r" t="t"/>
              <a:pathLst>
                <a:path extrusionOk="0" h="28208" w="13375">
                  <a:moveTo>
                    <a:pt x="10760" y="1"/>
                  </a:moveTo>
                  <a:lnTo>
                    <a:pt x="0" y="28208"/>
                  </a:lnTo>
                  <a:lnTo>
                    <a:pt x="6414" y="25320"/>
                  </a:lnTo>
                  <a:lnTo>
                    <a:pt x="13374" y="7083"/>
                  </a:lnTo>
                  <a:lnTo>
                    <a:pt x="10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79"/>
            <p:cNvSpPr/>
            <p:nvPr/>
          </p:nvSpPr>
          <p:spPr>
            <a:xfrm>
              <a:off x="901500" y="4572350"/>
              <a:ext cx="276725" cy="168750"/>
            </a:xfrm>
            <a:custGeom>
              <a:rect b="b" l="l" r="r" t="t"/>
              <a:pathLst>
                <a:path extrusionOk="0" h="6750" w="11069">
                  <a:moveTo>
                    <a:pt x="7701" y="0"/>
                  </a:moveTo>
                  <a:cubicBezTo>
                    <a:pt x="7499" y="0"/>
                    <a:pt x="7292" y="23"/>
                    <a:pt x="7083" y="69"/>
                  </a:cubicBezTo>
                  <a:lnTo>
                    <a:pt x="1004" y="1437"/>
                  </a:lnTo>
                  <a:cubicBezTo>
                    <a:pt x="365" y="1589"/>
                    <a:pt x="0" y="2288"/>
                    <a:pt x="274" y="2896"/>
                  </a:cubicBezTo>
                  <a:cubicBezTo>
                    <a:pt x="915" y="4358"/>
                    <a:pt x="2379" y="6750"/>
                    <a:pt x="5303" y="6750"/>
                  </a:cubicBezTo>
                  <a:cubicBezTo>
                    <a:pt x="5845" y="6750"/>
                    <a:pt x="6437" y="6668"/>
                    <a:pt x="7083" y="6483"/>
                  </a:cubicBezTo>
                  <a:cubicBezTo>
                    <a:pt x="8754" y="6027"/>
                    <a:pt x="9727" y="4963"/>
                    <a:pt x="10244" y="3808"/>
                  </a:cubicBezTo>
                  <a:cubicBezTo>
                    <a:pt x="11068" y="1966"/>
                    <a:pt x="9606" y="0"/>
                    <a:pt x="7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79"/>
            <p:cNvSpPr/>
            <p:nvPr/>
          </p:nvSpPr>
          <p:spPr>
            <a:xfrm>
              <a:off x="903775" y="4573350"/>
              <a:ext cx="264550" cy="77500"/>
            </a:xfrm>
            <a:custGeom>
              <a:rect b="b" l="l" r="r" t="t"/>
              <a:pathLst>
                <a:path extrusionOk="0" h="3100" w="10582">
                  <a:moveTo>
                    <a:pt x="7568" y="1"/>
                  </a:moveTo>
                  <a:cubicBezTo>
                    <a:pt x="7380" y="1"/>
                    <a:pt x="7187" y="20"/>
                    <a:pt x="6992" y="60"/>
                  </a:cubicBezTo>
                  <a:lnTo>
                    <a:pt x="913" y="1427"/>
                  </a:lnTo>
                  <a:cubicBezTo>
                    <a:pt x="365" y="1549"/>
                    <a:pt x="1" y="2126"/>
                    <a:pt x="122" y="2704"/>
                  </a:cubicBezTo>
                  <a:cubicBezTo>
                    <a:pt x="183" y="2339"/>
                    <a:pt x="517" y="2035"/>
                    <a:pt x="882" y="1974"/>
                  </a:cubicBezTo>
                  <a:lnTo>
                    <a:pt x="6961" y="607"/>
                  </a:lnTo>
                  <a:cubicBezTo>
                    <a:pt x="7170" y="558"/>
                    <a:pt x="7376" y="535"/>
                    <a:pt x="7578" y="535"/>
                  </a:cubicBezTo>
                  <a:cubicBezTo>
                    <a:pt x="9028" y="535"/>
                    <a:pt x="10255" y="1712"/>
                    <a:pt x="10335" y="3099"/>
                  </a:cubicBezTo>
                  <a:cubicBezTo>
                    <a:pt x="10581" y="1513"/>
                    <a:pt x="9253" y="1"/>
                    <a:pt x="7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79"/>
            <p:cNvSpPr/>
            <p:nvPr/>
          </p:nvSpPr>
          <p:spPr>
            <a:xfrm>
              <a:off x="1009500" y="4629175"/>
              <a:ext cx="75925" cy="77425"/>
            </a:xfrm>
            <a:custGeom>
              <a:rect b="b" l="l" r="r" t="t"/>
              <a:pathLst>
                <a:path extrusionOk="0" h="3097" w="3037">
                  <a:moveTo>
                    <a:pt x="875" y="0"/>
                  </a:moveTo>
                  <a:cubicBezTo>
                    <a:pt x="746" y="0"/>
                    <a:pt x="614" y="88"/>
                    <a:pt x="574" y="228"/>
                  </a:cubicBezTo>
                  <a:lnTo>
                    <a:pt x="27" y="2751"/>
                  </a:lnTo>
                  <a:cubicBezTo>
                    <a:pt x="1" y="2935"/>
                    <a:pt x="134" y="3097"/>
                    <a:pt x="329" y="3097"/>
                  </a:cubicBezTo>
                  <a:cubicBezTo>
                    <a:pt x="359" y="3097"/>
                    <a:pt x="390" y="3093"/>
                    <a:pt x="422" y="3085"/>
                  </a:cubicBezTo>
                  <a:lnTo>
                    <a:pt x="2763" y="2355"/>
                  </a:lnTo>
                  <a:cubicBezTo>
                    <a:pt x="3006" y="2295"/>
                    <a:pt x="3036" y="2021"/>
                    <a:pt x="2884" y="1869"/>
                  </a:cubicBezTo>
                  <a:lnTo>
                    <a:pt x="1060" y="76"/>
                  </a:lnTo>
                  <a:cubicBezTo>
                    <a:pt x="1009" y="24"/>
                    <a:pt x="942" y="0"/>
                    <a:pt x="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79"/>
            <p:cNvSpPr/>
            <p:nvPr/>
          </p:nvSpPr>
          <p:spPr>
            <a:xfrm>
              <a:off x="1520800" y="4260525"/>
              <a:ext cx="254600" cy="222700"/>
            </a:xfrm>
            <a:custGeom>
              <a:rect b="b" l="l" r="r" t="t"/>
              <a:pathLst>
                <a:path extrusionOk="0" h="8908" w="10184">
                  <a:moveTo>
                    <a:pt x="7433" y="1"/>
                  </a:moveTo>
                  <a:cubicBezTo>
                    <a:pt x="7227" y="1"/>
                    <a:pt x="7019" y="65"/>
                    <a:pt x="6840" y="202"/>
                  </a:cubicBezTo>
                  <a:lnTo>
                    <a:pt x="1764" y="3849"/>
                  </a:lnTo>
                  <a:cubicBezTo>
                    <a:pt x="1" y="5126"/>
                    <a:pt x="335" y="7983"/>
                    <a:pt x="2463" y="8682"/>
                  </a:cubicBezTo>
                  <a:cubicBezTo>
                    <a:pt x="2929" y="8822"/>
                    <a:pt x="3422" y="8908"/>
                    <a:pt x="3937" y="8908"/>
                  </a:cubicBezTo>
                  <a:cubicBezTo>
                    <a:pt x="4765" y="8908"/>
                    <a:pt x="5648" y="8685"/>
                    <a:pt x="6566" y="8104"/>
                  </a:cubicBezTo>
                  <a:cubicBezTo>
                    <a:pt x="10184" y="5794"/>
                    <a:pt x="9211" y="2329"/>
                    <a:pt x="8390" y="627"/>
                  </a:cubicBezTo>
                  <a:cubicBezTo>
                    <a:pt x="8211" y="229"/>
                    <a:pt x="7824" y="1"/>
                    <a:pt x="7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79"/>
            <p:cNvSpPr/>
            <p:nvPr/>
          </p:nvSpPr>
          <p:spPr>
            <a:xfrm>
              <a:off x="1525375" y="4260525"/>
              <a:ext cx="202900" cy="209450"/>
            </a:xfrm>
            <a:custGeom>
              <a:rect b="b" l="l" r="r" t="t"/>
              <a:pathLst>
                <a:path extrusionOk="0" h="8378" w="8116">
                  <a:moveTo>
                    <a:pt x="7292" y="1"/>
                  </a:moveTo>
                  <a:cubicBezTo>
                    <a:pt x="7075" y="1"/>
                    <a:pt x="6854" y="66"/>
                    <a:pt x="6657" y="202"/>
                  </a:cubicBezTo>
                  <a:lnTo>
                    <a:pt x="1581" y="3849"/>
                  </a:lnTo>
                  <a:cubicBezTo>
                    <a:pt x="0" y="4974"/>
                    <a:pt x="92" y="7375"/>
                    <a:pt x="1611" y="8378"/>
                  </a:cubicBezTo>
                  <a:cubicBezTo>
                    <a:pt x="517" y="7223"/>
                    <a:pt x="547" y="5217"/>
                    <a:pt x="2006" y="4183"/>
                  </a:cubicBezTo>
                  <a:lnTo>
                    <a:pt x="7052" y="536"/>
                  </a:lnTo>
                  <a:cubicBezTo>
                    <a:pt x="7273" y="407"/>
                    <a:pt x="7493" y="356"/>
                    <a:pt x="7707" y="356"/>
                  </a:cubicBezTo>
                  <a:cubicBezTo>
                    <a:pt x="7847" y="356"/>
                    <a:pt x="7984" y="378"/>
                    <a:pt x="8116" y="414"/>
                  </a:cubicBezTo>
                  <a:cubicBezTo>
                    <a:pt x="7917" y="143"/>
                    <a:pt x="7610" y="1"/>
                    <a:pt x="72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79"/>
            <p:cNvSpPr/>
            <p:nvPr/>
          </p:nvSpPr>
          <p:spPr>
            <a:xfrm>
              <a:off x="1606675" y="4344400"/>
              <a:ext cx="75100" cy="78375"/>
            </a:xfrm>
            <a:custGeom>
              <a:rect b="b" l="l" r="r" t="t"/>
              <a:pathLst>
                <a:path extrusionOk="0" h="3135" w="3004">
                  <a:moveTo>
                    <a:pt x="2381" y="1"/>
                  </a:moveTo>
                  <a:cubicBezTo>
                    <a:pt x="2314" y="1"/>
                    <a:pt x="2246" y="21"/>
                    <a:pt x="2189" y="68"/>
                  </a:cubicBezTo>
                  <a:lnTo>
                    <a:pt x="213" y="1679"/>
                  </a:lnTo>
                  <a:cubicBezTo>
                    <a:pt x="1" y="1771"/>
                    <a:pt x="92" y="2075"/>
                    <a:pt x="274" y="2166"/>
                  </a:cubicBezTo>
                  <a:lnTo>
                    <a:pt x="2554" y="3108"/>
                  </a:lnTo>
                  <a:cubicBezTo>
                    <a:pt x="2603" y="3126"/>
                    <a:pt x="2650" y="3135"/>
                    <a:pt x="2694" y="3135"/>
                  </a:cubicBezTo>
                  <a:cubicBezTo>
                    <a:pt x="2872" y="3135"/>
                    <a:pt x="3004" y="2999"/>
                    <a:pt x="2979" y="2804"/>
                  </a:cubicBezTo>
                  <a:lnTo>
                    <a:pt x="2675" y="251"/>
                  </a:lnTo>
                  <a:cubicBezTo>
                    <a:pt x="2675" y="104"/>
                    <a:pt x="2531" y="1"/>
                    <a:pt x="2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79"/>
            <p:cNvSpPr/>
            <p:nvPr/>
          </p:nvSpPr>
          <p:spPr>
            <a:xfrm>
              <a:off x="1328550" y="4607500"/>
              <a:ext cx="297150" cy="407325"/>
            </a:xfrm>
            <a:custGeom>
              <a:rect b="b" l="l" r="r" t="t"/>
              <a:pathLst>
                <a:path extrusionOk="0" h="16293" w="11886">
                  <a:moveTo>
                    <a:pt x="5746" y="1"/>
                  </a:moveTo>
                  <a:lnTo>
                    <a:pt x="1" y="2584"/>
                  </a:lnTo>
                  <a:lnTo>
                    <a:pt x="6141" y="16293"/>
                  </a:lnTo>
                  <a:lnTo>
                    <a:pt x="11886" y="13709"/>
                  </a:lnTo>
                  <a:lnTo>
                    <a:pt x="57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79"/>
            <p:cNvSpPr/>
            <p:nvPr/>
          </p:nvSpPr>
          <p:spPr>
            <a:xfrm>
              <a:off x="1328550" y="4607500"/>
              <a:ext cx="158100" cy="95000"/>
            </a:xfrm>
            <a:custGeom>
              <a:rect b="b" l="l" r="r" t="t"/>
              <a:pathLst>
                <a:path extrusionOk="0" h="3800" w="6324">
                  <a:moveTo>
                    <a:pt x="5776" y="1"/>
                  </a:moveTo>
                  <a:lnTo>
                    <a:pt x="1" y="2584"/>
                  </a:lnTo>
                  <a:lnTo>
                    <a:pt x="548" y="3800"/>
                  </a:lnTo>
                  <a:lnTo>
                    <a:pt x="6323" y="1216"/>
                  </a:lnTo>
                  <a:lnTo>
                    <a:pt x="5776" y="1"/>
                  </a:lnTo>
                  <a:close/>
                </a:path>
              </a:pathLst>
            </a:custGeom>
            <a:solidFill>
              <a:srgbClr val="E1E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79"/>
            <p:cNvSpPr/>
            <p:nvPr/>
          </p:nvSpPr>
          <p:spPr>
            <a:xfrm>
              <a:off x="1277650" y="4569500"/>
              <a:ext cx="243950" cy="140600"/>
            </a:xfrm>
            <a:custGeom>
              <a:rect b="b" l="l" r="r" t="t"/>
              <a:pathLst>
                <a:path extrusionOk="0" h="5624" w="9758">
                  <a:moveTo>
                    <a:pt x="9089" y="1"/>
                  </a:moveTo>
                  <a:lnTo>
                    <a:pt x="0" y="4074"/>
                  </a:lnTo>
                  <a:lnTo>
                    <a:pt x="669" y="5624"/>
                  </a:lnTo>
                  <a:lnTo>
                    <a:pt x="9757" y="1551"/>
                  </a:lnTo>
                  <a:lnTo>
                    <a:pt x="90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79"/>
            <p:cNvSpPr/>
            <p:nvPr/>
          </p:nvSpPr>
          <p:spPr>
            <a:xfrm>
              <a:off x="1497250" y="4883350"/>
              <a:ext cx="70700" cy="105650"/>
            </a:xfrm>
            <a:custGeom>
              <a:rect b="b" l="l" r="r" t="t"/>
              <a:pathLst>
                <a:path extrusionOk="0" h="4226" w="2828">
                  <a:moveTo>
                    <a:pt x="1186" y="0"/>
                  </a:moveTo>
                  <a:lnTo>
                    <a:pt x="1" y="547"/>
                  </a:lnTo>
                  <a:lnTo>
                    <a:pt x="1672" y="4225"/>
                  </a:lnTo>
                  <a:lnTo>
                    <a:pt x="2827" y="3678"/>
                  </a:lnTo>
                  <a:lnTo>
                    <a:pt x="11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79"/>
            <p:cNvSpPr/>
            <p:nvPr/>
          </p:nvSpPr>
          <p:spPr>
            <a:xfrm>
              <a:off x="1191775" y="2981300"/>
              <a:ext cx="804000" cy="2032775"/>
            </a:xfrm>
            <a:custGeom>
              <a:rect b="b" l="l" r="r" t="t"/>
              <a:pathLst>
                <a:path extrusionOk="0" h="81311" w="32160">
                  <a:moveTo>
                    <a:pt x="2857" y="0"/>
                  </a:moveTo>
                  <a:cubicBezTo>
                    <a:pt x="1900" y="0"/>
                    <a:pt x="945" y="72"/>
                    <a:pt x="1" y="215"/>
                  </a:cubicBezTo>
                  <a:cubicBezTo>
                    <a:pt x="1338" y="397"/>
                    <a:pt x="2675" y="792"/>
                    <a:pt x="3952" y="1279"/>
                  </a:cubicBezTo>
                  <a:cubicBezTo>
                    <a:pt x="6536" y="2282"/>
                    <a:pt x="8542" y="4318"/>
                    <a:pt x="9514" y="6902"/>
                  </a:cubicBezTo>
                  <a:lnTo>
                    <a:pt x="23193" y="43012"/>
                  </a:lnTo>
                  <a:cubicBezTo>
                    <a:pt x="26445" y="51583"/>
                    <a:pt x="22433" y="61219"/>
                    <a:pt x="14074" y="64957"/>
                  </a:cubicBezTo>
                  <a:lnTo>
                    <a:pt x="6870" y="68210"/>
                  </a:lnTo>
                  <a:lnTo>
                    <a:pt x="11642" y="78757"/>
                  </a:lnTo>
                  <a:lnTo>
                    <a:pt x="10670" y="79182"/>
                  </a:lnTo>
                  <a:lnTo>
                    <a:pt x="11642" y="81310"/>
                  </a:lnTo>
                  <a:lnTo>
                    <a:pt x="13922" y="80277"/>
                  </a:lnTo>
                  <a:lnTo>
                    <a:pt x="15077" y="79760"/>
                  </a:lnTo>
                  <a:lnTo>
                    <a:pt x="17357" y="78727"/>
                  </a:lnTo>
                  <a:lnTo>
                    <a:pt x="12615" y="68149"/>
                  </a:lnTo>
                  <a:lnTo>
                    <a:pt x="19788" y="64927"/>
                  </a:lnTo>
                  <a:cubicBezTo>
                    <a:pt x="28147" y="61219"/>
                    <a:pt x="32159" y="51553"/>
                    <a:pt x="28907" y="43012"/>
                  </a:cubicBezTo>
                  <a:lnTo>
                    <a:pt x="15229" y="6902"/>
                  </a:lnTo>
                  <a:cubicBezTo>
                    <a:pt x="14256" y="4318"/>
                    <a:pt x="12250" y="2312"/>
                    <a:pt x="9697" y="1279"/>
                  </a:cubicBezTo>
                  <a:cubicBezTo>
                    <a:pt x="7484" y="419"/>
                    <a:pt x="5164" y="0"/>
                    <a:pt x="2857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79"/>
            <p:cNvSpPr/>
            <p:nvPr/>
          </p:nvSpPr>
          <p:spPr>
            <a:xfrm>
              <a:off x="241900" y="3467075"/>
              <a:ext cx="310075" cy="639800"/>
            </a:xfrm>
            <a:custGeom>
              <a:rect b="b" l="l" r="r" t="t"/>
              <a:pathLst>
                <a:path extrusionOk="0" h="25592" w="12403">
                  <a:moveTo>
                    <a:pt x="7256" y="1"/>
                  </a:moveTo>
                  <a:cubicBezTo>
                    <a:pt x="5923" y="1"/>
                    <a:pt x="4591" y="366"/>
                    <a:pt x="3466" y="1088"/>
                  </a:cubicBezTo>
                  <a:cubicBezTo>
                    <a:pt x="1247" y="2456"/>
                    <a:pt x="1" y="4796"/>
                    <a:pt x="1" y="7228"/>
                  </a:cubicBezTo>
                  <a:cubicBezTo>
                    <a:pt x="1" y="8565"/>
                    <a:pt x="335" y="9903"/>
                    <a:pt x="1095" y="11119"/>
                  </a:cubicBezTo>
                  <a:cubicBezTo>
                    <a:pt x="2281" y="13064"/>
                    <a:pt x="3496" y="14948"/>
                    <a:pt x="4682" y="16894"/>
                  </a:cubicBezTo>
                  <a:cubicBezTo>
                    <a:pt x="5776" y="18626"/>
                    <a:pt x="6840" y="20389"/>
                    <a:pt x="7934" y="22122"/>
                  </a:cubicBezTo>
                  <a:cubicBezTo>
                    <a:pt x="8512" y="23034"/>
                    <a:pt x="8907" y="24097"/>
                    <a:pt x="9606" y="24949"/>
                  </a:cubicBezTo>
                  <a:cubicBezTo>
                    <a:pt x="9971" y="25313"/>
                    <a:pt x="10427" y="25556"/>
                    <a:pt x="10883" y="25587"/>
                  </a:cubicBezTo>
                  <a:cubicBezTo>
                    <a:pt x="10928" y="25590"/>
                    <a:pt x="10972" y="25592"/>
                    <a:pt x="11014" y="25592"/>
                  </a:cubicBezTo>
                  <a:cubicBezTo>
                    <a:pt x="12094" y="25592"/>
                    <a:pt x="12041" y="24489"/>
                    <a:pt x="12129" y="23611"/>
                  </a:cubicBezTo>
                  <a:cubicBezTo>
                    <a:pt x="12342" y="20693"/>
                    <a:pt x="11612" y="17806"/>
                    <a:pt x="11065" y="14948"/>
                  </a:cubicBezTo>
                  <a:cubicBezTo>
                    <a:pt x="10487" y="12061"/>
                    <a:pt x="10092" y="9021"/>
                    <a:pt x="11095" y="6286"/>
                  </a:cubicBezTo>
                  <a:cubicBezTo>
                    <a:pt x="11430" y="5313"/>
                    <a:pt x="11916" y="4401"/>
                    <a:pt x="12068" y="3368"/>
                  </a:cubicBezTo>
                  <a:cubicBezTo>
                    <a:pt x="12402" y="1149"/>
                    <a:pt x="10700" y="632"/>
                    <a:pt x="8968" y="207"/>
                  </a:cubicBezTo>
                  <a:cubicBezTo>
                    <a:pt x="8408" y="69"/>
                    <a:pt x="7832" y="1"/>
                    <a:pt x="7256" y="1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7" name="Google Shape;1567;p79"/>
          <p:cNvGrpSpPr/>
          <p:nvPr/>
        </p:nvGrpSpPr>
        <p:grpSpPr>
          <a:xfrm>
            <a:off x="626458" y="922871"/>
            <a:ext cx="638707" cy="1140207"/>
            <a:chOff x="542075" y="738125"/>
            <a:chExt cx="939274" cy="1676775"/>
          </a:xfrm>
        </p:grpSpPr>
        <p:sp>
          <p:nvSpPr>
            <p:cNvPr id="1568" name="Google Shape;1568;p79"/>
            <p:cNvSpPr/>
            <p:nvPr/>
          </p:nvSpPr>
          <p:spPr>
            <a:xfrm>
              <a:off x="665925" y="738125"/>
              <a:ext cx="815400" cy="1480300"/>
            </a:xfrm>
            <a:custGeom>
              <a:rect b="b" l="l" r="r" t="t"/>
              <a:pathLst>
                <a:path extrusionOk="0" h="59212" w="32616">
                  <a:moveTo>
                    <a:pt x="25113" y="1"/>
                  </a:moveTo>
                  <a:cubicBezTo>
                    <a:pt x="22982" y="1"/>
                    <a:pt x="20962" y="1277"/>
                    <a:pt x="20123" y="3375"/>
                  </a:cubicBezTo>
                  <a:lnTo>
                    <a:pt x="1" y="54744"/>
                  </a:lnTo>
                  <a:lnTo>
                    <a:pt x="11399" y="59212"/>
                  </a:lnTo>
                  <a:lnTo>
                    <a:pt x="31552" y="7813"/>
                  </a:lnTo>
                  <a:cubicBezTo>
                    <a:pt x="32615" y="5077"/>
                    <a:pt x="31308" y="2038"/>
                    <a:pt x="28603" y="974"/>
                  </a:cubicBezTo>
                  <a:lnTo>
                    <a:pt x="27053" y="366"/>
                  </a:lnTo>
                  <a:cubicBezTo>
                    <a:pt x="26416" y="118"/>
                    <a:pt x="25759" y="1"/>
                    <a:pt x="251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79"/>
            <p:cNvSpPr/>
            <p:nvPr/>
          </p:nvSpPr>
          <p:spPr>
            <a:xfrm>
              <a:off x="665925" y="743175"/>
              <a:ext cx="808550" cy="1475250"/>
            </a:xfrm>
            <a:custGeom>
              <a:rect b="b" l="l" r="r" t="t"/>
              <a:pathLst>
                <a:path extrusionOk="0" h="59010" w="32342">
                  <a:moveTo>
                    <a:pt x="25528" y="0"/>
                  </a:moveTo>
                  <a:cubicBezTo>
                    <a:pt x="24253" y="0"/>
                    <a:pt x="23006" y="407"/>
                    <a:pt x="21977" y="1137"/>
                  </a:cubicBezTo>
                  <a:cubicBezTo>
                    <a:pt x="23132" y="1137"/>
                    <a:pt x="24257" y="1471"/>
                    <a:pt x="25320" y="2200"/>
                  </a:cubicBezTo>
                  <a:cubicBezTo>
                    <a:pt x="27722" y="3842"/>
                    <a:pt x="28573" y="6942"/>
                    <a:pt x="27509" y="9647"/>
                  </a:cubicBezTo>
                  <a:lnTo>
                    <a:pt x="13436" y="45575"/>
                  </a:lnTo>
                  <a:cubicBezTo>
                    <a:pt x="13160" y="46286"/>
                    <a:pt x="12486" y="46721"/>
                    <a:pt x="11780" y="46721"/>
                  </a:cubicBezTo>
                  <a:cubicBezTo>
                    <a:pt x="11551" y="46721"/>
                    <a:pt x="11319" y="46675"/>
                    <a:pt x="11095" y="46578"/>
                  </a:cubicBezTo>
                  <a:lnTo>
                    <a:pt x="4165" y="43873"/>
                  </a:lnTo>
                  <a:lnTo>
                    <a:pt x="1" y="54542"/>
                  </a:lnTo>
                  <a:lnTo>
                    <a:pt x="8603" y="57916"/>
                  </a:lnTo>
                  <a:lnTo>
                    <a:pt x="11399" y="59010"/>
                  </a:lnTo>
                  <a:lnTo>
                    <a:pt x="15563" y="48371"/>
                  </a:lnTo>
                  <a:lnTo>
                    <a:pt x="31156" y="8553"/>
                  </a:lnTo>
                  <a:cubicBezTo>
                    <a:pt x="32342" y="5422"/>
                    <a:pt x="31004" y="1836"/>
                    <a:pt x="27904" y="498"/>
                  </a:cubicBezTo>
                  <a:cubicBezTo>
                    <a:pt x="27132" y="159"/>
                    <a:pt x="26325" y="0"/>
                    <a:pt x="2552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79"/>
            <p:cNvSpPr/>
            <p:nvPr/>
          </p:nvSpPr>
          <p:spPr>
            <a:xfrm>
              <a:off x="839196" y="738130"/>
              <a:ext cx="642153" cy="1038815"/>
            </a:xfrm>
            <a:custGeom>
              <a:rect b="b" l="l" r="r" t="t"/>
              <a:pathLst>
                <a:path extrusionOk="0" h="41313" w="25594">
                  <a:moveTo>
                    <a:pt x="18610" y="0"/>
                  </a:moveTo>
                  <a:cubicBezTo>
                    <a:pt x="16169" y="0"/>
                    <a:pt x="13849" y="1476"/>
                    <a:pt x="12918" y="3896"/>
                  </a:cubicBezTo>
                  <a:lnTo>
                    <a:pt x="0" y="36814"/>
                  </a:lnTo>
                  <a:lnTo>
                    <a:pt x="11398" y="41313"/>
                  </a:lnTo>
                  <a:lnTo>
                    <a:pt x="24317" y="8364"/>
                  </a:lnTo>
                  <a:cubicBezTo>
                    <a:pt x="25593" y="5203"/>
                    <a:pt x="24013" y="1647"/>
                    <a:pt x="20851" y="431"/>
                  </a:cubicBezTo>
                  <a:cubicBezTo>
                    <a:pt x="20117" y="139"/>
                    <a:pt x="19358" y="0"/>
                    <a:pt x="18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79"/>
            <p:cNvSpPr/>
            <p:nvPr/>
          </p:nvSpPr>
          <p:spPr>
            <a:xfrm>
              <a:off x="1054988" y="739010"/>
              <a:ext cx="426354" cy="1038715"/>
            </a:xfrm>
            <a:custGeom>
              <a:rect b="b" l="l" r="r" t="t"/>
              <a:pathLst>
                <a:path extrusionOk="0" h="41309" w="16993">
                  <a:moveTo>
                    <a:pt x="9940" y="1"/>
                  </a:moveTo>
                  <a:cubicBezTo>
                    <a:pt x="9697" y="1"/>
                    <a:pt x="9454" y="1"/>
                    <a:pt x="9241" y="62"/>
                  </a:cubicBezTo>
                  <a:cubicBezTo>
                    <a:pt x="8998" y="62"/>
                    <a:pt x="8785" y="122"/>
                    <a:pt x="8542" y="153"/>
                  </a:cubicBezTo>
                  <a:cubicBezTo>
                    <a:pt x="8481" y="153"/>
                    <a:pt x="8421" y="214"/>
                    <a:pt x="8390" y="214"/>
                  </a:cubicBezTo>
                  <a:cubicBezTo>
                    <a:pt x="8208" y="274"/>
                    <a:pt x="8056" y="305"/>
                    <a:pt x="7873" y="396"/>
                  </a:cubicBezTo>
                  <a:cubicBezTo>
                    <a:pt x="7813" y="396"/>
                    <a:pt x="7782" y="426"/>
                    <a:pt x="7752" y="426"/>
                  </a:cubicBezTo>
                  <a:cubicBezTo>
                    <a:pt x="7570" y="518"/>
                    <a:pt x="7326" y="578"/>
                    <a:pt x="7144" y="700"/>
                  </a:cubicBezTo>
                  <a:cubicBezTo>
                    <a:pt x="6901" y="821"/>
                    <a:pt x="6688" y="913"/>
                    <a:pt x="6506" y="1065"/>
                  </a:cubicBezTo>
                  <a:cubicBezTo>
                    <a:pt x="7174" y="1065"/>
                    <a:pt x="7904" y="1217"/>
                    <a:pt x="8573" y="1490"/>
                  </a:cubicBezTo>
                  <a:cubicBezTo>
                    <a:pt x="11734" y="2736"/>
                    <a:pt x="13254" y="6293"/>
                    <a:pt x="12038" y="9423"/>
                  </a:cubicBezTo>
                  <a:lnTo>
                    <a:pt x="1" y="40214"/>
                  </a:lnTo>
                  <a:lnTo>
                    <a:pt x="2797" y="41308"/>
                  </a:lnTo>
                  <a:lnTo>
                    <a:pt x="15716" y="8360"/>
                  </a:lnTo>
                  <a:cubicBezTo>
                    <a:pt x="16992" y="5229"/>
                    <a:pt x="15412" y="1642"/>
                    <a:pt x="12281" y="426"/>
                  </a:cubicBezTo>
                  <a:cubicBezTo>
                    <a:pt x="12038" y="305"/>
                    <a:pt x="11825" y="274"/>
                    <a:pt x="11582" y="214"/>
                  </a:cubicBezTo>
                  <a:cubicBezTo>
                    <a:pt x="11521" y="214"/>
                    <a:pt x="11430" y="153"/>
                    <a:pt x="11369" y="153"/>
                  </a:cubicBezTo>
                  <a:cubicBezTo>
                    <a:pt x="11217" y="122"/>
                    <a:pt x="11004" y="122"/>
                    <a:pt x="10852" y="92"/>
                  </a:cubicBezTo>
                  <a:cubicBezTo>
                    <a:pt x="10791" y="62"/>
                    <a:pt x="10700" y="62"/>
                    <a:pt x="10639" y="62"/>
                  </a:cubicBezTo>
                  <a:cubicBezTo>
                    <a:pt x="10457" y="1"/>
                    <a:pt x="10305" y="1"/>
                    <a:pt x="100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79"/>
            <p:cNvSpPr/>
            <p:nvPr/>
          </p:nvSpPr>
          <p:spPr>
            <a:xfrm>
              <a:off x="808025" y="959275"/>
              <a:ext cx="379225" cy="955200"/>
            </a:xfrm>
            <a:custGeom>
              <a:rect b="b" l="l" r="r" t="t"/>
              <a:pathLst>
                <a:path extrusionOk="0" h="38208" w="15169">
                  <a:moveTo>
                    <a:pt x="15168" y="0"/>
                  </a:moveTo>
                  <a:lnTo>
                    <a:pt x="15168" y="0"/>
                  </a:lnTo>
                  <a:cubicBezTo>
                    <a:pt x="13618" y="3070"/>
                    <a:pt x="12189" y="6171"/>
                    <a:pt x="10822" y="9332"/>
                  </a:cubicBezTo>
                  <a:cubicBezTo>
                    <a:pt x="10153" y="10943"/>
                    <a:pt x="9515" y="12493"/>
                    <a:pt x="8816" y="14074"/>
                  </a:cubicBezTo>
                  <a:lnTo>
                    <a:pt x="6870" y="18846"/>
                  </a:lnTo>
                  <a:lnTo>
                    <a:pt x="5016" y="23618"/>
                  </a:lnTo>
                  <a:cubicBezTo>
                    <a:pt x="4408" y="25229"/>
                    <a:pt x="3800" y="26809"/>
                    <a:pt x="3223" y="28451"/>
                  </a:cubicBezTo>
                  <a:cubicBezTo>
                    <a:pt x="2098" y="31673"/>
                    <a:pt x="1004" y="34894"/>
                    <a:pt x="1" y="38208"/>
                  </a:cubicBezTo>
                  <a:cubicBezTo>
                    <a:pt x="1551" y="35138"/>
                    <a:pt x="2980" y="32007"/>
                    <a:pt x="4347" y="28815"/>
                  </a:cubicBezTo>
                  <a:cubicBezTo>
                    <a:pt x="5016" y="27235"/>
                    <a:pt x="5654" y="25685"/>
                    <a:pt x="6353" y="24074"/>
                  </a:cubicBezTo>
                  <a:lnTo>
                    <a:pt x="8299" y="19332"/>
                  </a:lnTo>
                  <a:lnTo>
                    <a:pt x="10153" y="14529"/>
                  </a:lnTo>
                  <a:cubicBezTo>
                    <a:pt x="10761" y="12949"/>
                    <a:pt x="11369" y="11338"/>
                    <a:pt x="11946" y="9727"/>
                  </a:cubicBezTo>
                  <a:cubicBezTo>
                    <a:pt x="13071" y="6475"/>
                    <a:pt x="14226" y="3253"/>
                    <a:pt x="15168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79"/>
            <p:cNvSpPr/>
            <p:nvPr/>
          </p:nvSpPr>
          <p:spPr>
            <a:xfrm>
              <a:off x="542075" y="1894600"/>
              <a:ext cx="535750" cy="520300"/>
            </a:xfrm>
            <a:custGeom>
              <a:rect b="b" l="l" r="r" t="t"/>
              <a:pathLst>
                <a:path extrusionOk="0" h="20812" w="21430">
                  <a:moveTo>
                    <a:pt x="6320" y="0"/>
                  </a:moveTo>
                  <a:cubicBezTo>
                    <a:pt x="5960" y="0"/>
                    <a:pt x="5610" y="212"/>
                    <a:pt x="5472" y="582"/>
                  </a:cubicBezTo>
                  <a:lnTo>
                    <a:pt x="183" y="14047"/>
                  </a:lnTo>
                  <a:cubicBezTo>
                    <a:pt x="0" y="14503"/>
                    <a:pt x="243" y="15050"/>
                    <a:pt x="669" y="15232"/>
                  </a:cubicBezTo>
                  <a:lnTo>
                    <a:pt x="14773" y="20734"/>
                  </a:lnTo>
                  <a:cubicBezTo>
                    <a:pt x="14887" y="20787"/>
                    <a:pt x="15006" y="20812"/>
                    <a:pt x="15125" y="20812"/>
                  </a:cubicBezTo>
                  <a:cubicBezTo>
                    <a:pt x="15479" y="20812"/>
                    <a:pt x="15821" y="20590"/>
                    <a:pt x="15958" y="20248"/>
                  </a:cubicBezTo>
                  <a:lnTo>
                    <a:pt x="21247" y="6752"/>
                  </a:lnTo>
                  <a:cubicBezTo>
                    <a:pt x="21429" y="6296"/>
                    <a:pt x="21216" y="5779"/>
                    <a:pt x="20761" y="5597"/>
                  </a:cubicBezTo>
                  <a:lnTo>
                    <a:pt x="6657" y="65"/>
                  </a:lnTo>
                  <a:cubicBezTo>
                    <a:pt x="6548" y="21"/>
                    <a:pt x="6433" y="0"/>
                    <a:pt x="6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79"/>
            <p:cNvSpPr/>
            <p:nvPr/>
          </p:nvSpPr>
          <p:spPr>
            <a:xfrm>
              <a:off x="672000" y="1896950"/>
              <a:ext cx="403550" cy="515825"/>
            </a:xfrm>
            <a:custGeom>
              <a:rect b="b" l="l" r="r" t="t"/>
              <a:pathLst>
                <a:path extrusionOk="0" h="20633" w="16142">
                  <a:moveTo>
                    <a:pt x="1314" y="0"/>
                  </a:moveTo>
                  <a:cubicBezTo>
                    <a:pt x="813" y="0"/>
                    <a:pt x="333" y="324"/>
                    <a:pt x="123" y="792"/>
                  </a:cubicBezTo>
                  <a:lnTo>
                    <a:pt x="1" y="1126"/>
                  </a:lnTo>
                  <a:lnTo>
                    <a:pt x="8025" y="4287"/>
                  </a:lnTo>
                  <a:cubicBezTo>
                    <a:pt x="8633" y="4530"/>
                    <a:pt x="8968" y="5230"/>
                    <a:pt x="8694" y="5868"/>
                  </a:cubicBezTo>
                  <a:lnTo>
                    <a:pt x="3800" y="18421"/>
                  </a:lnTo>
                  <a:lnTo>
                    <a:pt x="9241" y="20549"/>
                  </a:lnTo>
                  <a:cubicBezTo>
                    <a:pt x="9383" y="20606"/>
                    <a:pt x="9531" y="20632"/>
                    <a:pt x="9678" y="20632"/>
                  </a:cubicBezTo>
                  <a:cubicBezTo>
                    <a:pt x="10162" y="20632"/>
                    <a:pt x="10635" y="20340"/>
                    <a:pt x="10822" y="19850"/>
                  </a:cubicBezTo>
                  <a:lnTo>
                    <a:pt x="15898" y="6962"/>
                  </a:lnTo>
                  <a:cubicBezTo>
                    <a:pt x="16141" y="6354"/>
                    <a:pt x="15868" y="5655"/>
                    <a:pt x="15199" y="5382"/>
                  </a:cubicBezTo>
                  <a:lnTo>
                    <a:pt x="1764" y="93"/>
                  </a:lnTo>
                  <a:cubicBezTo>
                    <a:pt x="1617" y="30"/>
                    <a:pt x="1464" y="0"/>
                    <a:pt x="1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79"/>
            <p:cNvSpPr/>
            <p:nvPr/>
          </p:nvSpPr>
          <p:spPr>
            <a:xfrm>
              <a:off x="577775" y="1920700"/>
              <a:ext cx="143650" cy="342750"/>
            </a:xfrm>
            <a:custGeom>
              <a:rect b="b" l="l" r="r" t="t"/>
              <a:pathLst>
                <a:path extrusionOk="0" h="13710" w="5746">
                  <a:moveTo>
                    <a:pt x="5448" y="1"/>
                  </a:moveTo>
                  <a:cubicBezTo>
                    <a:pt x="5341" y="1"/>
                    <a:pt x="5251" y="63"/>
                    <a:pt x="5229" y="176"/>
                  </a:cubicBezTo>
                  <a:lnTo>
                    <a:pt x="62" y="13368"/>
                  </a:lnTo>
                  <a:cubicBezTo>
                    <a:pt x="1" y="13520"/>
                    <a:pt x="62" y="13672"/>
                    <a:pt x="214" y="13702"/>
                  </a:cubicBezTo>
                  <a:cubicBezTo>
                    <a:pt x="235" y="13707"/>
                    <a:pt x="256" y="13710"/>
                    <a:pt x="278" y="13710"/>
                  </a:cubicBezTo>
                  <a:cubicBezTo>
                    <a:pt x="385" y="13710"/>
                    <a:pt x="498" y="13651"/>
                    <a:pt x="548" y="13550"/>
                  </a:cubicBezTo>
                  <a:lnTo>
                    <a:pt x="5715" y="359"/>
                  </a:lnTo>
                  <a:cubicBezTo>
                    <a:pt x="5746" y="207"/>
                    <a:pt x="5715" y="55"/>
                    <a:pt x="5563" y="24"/>
                  </a:cubicBezTo>
                  <a:cubicBezTo>
                    <a:pt x="5524" y="8"/>
                    <a:pt x="5485" y="1"/>
                    <a:pt x="5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79"/>
            <p:cNvSpPr/>
            <p:nvPr/>
          </p:nvSpPr>
          <p:spPr>
            <a:xfrm>
              <a:off x="641625" y="1945350"/>
              <a:ext cx="143625" cy="342825"/>
            </a:xfrm>
            <a:custGeom>
              <a:rect b="b" l="l" r="r" t="t"/>
              <a:pathLst>
                <a:path extrusionOk="0" h="13713" w="5745">
                  <a:moveTo>
                    <a:pt x="5461" y="0"/>
                  </a:moveTo>
                  <a:cubicBezTo>
                    <a:pt x="5348" y="0"/>
                    <a:pt x="5252" y="45"/>
                    <a:pt x="5228" y="163"/>
                  </a:cubicBezTo>
                  <a:lnTo>
                    <a:pt x="61" y="13354"/>
                  </a:lnTo>
                  <a:cubicBezTo>
                    <a:pt x="0" y="13506"/>
                    <a:pt x="61" y="13658"/>
                    <a:pt x="213" y="13689"/>
                  </a:cubicBezTo>
                  <a:cubicBezTo>
                    <a:pt x="252" y="13705"/>
                    <a:pt x="291" y="13712"/>
                    <a:pt x="329" y="13712"/>
                  </a:cubicBezTo>
                  <a:cubicBezTo>
                    <a:pt x="435" y="13712"/>
                    <a:pt x="525" y="13650"/>
                    <a:pt x="547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8" y="4"/>
                    <a:pt x="5494" y="0"/>
                    <a:pt x="54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79"/>
            <p:cNvSpPr/>
            <p:nvPr/>
          </p:nvSpPr>
          <p:spPr>
            <a:xfrm>
              <a:off x="706200" y="1971175"/>
              <a:ext cx="143650" cy="342075"/>
            </a:xfrm>
            <a:custGeom>
              <a:rect b="b" l="l" r="r" t="t"/>
              <a:pathLst>
                <a:path extrusionOk="0" h="13683" w="5746">
                  <a:moveTo>
                    <a:pt x="5462" y="1"/>
                  </a:moveTo>
                  <a:cubicBezTo>
                    <a:pt x="5349" y="1"/>
                    <a:pt x="5252" y="45"/>
                    <a:pt x="5229" y="163"/>
                  </a:cubicBezTo>
                  <a:lnTo>
                    <a:pt x="62" y="13325"/>
                  </a:lnTo>
                  <a:cubicBezTo>
                    <a:pt x="1" y="13477"/>
                    <a:pt x="62" y="13628"/>
                    <a:pt x="214" y="13659"/>
                  </a:cubicBezTo>
                  <a:cubicBezTo>
                    <a:pt x="238" y="13675"/>
                    <a:pt x="267" y="13683"/>
                    <a:pt x="298" y="13683"/>
                  </a:cubicBezTo>
                  <a:cubicBezTo>
                    <a:pt x="382" y="13683"/>
                    <a:pt x="481" y="13626"/>
                    <a:pt x="548" y="13537"/>
                  </a:cubicBezTo>
                  <a:lnTo>
                    <a:pt x="5715" y="346"/>
                  </a:lnTo>
                  <a:cubicBezTo>
                    <a:pt x="5746" y="194"/>
                    <a:pt x="5715" y="42"/>
                    <a:pt x="5563" y="11"/>
                  </a:cubicBezTo>
                  <a:cubicBezTo>
                    <a:pt x="5529" y="4"/>
                    <a:pt x="5495" y="1"/>
                    <a:pt x="54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79"/>
            <p:cNvSpPr/>
            <p:nvPr/>
          </p:nvSpPr>
          <p:spPr>
            <a:xfrm>
              <a:off x="770025" y="1995950"/>
              <a:ext cx="143650" cy="342800"/>
            </a:xfrm>
            <a:custGeom>
              <a:rect b="b" l="l" r="r" t="t"/>
              <a:pathLst>
                <a:path extrusionOk="0" h="13712" w="5746">
                  <a:moveTo>
                    <a:pt x="5447" y="0"/>
                  </a:moveTo>
                  <a:cubicBezTo>
                    <a:pt x="5339" y="0"/>
                    <a:pt x="5244" y="63"/>
                    <a:pt x="5199" y="175"/>
                  </a:cubicBezTo>
                  <a:lnTo>
                    <a:pt x="31" y="13337"/>
                  </a:lnTo>
                  <a:cubicBezTo>
                    <a:pt x="1" y="13489"/>
                    <a:pt x="31" y="13641"/>
                    <a:pt x="183" y="13701"/>
                  </a:cubicBezTo>
                  <a:cubicBezTo>
                    <a:pt x="218" y="13708"/>
                    <a:pt x="252" y="13712"/>
                    <a:pt x="285" y="13712"/>
                  </a:cubicBezTo>
                  <a:cubicBezTo>
                    <a:pt x="399" y="13712"/>
                    <a:pt x="501" y="13667"/>
                    <a:pt x="548" y="13549"/>
                  </a:cubicBezTo>
                  <a:lnTo>
                    <a:pt x="5715" y="358"/>
                  </a:lnTo>
                  <a:cubicBezTo>
                    <a:pt x="5746" y="206"/>
                    <a:pt x="5715" y="54"/>
                    <a:pt x="5563" y="23"/>
                  </a:cubicBezTo>
                  <a:cubicBezTo>
                    <a:pt x="5524" y="8"/>
                    <a:pt x="5485" y="0"/>
                    <a:pt x="5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79"/>
            <p:cNvSpPr/>
            <p:nvPr/>
          </p:nvSpPr>
          <p:spPr>
            <a:xfrm>
              <a:off x="834625" y="2020575"/>
              <a:ext cx="143650" cy="343150"/>
            </a:xfrm>
            <a:custGeom>
              <a:rect b="b" l="l" r="r" t="t"/>
              <a:pathLst>
                <a:path extrusionOk="0" h="13726" w="5746">
                  <a:moveTo>
                    <a:pt x="5458" y="0"/>
                  </a:moveTo>
                  <a:cubicBezTo>
                    <a:pt x="5337" y="0"/>
                    <a:pt x="5222" y="45"/>
                    <a:pt x="5198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6" y="13714"/>
                    <a:pt x="252" y="13725"/>
                    <a:pt x="288" y="13725"/>
                  </a:cubicBezTo>
                  <a:cubicBezTo>
                    <a:pt x="384" y="13725"/>
                    <a:pt x="482" y="13647"/>
                    <a:pt x="548" y="13537"/>
                  </a:cubicBezTo>
                  <a:lnTo>
                    <a:pt x="5715" y="345"/>
                  </a:lnTo>
                  <a:cubicBezTo>
                    <a:pt x="5745" y="193"/>
                    <a:pt x="5715" y="41"/>
                    <a:pt x="5563" y="11"/>
                  </a:cubicBezTo>
                  <a:cubicBezTo>
                    <a:pt x="5529" y="4"/>
                    <a:pt x="5493" y="0"/>
                    <a:pt x="5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79"/>
            <p:cNvSpPr/>
            <p:nvPr/>
          </p:nvSpPr>
          <p:spPr>
            <a:xfrm>
              <a:off x="898450" y="2046400"/>
              <a:ext cx="143650" cy="342525"/>
            </a:xfrm>
            <a:custGeom>
              <a:rect b="b" l="l" r="r" t="t"/>
              <a:pathLst>
                <a:path extrusionOk="0" h="13701" w="5746">
                  <a:moveTo>
                    <a:pt x="5432" y="1"/>
                  </a:moveTo>
                  <a:cubicBezTo>
                    <a:pt x="5319" y="1"/>
                    <a:pt x="5222" y="46"/>
                    <a:pt x="5199" y="163"/>
                  </a:cubicBezTo>
                  <a:lnTo>
                    <a:pt x="31" y="13355"/>
                  </a:lnTo>
                  <a:cubicBezTo>
                    <a:pt x="1" y="13507"/>
                    <a:pt x="31" y="13659"/>
                    <a:pt x="183" y="13689"/>
                  </a:cubicBezTo>
                  <a:cubicBezTo>
                    <a:pt x="217" y="13696"/>
                    <a:pt x="252" y="13700"/>
                    <a:pt x="284" y="13700"/>
                  </a:cubicBezTo>
                  <a:cubicBezTo>
                    <a:pt x="397" y="13700"/>
                    <a:pt x="494" y="13655"/>
                    <a:pt x="518" y="13537"/>
                  </a:cubicBezTo>
                  <a:lnTo>
                    <a:pt x="5685" y="346"/>
                  </a:lnTo>
                  <a:cubicBezTo>
                    <a:pt x="5746" y="194"/>
                    <a:pt x="5685" y="42"/>
                    <a:pt x="5533" y="11"/>
                  </a:cubicBezTo>
                  <a:cubicBezTo>
                    <a:pt x="5499" y="5"/>
                    <a:pt x="5465" y="1"/>
                    <a:pt x="5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1" name="Google Shape;1581;p79"/>
          <p:cNvGrpSpPr/>
          <p:nvPr/>
        </p:nvGrpSpPr>
        <p:grpSpPr>
          <a:xfrm>
            <a:off x="1113729" y="927410"/>
            <a:ext cx="943041" cy="964835"/>
            <a:chOff x="1258650" y="744800"/>
            <a:chExt cx="1386825" cy="1418875"/>
          </a:xfrm>
        </p:grpSpPr>
        <p:sp>
          <p:nvSpPr>
            <p:cNvPr id="1582" name="Google Shape;1582;p79"/>
            <p:cNvSpPr/>
            <p:nvPr/>
          </p:nvSpPr>
          <p:spPr>
            <a:xfrm>
              <a:off x="1258650" y="919000"/>
              <a:ext cx="1216600" cy="1243825"/>
            </a:xfrm>
            <a:custGeom>
              <a:rect b="b" l="l" r="r" t="t"/>
              <a:pathLst>
                <a:path extrusionOk="0" h="49753" w="48664">
                  <a:moveTo>
                    <a:pt x="39758" y="0"/>
                  </a:moveTo>
                  <a:lnTo>
                    <a:pt x="2311" y="39454"/>
                  </a:lnTo>
                  <a:cubicBezTo>
                    <a:pt x="0" y="41855"/>
                    <a:pt x="92" y="45746"/>
                    <a:pt x="2523" y="48056"/>
                  </a:cubicBezTo>
                  <a:cubicBezTo>
                    <a:pt x="3730" y="49189"/>
                    <a:pt x="5258" y="49752"/>
                    <a:pt x="6781" y="49752"/>
                  </a:cubicBezTo>
                  <a:cubicBezTo>
                    <a:pt x="8405" y="49752"/>
                    <a:pt x="10024" y="49113"/>
                    <a:pt x="11247" y="47843"/>
                  </a:cubicBezTo>
                  <a:lnTo>
                    <a:pt x="48664" y="8450"/>
                  </a:lnTo>
                  <a:lnTo>
                    <a:pt x="397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79"/>
            <p:cNvSpPr/>
            <p:nvPr/>
          </p:nvSpPr>
          <p:spPr>
            <a:xfrm>
              <a:off x="1267775" y="919750"/>
              <a:ext cx="1207475" cy="1242575"/>
            </a:xfrm>
            <a:custGeom>
              <a:rect b="b" l="l" r="r" t="t"/>
              <a:pathLst>
                <a:path extrusionOk="0" h="49703" w="48299">
                  <a:moveTo>
                    <a:pt x="39454" y="1"/>
                  </a:moveTo>
                  <a:lnTo>
                    <a:pt x="31551" y="8268"/>
                  </a:lnTo>
                  <a:lnTo>
                    <a:pt x="36931" y="13375"/>
                  </a:lnTo>
                  <a:cubicBezTo>
                    <a:pt x="37660" y="14074"/>
                    <a:pt x="37691" y="15199"/>
                    <a:pt x="37022" y="15928"/>
                  </a:cubicBezTo>
                  <a:lnTo>
                    <a:pt x="10456" y="43892"/>
                  </a:lnTo>
                  <a:cubicBezTo>
                    <a:pt x="9224" y="45200"/>
                    <a:pt x="7518" y="45917"/>
                    <a:pt x="5797" y="45917"/>
                  </a:cubicBezTo>
                  <a:cubicBezTo>
                    <a:pt x="4759" y="45917"/>
                    <a:pt x="3715" y="45657"/>
                    <a:pt x="2766" y="45108"/>
                  </a:cubicBezTo>
                  <a:cubicBezTo>
                    <a:pt x="1672" y="44470"/>
                    <a:pt x="882" y="43558"/>
                    <a:pt x="365" y="42524"/>
                  </a:cubicBezTo>
                  <a:lnTo>
                    <a:pt x="365" y="42524"/>
                  </a:lnTo>
                  <a:cubicBezTo>
                    <a:pt x="0" y="44530"/>
                    <a:pt x="669" y="46719"/>
                    <a:pt x="2310" y="48178"/>
                  </a:cubicBezTo>
                  <a:cubicBezTo>
                    <a:pt x="3466" y="49208"/>
                    <a:pt x="4895" y="49702"/>
                    <a:pt x="6327" y="49702"/>
                  </a:cubicBezTo>
                  <a:cubicBezTo>
                    <a:pt x="8022" y="49702"/>
                    <a:pt x="9721" y="49010"/>
                    <a:pt x="10973" y="47691"/>
                  </a:cubicBezTo>
                  <a:lnTo>
                    <a:pt x="40426" y="16688"/>
                  </a:lnTo>
                  <a:lnTo>
                    <a:pt x="48299" y="8390"/>
                  </a:lnTo>
                  <a:lnTo>
                    <a:pt x="46141" y="6353"/>
                  </a:lnTo>
                  <a:lnTo>
                    <a:pt x="39454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79"/>
            <p:cNvSpPr/>
            <p:nvPr/>
          </p:nvSpPr>
          <p:spPr>
            <a:xfrm>
              <a:off x="1259400" y="1263225"/>
              <a:ext cx="889875" cy="900450"/>
            </a:xfrm>
            <a:custGeom>
              <a:rect b="b" l="l" r="r" t="t"/>
              <a:pathLst>
                <a:path extrusionOk="0" h="36018" w="35595">
                  <a:moveTo>
                    <a:pt x="26658" y="1"/>
                  </a:moveTo>
                  <a:lnTo>
                    <a:pt x="2311" y="25685"/>
                  </a:lnTo>
                  <a:cubicBezTo>
                    <a:pt x="1" y="28147"/>
                    <a:pt x="62" y="31977"/>
                    <a:pt x="2524" y="34348"/>
                  </a:cubicBezTo>
                  <a:cubicBezTo>
                    <a:pt x="3726" y="35462"/>
                    <a:pt x="5240" y="36018"/>
                    <a:pt x="6751" y="36018"/>
                  </a:cubicBezTo>
                  <a:cubicBezTo>
                    <a:pt x="8372" y="36018"/>
                    <a:pt x="9990" y="35379"/>
                    <a:pt x="11217" y="34104"/>
                  </a:cubicBezTo>
                  <a:lnTo>
                    <a:pt x="35594" y="8451"/>
                  </a:lnTo>
                  <a:lnTo>
                    <a:pt x="266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79"/>
            <p:cNvSpPr/>
            <p:nvPr/>
          </p:nvSpPr>
          <p:spPr>
            <a:xfrm>
              <a:off x="1275375" y="1421275"/>
              <a:ext cx="873900" cy="740500"/>
            </a:xfrm>
            <a:custGeom>
              <a:rect b="b" l="l" r="r" t="t"/>
              <a:pathLst>
                <a:path extrusionOk="0" h="29620" w="34956">
                  <a:moveTo>
                    <a:pt x="32797" y="1"/>
                  </a:moveTo>
                  <a:lnTo>
                    <a:pt x="10000" y="23983"/>
                  </a:lnTo>
                  <a:cubicBezTo>
                    <a:pt x="8809" y="25253"/>
                    <a:pt x="7197" y="25892"/>
                    <a:pt x="5577" y="25892"/>
                  </a:cubicBezTo>
                  <a:cubicBezTo>
                    <a:pt x="4057" y="25892"/>
                    <a:pt x="2530" y="25329"/>
                    <a:pt x="1338" y="24196"/>
                  </a:cubicBezTo>
                  <a:cubicBezTo>
                    <a:pt x="790" y="23709"/>
                    <a:pt x="395" y="23102"/>
                    <a:pt x="91" y="22463"/>
                  </a:cubicBezTo>
                  <a:cubicBezTo>
                    <a:pt x="31" y="22676"/>
                    <a:pt x="0" y="22950"/>
                    <a:pt x="0" y="23193"/>
                  </a:cubicBezTo>
                  <a:lnTo>
                    <a:pt x="0" y="23861"/>
                  </a:lnTo>
                  <a:lnTo>
                    <a:pt x="0" y="24013"/>
                  </a:lnTo>
                  <a:cubicBezTo>
                    <a:pt x="0" y="24226"/>
                    <a:pt x="31" y="24409"/>
                    <a:pt x="91" y="24591"/>
                  </a:cubicBezTo>
                  <a:cubicBezTo>
                    <a:pt x="91" y="24621"/>
                    <a:pt x="91" y="24712"/>
                    <a:pt x="122" y="24743"/>
                  </a:cubicBezTo>
                  <a:cubicBezTo>
                    <a:pt x="152" y="24986"/>
                    <a:pt x="243" y="25199"/>
                    <a:pt x="274" y="25381"/>
                  </a:cubicBezTo>
                  <a:cubicBezTo>
                    <a:pt x="334" y="25624"/>
                    <a:pt x="426" y="25837"/>
                    <a:pt x="547" y="26050"/>
                  </a:cubicBezTo>
                  <a:cubicBezTo>
                    <a:pt x="578" y="26080"/>
                    <a:pt x="578" y="26141"/>
                    <a:pt x="608" y="26202"/>
                  </a:cubicBezTo>
                  <a:cubicBezTo>
                    <a:pt x="699" y="26354"/>
                    <a:pt x="760" y="26506"/>
                    <a:pt x="882" y="26658"/>
                  </a:cubicBezTo>
                  <a:cubicBezTo>
                    <a:pt x="912" y="26719"/>
                    <a:pt x="942" y="26749"/>
                    <a:pt x="1003" y="26840"/>
                  </a:cubicBezTo>
                  <a:cubicBezTo>
                    <a:pt x="1064" y="26992"/>
                    <a:pt x="1186" y="27083"/>
                    <a:pt x="1307" y="27266"/>
                  </a:cubicBezTo>
                  <a:cubicBezTo>
                    <a:pt x="1338" y="27296"/>
                    <a:pt x="1368" y="27357"/>
                    <a:pt x="1398" y="27418"/>
                  </a:cubicBezTo>
                  <a:cubicBezTo>
                    <a:pt x="1550" y="27600"/>
                    <a:pt x="1702" y="27782"/>
                    <a:pt x="1915" y="27934"/>
                  </a:cubicBezTo>
                  <a:cubicBezTo>
                    <a:pt x="3111" y="29056"/>
                    <a:pt x="4629" y="29619"/>
                    <a:pt x="6146" y="29619"/>
                  </a:cubicBezTo>
                  <a:cubicBezTo>
                    <a:pt x="7753" y="29619"/>
                    <a:pt x="9358" y="28988"/>
                    <a:pt x="10578" y="27722"/>
                  </a:cubicBezTo>
                  <a:lnTo>
                    <a:pt x="34955" y="2068"/>
                  </a:lnTo>
                  <a:lnTo>
                    <a:pt x="327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79"/>
            <p:cNvSpPr/>
            <p:nvPr/>
          </p:nvSpPr>
          <p:spPr>
            <a:xfrm>
              <a:off x="1434950" y="1130250"/>
              <a:ext cx="705200" cy="747750"/>
            </a:xfrm>
            <a:custGeom>
              <a:rect b="b" l="l" r="r" t="t"/>
              <a:pathLst>
                <a:path extrusionOk="0" h="29910" w="28208">
                  <a:moveTo>
                    <a:pt x="28207" y="0"/>
                  </a:moveTo>
                  <a:cubicBezTo>
                    <a:pt x="25624" y="2280"/>
                    <a:pt x="23131" y="4620"/>
                    <a:pt x="20700" y="7052"/>
                  </a:cubicBezTo>
                  <a:cubicBezTo>
                    <a:pt x="19484" y="8238"/>
                    <a:pt x="18298" y="9484"/>
                    <a:pt x="17083" y="10700"/>
                  </a:cubicBezTo>
                  <a:lnTo>
                    <a:pt x="13526" y="14438"/>
                  </a:lnTo>
                  <a:lnTo>
                    <a:pt x="10031" y="18177"/>
                  </a:lnTo>
                  <a:cubicBezTo>
                    <a:pt x="8876" y="19484"/>
                    <a:pt x="7751" y="20730"/>
                    <a:pt x="6596" y="22037"/>
                  </a:cubicBezTo>
                  <a:cubicBezTo>
                    <a:pt x="4377" y="24590"/>
                    <a:pt x="2128" y="27235"/>
                    <a:pt x="0" y="29910"/>
                  </a:cubicBezTo>
                  <a:cubicBezTo>
                    <a:pt x="2584" y="27630"/>
                    <a:pt x="5046" y="25289"/>
                    <a:pt x="7478" y="22858"/>
                  </a:cubicBezTo>
                  <a:cubicBezTo>
                    <a:pt x="8693" y="21672"/>
                    <a:pt x="9879" y="20426"/>
                    <a:pt x="11095" y="19210"/>
                  </a:cubicBezTo>
                  <a:lnTo>
                    <a:pt x="14681" y="15502"/>
                  </a:lnTo>
                  <a:lnTo>
                    <a:pt x="18177" y="11733"/>
                  </a:lnTo>
                  <a:cubicBezTo>
                    <a:pt x="19302" y="10426"/>
                    <a:pt x="20457" y="9180"/>
                    <a:pt x="21581" y="7903"/>
                  </a:cubicBezTo>
                  <a:cubicBezTo>
                    <a:pt x="23830" y="5320"/>
                    <a:pt x="26080" y="2675"/>
                    <a:pt x="28207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79"/>
            <p:cNvSpPr/>
            <p:nvPr/>
          </p:nvSpPr>
          <p:spPr>
            <a:xfrm>
              <a:off x="2071725" y="744800"/>
              <a:ext cx="573750" cy="569275"/>
            </a:xfrm>
            <a:custGeom>
              <a:rect b="b" l="l" r="r" t="t"/>
              <a:pathLst>
                <a:path extrusionOk="0" h="22771" w="22950">
                  <a:moveTo>
                    <a:pt x="10924" y="0"/>
                  </a:moveTo>
                  <a:cubicBezTo>
                    <a:pt x="10700" y="0"/>
                    <a:pt x="10487" y="84"/>
                    <a:pt x="10335" y="251"/>
                  </a:cubicBezTo>
                  <a:lnTo>
                    <a:pt x="335" y="10768"/>
                  </a:lnTo>
                  <a:cubicBezTo>
                    <a:pt x="1" y="11163"/>
                    <a:pt x="1" y="11710"/>
                    <a:pt x="366" y="12075"/>
                  </a:cubicBezTo>
                  <a:lnTo>
                    <a:pt x="11308" y="22501"/>
                  </a:lnTo>
                  <a:cubicBezTo>
                    <a:pt x="11502" y="22679"/>
                    <a:pt x="11732" y="22770"/>
                    <a:pt x="11959" y="22770"/>
                  </a:cubicBezTo>
                  <a:cubicBezTo>
                    <a:pt x="12196" y="22770"/>
                    <a:pt x="12429" y="22672"/>
                    <a:pt x="12615" y="22470"/>
                  </a:cubicBezTo>
                  <a:lnTo>
                    <a:pt x="22585" y="11953"/>
                  </a:lnTo>
                  <a:cubicBezTo>
                    <a:pt x="22950" y="11558"/>
                    <a:pt x="22950" y="11011"/>
                    <a:pt x="22554" y="10646"/>
                  </a:cubicBezTo>
                  <a:lnTo>
                    <a:pt x="11582" y="251"/>
                  </a:lnTo>
                  <a:cubicBezTo>
                    <a:pt x="11384" y="84"/>
                    <a:pt x="11148" y="0"/>
                    <a:pt x="109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79"/>
            <p:cNvSpPr/>
            <p:nvPr/>
          </p:nvSpPr>
          <p:spPr>
            <a:xfrm>
              <a:off x="2073250" y="904550"/>
              <a:ext cx="567675" cy="405075"/>
            </a:xfrm>
            <a:custGeom>
              <a:rect b="b" l="l" r="r" t="t"/>
              <a:pathLst>
                <a:path extrusionOk="0" h="16203" w="22707">
                  <a:moveTo>
                    <a:pt x="17964" y="1"/>
                  </a:moveTo>
                  <a:lnTo>
                    <a:pt x="8694" y="9788"/>
                  </a:lnTo>
                  <a:cubicBezTo>
                    <a:pt x="8462" y="10035"/>
                    <a:pt x="8144" y="10157"/>
                    <a:pt x="7824" y="10157"/>
                  </a:cubicBezTo>
                  <a:cubicBezTo>
                    <a:pt x="7513" y="10157"/>
                    <a:pt x="7200" y="10043"/>
                    <a:pt x="6961" y="9819"/>
                  </a:cubicBezTo>
                  <a:lnTo>
                    <a:pt x="730" y="3892"/>
                  </a:lnTo>
                  <a:lnTo>
                    <a:pt x="457" y="4165"/>
                  </a:lnTo>
                  <a:cubicBezTo>
                    <a:pt x="1" y="4651"/>
                    <a:pt x="31" y="5442"/>
                    <a:pt x="548" y="5898"/>
                  </a:cubicBezTo>
                  <a:lnTo>
                    <a:pt x="11034" y="15867"/>
                  </a:lnTo>
                  <a:cubicBezTo>
                    <a:pt x="11270" y="16088"/>
                    <a:pt x="11577" y="16202"/>
                    <a:pt x="11882" y="16202"/>
                  </a:cubicBezTo>
                  <a:cubicBezTo>
                    <a:pt x="12208" y="16202"/>
                    <a:pt x="12532" y="16073"/>
                    <a:pt x="12767" y="15807"/>
                  </a:cubicBezTo>
                  <a:lnTo>
                    <a:pt x="22281" y="5776"/>
                  </a:lnTo>
                  <a:cubicBezTo>
                    <a:pt x="22706" y="5290"/>
                    <a:pt x="22706" y="4499"/>
                    <a:pt x="22220" y="4043"/>
                  </a:cubicBezTo>
                  <a:lnTo>
                    <a:pt x="179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79"/>
            <p:cNvSpPr/>
            <p:nvPr/>
          </p:nvSpPr>
          <p:spPr>
            <a:xfrm>
              <a:off x="2103650" y="775375"/>
              <a:ext cx="258375" cy="269700"/>
            </a:xfrm>
            <a:custGeom>
              <a:rect b="b" l="l" r="r" t="t"/>
              <a:pathLst>
                <a:path extrusionOk="0" h="10788" w="10335">
                  <a:moveTo>
                    <a:pt x="10042" y="1"/>
                  </a:moveTo>
                  <a:cubicBezTo>
                    <a:pt x="9978" y="1"/>
                    <a:pt x="9909" y="31"/>
                    <a:pt x="9849" y="92"/>
                  </a:cubicBezTo>
                  <a:lnTo>
                    <a:pt x="122" y="10335"/>
                  </a:lnTo>
                  <a:cubicBezTo>
                    <a:pt x="0" y="10457"/>
                    <a:pt x="31" y="10609"/>
                    <a:pt x="122" y="10730"/>
                  </a:cubicBezTo>
                  <a:cubicBezTo>
                    <a:pt x="177" y="10771"/>
                    <a:pt x="238" y="10788"/>
                    <a:pt x="297" y="10788"/>
                  </a:cubicBezTo>
                  <a:cubicBezTo>
                    <a:pt x="368" y="10788"/>
                    <a:pt x="437" y="10764"/>
                    <a:pt x="487" y="10730"/>
                  </a:cubicBezTo>
                  <a:lnTo>
                    <a:pt x="10213" y="457"/>
                  </a:lnTo>
                  <a:cubicBezTo>
                    <a:pt x="10335" y="365"/>
                    <a:pt x="10335" y="153"/>
                    <a:pt x="10213" y="92"/>
                  </a:cubicBezTo>
                  <a:cubicBezTo>
                    <a:pt x="10168" y="31"/>
                    <a:pt x="10107" y="1"/>
                    <a:pt x="100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79"/>
            <p:cNvSpPr/>
            <p:nvPr/>
          </p:nvSpPr>
          <p:spPr>
            <a:xfrm>
              <a:off x="2153800" y="823325"/>
              <a:ext cx="257625" cy="269425"/>
            </a:xfrm>
            <a:custGeom>
              <a:rect b="b" l="l" r="r" t="t"/>
              <a:pathLst>
                <a:path extrusionOk="0" h="10777" w="10305">
                  <a:moveTo>
                    <a:pt x="10066" y="1"/>
                  </a:moveTo>
                  <a:cubicBezTo>
                    <a:pt x="9991" y="1"/>
                    <a:pt x="9915" y="25"/>
                    <a:pt x="9849" y="58"/>
                  </a:cubicBezTo>
                  <a:lnTo>
                    <a:pt x="122" y="10332"/>
                  </a:lnTo>
                  <a:cubicBezTo>
                    <a:pt x="1" y="10423"/>
                    <a:pt x="61" y="10606"/>
                    <a:pt x="122" y="10697"/>
                  </a:cubicBezTo>
                  <a:cubicBezTo>
                    <a:pt x="179" y="10753"/>
                    <a:pt x="242" y="10777"/>
                    <a:pt x="305" y="10777"/>
                  </a:cubicBezTo>
                  <a:cubicBezTo>
                    <a:pt x="378" y="10777"/>
                    <a:pt x="452" y="10746"/>
                    <a:pt x="517" y="10697"/>
                  </a:cubicBezTo>
                  <a:lnTo>
                    <a:pt x="10244" y="453"/>
                  </a:lnTo>
                  <a:cubicBezTo>
                    <a:pt x="10305" y="332"/>
                    <a:pt x="10305" y="150"/>
                    <a:pt x="10244" y="58"/>
                  </a:cubicBezTo>
                  <a:cubicBezTo>
                    <a:pt x="10189" y="17"/>
                    <a:pt x="10128" y="1"/>
                    <a:pt x="100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79"/>
            <p:cNvSpPr/>
            <p:nvPr/>
          </p:nvSpPr>
          <p:spPr>
            <a:xfrm>
              <a:off x="2203200" y="870650"/>
              <a:ext cx="258375" cy="269425"/>
            </a:xfrm>
            <a:custGeom>
              <a:rect b="b" l="l" r="r" t="t"/>
              <a:pathLst>
                <a:path extrusionOk="0" h="10777" w="10335">
                  <a:moveTo>
                    <a:pt x="10061" y="0"/>
                  </a:moveTo>
                  <a:cubicBezTo>
                    <a:pt x="9987" y="0"/>
                    <a:pt x="9914" y="31"/>
                    <a:pt x="9848" y="80"/>
                  </a:cubicBezTo>
                  <a:lnTo>
                    <a:pt x="122" y="10324"/>
                  </a:lnTo>
                  <a:cubicBezTo>
                    <a:pt x="0" y="10445"/>
                    <a:pt x="61" y="10597"/>
                    <a:pt x="122" y="10719"/>
                  </a:cubicBezTo>
                  <a:cubicBezTo>
                    <a:pt x="177" y="10760"/>
                    <a:pt x="238" y="10776"/>
                    <a:pt x="300" y="10776"/>
                  </a:cubicBezTo>
                  <a:cubicBezTo>
                    <a:pt x="374" y="10776"/>
                    <a:pt x="450" y="10752"/>
                    <a:pt x="517" y="10719"/>
                  </a:cubicBezTo>
                  <a:lnTo>
                    <a:pt x="10244" y="445"/>
                  </a:lnTo>
                  <a:cubicBezTo>
                    <a:pt x="10335" y="354"/>
                    <a:pt x="10335" y="141"/>
                    <a:pt x="10244" y="80"/>
                  </a:cubicBezTo>
                  <a:cubicBezTo>
                    <a:pt x="10187" y="24"/>
                    <a:pt x="10124" y="0"/>
                    <a:pt x="100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79"/>
            <p:cNvSpPr/>
            <p:nvPr/>
          </p:nvSpPr>
          <p:spPr>
            <a:xfrm>
              <a:off x="2254100" y="918325"/>
              <a:ext cx="258400" cy="269425"/>
            </a:xfrm>
            <a:custGeom>
              <a:rect b="b" l="l" r="r" t="t"/>
              <a:pathLst>
                <a:path extrusionOk="0" h="10777" w="10336">
                  <a:moveTo>
                    <a:pt x="10036" y="0"/>
                  </a:moveTo>
                  <a:cubicBezTo>
                    <a:pt x="9961" y="0"/>
                    <a:pt x="9885" y="24"/>
                    <a:pt x="9819" y="58"/>
                  </a:cubicBezTo>
                  <a:lnTo>
                    <a:pt x="92" y="10331"/>
                  </a:lnTo>
                  <a:cubicBezTo>
                    <a:pt x="1" y="10423"/>
                    <a:pt x="31" y="10605"/>
                    <a:pt x="92" y="10696"/>
                  </a:cubicBezTo>
                  <a:cubicBezTo>
                    <a:pt x="149" y="10753"/>
                    <a:pt x="212" y="10776"/>
                    <a:pt x="275" y="10776"/>
                  </a:cubicBezTo>
                  <a:cubicBezTo>
                    <a:pt x="348" y="10776"/>
                    <a:pt x="422" y="10745"/>
                    <a:pt x="487" y="10696"/>
                  </a:cubicBezTo>
                  <a:lnTo>
                    <a:pt x="10214" y="453"/>
                  </a:lnTo>
                  <a:cubicBezTo>
                    <a:pt x="10335" y="301"/>
                    <a:pt x="10275" y="149"/>
                    <a:pt x="10214" y="58"/>
                  </a:cubicBezTo>
                  <a:cubicBezTo>
                    <a:pt x="10159" y="17"/>
                    <a:pt x="10098" y="0"/>
                    <a:pt x="100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79"/>
            <p:cNvSpPr/>
            <p:nvPr/>
          </p:nvSpPr>
          <p:spPr>
            <a:xfrm>
              <a:off x="2303500" y="964875"/>
              <a:ext cx="258400" cy="269425"/>
            </a:xfrm>
            <a:custGeom>
              <a:rect b="b" l="l" r="r" t="t"/>
              <a:pathLst>
                <a:path extrusionOk="0" h="10777" w="10336">
                  <a:moveTo>
                    <a:pt x="10030" y="0"/>
                  </a:moveTo>
                  <a:cubicBezTo>
                    <a:pt x="9957" y="0"/>
                    <a:pt x="9883" y="32"/>
                    <a:pt x="9818" y="80"/>
                  </a:cubicBezTo>
                  <a:lnTo>
                    <a:pt x="92" y="10324"/>
                  </a:lnTo>
                  <a:cubicBezTo>
                    <a:pt x="1" y="10445"/>
                    <a:pt x="31" y="10597"/>
                    <a:pt x="92" y="10719"/>
                  </a:cubicBezTo>
                  <a:cubicBezTo>
                    <a:pt x="147" y="10760"/>
                    <a:pt x="208" y="10776"/>
                    <a:pt x="269" y="10776"/>
                  </a:cubicBezTo>
                  <a:cubicBezTo>
                    <a:pt x="344" y="10776"/>
                    <a:pt x="420" y="10752"/>
                    <a:pt x="487" y="10719"/>
                  </a:cubicBezTo>
                  <a:lnTo>
                    <a:pt x="10213" y="445"/>
                  </a:lnTo>
                  <a:cubicBezTo>
                    <a:pt x="10335" y="323"/>
                    <a:pt x="10335" y="171"/>
                    <a:pt x="10213" y="80"/>
                  </a:cubicBezTo>
                  <a:cubicBezTo>
                    <a:pt x="10157" y="24"/>
                    <a:pt x="10094" y="0"/>
                    <a:pt x="100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79"/>
            <p:cNvSpPr/>
            <p:nvPr/>
          </p:nvSpPr>
          <p:spPr>
            <a:xfrm>
              <a:off x="2353650" y="1011700"/>
              <a:ext cx="258400" cy="270275"/>
            </a:xfrm>
            <a:custGeom>
              <a:rect b="b" l="l" r="r" t="t"/>
              <a:pathLst>
                <a:path extrusionOk="0" h="10811" w="10336">
                  <a:moveTo>
                    <a:pt x="10020" y="1"/>
                  </a:moveTo>
                  <a:cubicBezTo>
                    <a:pt x="9955" y="1"/>
                    <a:pt x="9894" y="31"/>
                    <a:pt x="9849" y="92"/>
                  </a:cubicBezTo>
                  <a:lnTo>
                    <a:pt x="122" y="10366"/>
                  </a:lnTo>
                  <a:cubicBezTo>
                    <a:pt x="1" y="10457"/>
                    <a:pt x="31" y="10609"/>
                    <a:pt x="122" y="10730"/>
                  </a:cubicBezTo>
                  <a:cubicBezTo>
                    <a:pt x="165" y="10787"/>
                    <a:pt x="220" y="10810"/>
                    <a:pt x="280" y="10810"/>
                  </a:cubicBezTo>
                  <a:cubicBezTo>
                    <a:pt x="348" y="10810"/>
                    <a:pt x="422" y="10779"/>
                    <a:pt x="487" y="10730"/>
                  </a:cubicBezTo>
                  <a:lnTo>
                    <a:pt x="10214" y="487"/>
                  </a:lnTo>
                  <a:cubicBezTo>
                    <a:pt x="10335" y="365"/>
                    <a:pt x="10335" y="213"/>
                    <a:pt x="10214" y="92"/>
                  </a:cubicBezTo>
                  <a:cubicBezTo>
                    <a:pt x="10153" y="31"/>
                    <a:pt x="10084" y="1"/>
                    <a:pt x="100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79"/>
          <p:cNvGrpSpPr/>
          <p:nvPr/>
        </p:nvGrpSpPr>
        <p:grpSpPr>
          <a:xfrm>
            <a:off x="6767459" y="2993871"/>
            <a:ext cx="1386859" cy="1793123"/>
            <a:chOff x="5485925" y="2536800"/>
            <a:chExt cx="1705225" cy="2204750"/>
          </a:xfrm>
        </p:grpSpPr>
        <p:sp>
          <p:nvSpPr>
            <p:cNvPr id="1596" name="Google Shape;1596;p79"/>
            <p:cNvSpPr/>
            <p:nvPr/>
          </p:nvSpPr>
          <p:spPr>
            <a:xfrm>
              <a:off x="5485925" y="2781475"/>
              <a:ext cx="1580600" cy="1959300"/>
            </a:xfrm>
            <a:custGeom>
              <a:rect b="b" l="l" r="r" t="t"/>
              <a:pathLst>
                <a:path extrusionOk="0" h="78372" w="63224">
                  <a:moveTo>
                    <a:pt x="44226" y="1"/>
                  </a:moveTo>
                  <a:lnTo>
                    <a:pt x="43284" y="1794"/>
                  </a:lnTo>
                  <a:cubicBezTo>
                    <a:pt x="41947" y="4256"/>
                    <a:pt x="39424" y="5776"/>
                    <a:pt x="36628" y="5807"/>
                  </a:cubicBezTo>
                  <a:lnTo>
                    <a:pt x="33041" y="5867"/>
                  </a:lnTo>
                  <a:cubicBezTo>
                    <a:pt x="30244" y="5898"/>
                    <a:pt x="27722" y="7448"/>
                    <a:pt x="26384" y="9880"/>
                  </a:cubicBezTo>
                  <a:lnTo>
                    <a:pt x="1733" y="55868"/>
                  </a:lnTo>
                  <a:cubicBezTo>
                    <a:pt x="1" y="59029"/>
                    <a:pt x="1217" y="62981"/>
                    <a:pt x="4378" y="64683"/>
                  </a:cubicBezTo>
                  <a:lnTo>
                    <a:pt x="28421" y="77601"/>
                  </a:lnTo>
                  <a:cubicBezTo>
                    <a:pt x="29393" y="78124"/>
                    <a:pt x="30439" y="78372"/>
                    <a:pt x="31472" y="78372"/>
                  </a:cubicBezTo>
                  <a:cubicBezTo>
                    <a:pt x="33799" y="78372"/>
                    <a:pt x="36057" y="77115"/>
                    <a:pt x="37235" y="74926"/>
                  </a:cubicBezTo>
                  <a:lnTo>
                    <a:pt x="61917" y="29029"/>
                  </a:lnTo>
                  <a:cubicBezTo>
                    <a:pt x="63224" y="26567"/>
                    <a:pt x="63133" y="23588"/>
                    <a:pt x="61613" y="21247"/>
                  </a:cubicBezTo>
                  <a:lnTo>
                    <a:pt x="59668" y="18208"/>
                  </a:lnTo>
                  <a:cubicBezTo>
                    <a:pt x="58148" y="15867"/>
                    <a:pt x="58026" y="12889"/>
                    <a:pt x="59364" y="10427"/>
                  </a:cubicBezTo>
                  <a:lnTo>
                    <a:pt x="60306" y="8664"/>
                  </a:lnTo>
                  <a:lnTo>
                    <a:pt x="442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79"/>
            <p:cNvSpPr/>
            <p:nvPr/>
          </p:nvSpPr>
          <p:spPr>
            <a:xfrm>
              <a:off x="5528475" y="3021600"/>
              <a:ext cx="1509950" cy="1635325"/>
            </a:xfrm>
            <a:custGeom>
              <a:rect b="b" l="l" r="r" t="t"/>
              <a:pathLst>
                <a:path extrusionOk="0" h="65413" w="60398">
                  <a:moveTo>
                    <a:pt x="24865" y="1"/>
                  </a:moveTo>
                  <a:lnTo>
                    <a:pt x="1" y="46324"/>
                  </a:lnTo>
                  <a:lnTo>
                    <a:pt x="35503" y="65412"/>
                  </a:lnTo>
                  <a:lnTo>
                    <a:pt x="60397" y="19059"/>
                  </a:lnTo>
                  <a:lnTo>
                    <a:pt x="24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79"/>
            <p:cNvSpPr/>
            <p:nvPr/>
          </p:nvSpPr>
          <p:spPr>
            <a:xfrm>
              <a:off x="6088525" y="3021600"/>
              <a:ext cx="949900" cy="592000"/>
            </a:xfrm>
            <a:custGeom>
              <a:rect b="b" l="l" r="r" t="t"/>
              <a:pathLst>
                <a:path extrusionOk="0" h="23680" w="37996">
                  <a:moveTo>
                    <a:pt x="2493" y="1"/>
                  </a:moveTo>
                  <a:lnTo>
                    <a:pt x="1" y="4621"/>
                  </a:lnTo>
                  <a:lnTo>
                    <a:pt x="35533" y="23679"/>
                  </a:lnTo>
                  <a:lnTo>
                    <a:pt x="37995" y="19059"/>
                  </a:lnTo>
                  <a:lnTo>
                    <a:pt x="24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79"/>
            <p:cNvSpPr/>
            <p:nvPr/>
          </p:nvSpPr>
          <p:spPr>
            <a:xfrm>
              <a:off x="5527725" y="4063425"/>
              <a:ext cx="949900" cy="591975"/>
            </a:xfrm>
            <a:custGeom>
              <a:rect b="b" l="l" r="r" t="t"/>
              <a:pathLst>
                <a:path extrusionOk="0" h="23679" w="37996">
                  <a:moveTo>
                    <a:pt x="2463" y="0"/>
                  </a:moveTo>
                  <a:lnTo>
                    <a:pt x="0" y="4620"/>
                  </a:lnTo>
                  <a:lnTo>
                    <a:pt x="35503" y="23678"/>
                  </a:lnTo>
                  <a:lnTo>
                    <a:pt x="37995" y="19058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79"/>
            <p:cNvSpPr/>
            <p:nvPr/>
          </p:nvSpPr>
          <p:spPr>
            <a:xfrm>
              <a:off x="5593075" y="2921300"/>
              <a:ext cx="1473450" cy="1820250"/>
            </a:xfrm>
            <a:custGeom>
              <a:rect b="b" l="l" r="r" t="t"/>
              <a:pathLst>
                <a:path extrusionOk="0" h="72810" w="58938">
                  <a:moveTo>
                    <a:pt x="1" y="59090"/>
                  </a:moveTo>
                  <a:lnTo>
                    <a:pt x="18360" y="68938"/>
                  </a:lnTo>
                  <a:cubicBezTo>
                    <a:pt x="18412" y="68966"/>
                    <a:pt x="18466" y="68994"/>
                    <a:pt x="18519" y="69021"/>
                  </a:cubicBezTo>
                  <a:lnTo>
                    <a:pt x="18519" y="69021"/>
                  </a:lnTo>
                  <a:lnTo>
                    <a:pt x="92" y="59120"/>
                  </a:lnTo>
                  <a:cubicBezTo>
                    <a:pt x="61" y="59120"/>
                    <a:pt x="61" y="59090"/>
                    <a:pt x="1" y="59090"/>
                  </a:cubicBezTo>
                  <a:close/>
                  <a:moveTo>
                    <a:pt x="50245" y="1"/>
                  </a:moveTo>
                  <a:lnTo>
                    <a:pt x="49302" y="1764"/>
                  </a:lnTo>
                  <a:cubicBezTo>
                    <a:pt x="47965" y="4226"/>
                    <a:pt x="48087" y="7174"/>
                    <a:pt x="49606" y="9545"/>
                  </a:cubicBezTo>
                  <a:lnTo>
                    <a:pt x="51552" y="12585"/>
                  </a:lnTo>
                  <a:cubicBezTo>
                    <a:pt x="53071" y="14925"/>
                    <a:pt x="53163" y="17904"/>
                    <a:pt x="51856" y="20366"/>
                  </a:cubicBezTo>
                  <a:lnTo>
                    <a:pt x="27174" y="66263"/>
                  </a:lnTo>
                  <a:cubicBezTo>
                    <a:pt x="25995" y="68452"/>
                    <a:pt x="23738" y="69709"/>
                    <a:pt x="21411" y="69709"/>
                  </a:cubicBezTo>
                  <a:cubicBezTo>
                    <a:pt x="20434" y="69709"/>
                    <a:pt x="19445" y="69487"/>
                    <a:pt x="18519" y="69021"/>
                  </a:cubicBezTo>
                  <a:lnTo>
                    <a:pt x="18519" y="69021"/>
                  </a:lnTo>
                  <a:lnTo>
                    <a:pt x="24135" y="72038"/>
                  </a:lnTo>
                  <a:cubicBezTo>
                    <a:pt x="25108" y="72562"/>
                    <a:pt x="26157" y="72810"/>
                    <a:pt x="27191" y="72810"/>
                  </a:cubicBezTo>
                  <a:cubicBezTo>
                    <a:pt x="29516" y="72810"/>
                    <a:pt x="31772" y="71560"/>
                    <a:pt x="32949" y="69394"/>
                  </a:cubicBezTo>
                  <a:lnTo>
                    <a:pt x="57631" y="23436"/>
                  </a:lnTo>
                  <a:cubicBezTo>
                    <a:pt x="58938" y="20974"/>
                    <a:pt x="58847" y="17995"/>
                    <a:pt x="57327" y="15654"/>
                  </a:cubicBezTo>
                  <a:lnTo>
                    <a:pt x="55382" y="12615"/>
                  </a:lnTo>
                  <a:cubicBezTo>
                    <a:pt x="53862" y="10274"/>
                    <a:pt x="53740" y="7296"/>
                    <a:pt x="55078" y="4834"/>
                  </a:cubicBezTo>
                  <a:lnTo>
                    <a:pt x="56020" y="3071"/>
                  </a:lnTo>
                  <a:lnTo>
                    <a:pt x="50245" y="1"/>
                  </a:ln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79"/>
            <p:cNvSpPr/>
            <p:nvPr/>
          </p:nvSpPr>
          <p:spPr>
            <a:xfrm>
              <a:off x="5869675" y="3792900"/>
              <a:ext cx="503825" cy="292575"/>
            </a:xfrm>
            <a:custGeom>
              <a:rect b="b" l="l" r="r" t="t"/>
              <a:pathLst>
                <a:path extrusionOk="0" h="11703" w="20153">
                  <a:moveTo>
                    <a:pt x="456" y="0"/>
                  </a:moveTo>
                  <a:lnTo>
                    <a:pt x="1" y="852"/>
                  </a:lnTo>
                  <a:lnTo>
                    <a:pt x="19667" y="11703"/>
                  </a:lnTo>
                  <a:lnTo>
                    <a:pt x="20153" y="10882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79"/>
            <p:cNvSpPr/>
            <p:nvPr/>
          </p:nvSpPr>
          <p:spPr>
            <a:xfrm>
              <a:off x="5831675" y="3862050"/>
              <a:ext cx="667225" cy="382250"/>
            </a:xfrm>
            <a:custGeom>
              <a:rect b="b" l="l" r="r" t="t"/>
              <a:pathLst>
                <a:path extrusionOk="0" h="15290" w="26689">
                  <a:moveTo>
                    <a:pt x="457" y="0"/>
                  </a:moveTo>
                  <a:lnTo>
                    <a:pt x="1" y="821"/>
                  </a:lnTo>
                  <a:lnTo>
                    <a:pt x="26202" y="15289"/>
                  </a:lnTo>
                  <a:lnTo>
                    <a:pt x="26688" y="14469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79"/>
            <p:cNvSpPr/>
            <p:nvPr/>
          </p:nvSpPr>
          <p:spPr>
            <a:xfrm>
              <a:off x="5945675" y="3655350"/>
              <a:ext cx="503825" cy="292600"/>
            </a:xfrm>
            <a:custGeom>
              <a:rect b="b" l="l" r="r" t="t"/>
              <a:pathLst>
                <a:path extrusionOk="0" h="11704" w="20153">
                  <a:moveTo>
                    <a:pt x="456" y="1"/>
                  </a:moveTo>
                  <a:lnTo>
                    <a:pt x="0" y="852"/>
                  </a:lnTo>
                  <a:lnTo>
                    <a:pt x="19697" y="11703"/>
                  </a:lnTo>
                  <a:lnTo>
                    <a:pt x="20152" y="1088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79"/>
            <p:cNvSpPr/>
            <p:nvPr/>
          </p:nvSpPr>
          <p:spPr>
            <a:xfrm>
              <a:off x="5907675" y="3724500"/>
              <a:ext cx="667200" cy="382250"/>
            </a:xfrm>
            <a:custGeom>
              <a:rect b="b" l="l" r="r" t="t"/>
              <a:pathLst>
                <a:path extrusionOk="0" h="15290" w="26688">
                  <a:moveTo>
                    <a:pt x="487" y="1"/>
                  </a:moveTo>
                  <a:lnTo>
                    <a:pt x="0" y="822"/>
                  </a:lnTo>
                  <a:lnTo>
                    <a:pt x="26232" y="15290"/>
                  </a:lnTo>
                  <a:lnTo>
                    <a:pt x="26688" y="14469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79"/>
            <p:cNvSpPr/>
            <p:nvPr/>
          </p:nvSpPr>
          <p:spPr>
            <a:xfrm>
              <a:off x="5793675" y="3929675"/>
              <a:ext cx="402025" cy="237125"/>
            </a:xfrm>
            <a:custGeom>
              <a:rect b="b" l="l" r="r" t="t"/>
              <a:pathLst>
                <a:path extrusionOk="0" h="9485" w="16081">
                  <a:moveTo>
                    <a:pt x="457" y="1"/>
                  </a:moveTo>
                  <a:lnTo>
                    <a:pt x="1" y="852"/>
                  </a:lnTo>
                  <a:lnTo>
                    <a:pt x="15624" y="9484"/>
                  </a:lnTo>
                  <a:lnTo>
                    <a:pt x="16080" y="863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79"/>
            <p:cNvSpPr/>
            <p:nvPr/>
          </p:nvSpPr>
          <p:spPr>
            <a:xfrm>
              <a:off x="5756450" y="3998825"/>
              <a:ext cx="646700" cy="371625"/>
            </a:xfrm>
            <a:custGeom>
              <a:rect b="b" l="l" r="r" t="t"/>
              <a:pathLst>
                <a:path extrusionOk="0" h="14865" w="25868">
                  <a:moveTo>
                    <a:pt x="457" y="1"/>
                  </a:moveTo>
                  <a:lnTo>
                    <a:pt x="1" y="821"/>
                  </a:lnTo>
                  <a:lnTo>
                    <a:pt x="25411" y="14864"/>
                  </a:lnTo>
                  <a:lnTo>
                    <a:pt x="25867" y="14043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79"/>
            <p:cNvSpPr/>
            <p:nvPr/>
          </p:nvSpPr>
          <p:spPr>
            <a:xfrm>
              <a:off x="6238225" y="3450200"/>
              <a:ext cx="349575" cy="348800"/>
            </a:xfrm>
            <a:custGeom>
              <a:rect b="b" l="l" r="r" t="t"/>
              <a:pathLst>
                <a:path extrusionOk="0" h="13952" w="13983">
                  <a:moveTo>
                    <a:pt x="8390" y="0"/>
                  </a:moveTo>
                  <a:lnTo>
                    <a:pt x="6171" y="4073"/>
                  </a:lnTo>
                  <a:lnTo>
                    <a:pt x="2098" y="1824"/>
                  </a:lnTo>
                  <a:lnTo>
                    <a:pt x="0" y="5562"/>
                  </a:lnTo>
                  <a:lnTo>
                    <a:pt x="4104" y="7842"/>
                  </a:lnTo>
                  <a:lnTo>
                    <a:pt x="1885" y="11915"/>
                  </a:lnTo>
                  <a:lnTo>
                    <a:pt x="5593" y="13952"/>
                  </a:lnTo>
                  <a:lnTo>
                    <a:pt x="7843" y="9879"/>
                  </a:lnTo>
                  <a:lnTo>
                    <a:pt x="11916" y="12128"/>
                  </a:lnTo>
                  <a:lnTo>
                    <a:pt x="13983" y="8420"/>
                  </a:lnTo>
                  <a:lnTo>
                    <a:pt x="9879" y="6170"/>
                  </a:lnTo>
                  <a:lnTo>
                    <a:pt x="12128" y="2067"/>
                  </a:lnTo>
                  <a:lnTo>
                    <a:pt x="8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79"/>
            <p:cNvSpPr/>
            <p:nvPr/>
          </p:nvSpPr>
          <p:spPr>
            <a:xfrm>
              <a:off x="6569550" y="2783775"/>
              <a:ext cx="421750" cy="259900"/>
            </a:xfrm>
            <a:custGeom>
              <a:rect b="b" l="l" r="r" t="t"/>
              <a:pathLst>
                <a:path extrusionOk="0" h="10396" w="16870">
                  <a:moveTo>
                    <a:pt x="881" y="0"/>
                  </a:moveTo>
                  <a:lnTo>
                    <a:pt x="0" y="1550"/>
                  </a:lnTo>
                  <a:lnTo>
                    <a:pt x="16019" y="10395"/>
                  </a:lnTo>
                  <a:lnTo>
                    <a:pt x="16870" y="8815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79"/>
            <p:cNvSpPr/>
            <p:nvPr/>
          </p:nvSpPr>
          <p:spPr>
            <a:xfrm>
              <a:off x="6498100" y="2543750"/>
              <a:ext cx="693050" cy="504950"/>
            </a:xfrm>
            <a:custGeom>
              <a:rect b="b" l="l" r="r" t="t"/>
              <a:pathLst>
                <a:path extrusionOk="0" h="20198" w="27722">
                  <a:moveTo>
                    <a:pt x="4491" y="1"/>
                  </a:moveTo>
                  <a:cubicBezTo>
                    <a:pt x="4115" y="1"/>
                    <a:pt x="3761" y="197"/>
                    <a:pt x="3557" y="543"/>
                  </a:cubicBezTo>
                  <a:lnTo>
                    <a:pt x="305" y="6440"/>
                  </a:lnTo>
                  <a:cubicBezTo>
                    <a:pt x="1" y="6987"/>
                    <a:pt x="183" y="7625"/>
                    <a:pt x="700" y="7929"/>
                  </a:cubicBezTo>
                  <a:lnTo>
                    <a:pt x="22676" y="20057"/>
                  </a:lnTo>
                  <a:cubicBezTo>
                    <a:pt x="22839" y="20153"/>
                    <a:pt x="23016" y="20197"/>
                    <a:pt x="23193" y="20197"/>
                  </a:cubicBezTo>
                  <a:cubicBezTo>
                    <a:pt x="23577" y="20197"/>
                    <a:pt x="23957" y="19986"/>
                    <a:pt x="24165" y="19632"/>
                  </a:cubicBezTo>
                  <a:lnTo>
                    <a:pt x="27418" y="13735"/>
                  </a:lnTo>
                  <a:cubicBezTo>
                    <a:pt x="27722" y="13218"/>
                    <a:pt x="27539" y="12550"/>
                    <a:pt x="26992" y="12246"/>
                  </a:cubicBezTo>
                  <a:lnTo>
                    <a:pt x="5047" y="148"/>
                  </a:lnTo>
                  <a:cubicBezTo>
                    <a:pt x="4866" y="48"/>
                    <a:pt x="4676" y="1"/>
                    <a:pt x="4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79"/>
            <p:cNvSpPr/>
            <p:nvPr/>
          </p:nvSpPr>
          <p:spPr>
            <a:xfrm>
              <a:off x="6508750" y="2536800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590" y="1"/>
                  </a:moveTo>
                  <a:lnTo>
                    <a:pt x="0" y="8329"/>
                  </a:lnTo>
                  <a:lnTo>
                    <a:pt x="1277" y="9058"/>
                  </a:lnTo>
                  <a:lnTo>
                    <a:pt x="5897" y="700"/>
                  </a:lnTo>
                  <a:lnTo>
                    <a:pt x="459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79"/>
            <p:cNvSpPr/>
            <p:nvPr/>
          </p:nvSpPr>
          <p:spPr>
            <a:xfrm>
              <a:off x="6583225" y="2577825"/>
              <a:ext cx="147425" cy="226475"/>
            </a:xfrm>
            <a:custGeom>
              <a:rect b="b" l="l" r="r" t="t"/>
              <a:pathLst>
                <a:path extrusionOk="0" h="9059" w="5897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89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79"/>
            <p:cNvSpPr/>
            <p:nvPr/>
          </p:nvSpPr>
          <p:spPr>
            <a:xfrm>
              <a:off x="6657675" y="2618100"/>
              <a:ext cx="147450" cy="227250"/>
            </a:xfrm>
            <a:custGeom>
              <a:rect b="b" l="l" r="r" t="t"/>
              <a:pathLst>
                <a:path extrusionOk="0" h="9090" w="5898">
                  <a:moveTo>
                    <a:pt x="4621" y="1"/>
                  </a:moveTo>
                  <a:lnTo>
                    <a:pt x="1" y="8360"/>
                  </a:lnTo>
                  <a:lnTo>
                    <a:pt x="1308" y="9089"/>
                  </a:lnTo>
                  <a:lnTo>
                    <a:pt x="5898" y="730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79"/>
            <p:cNvSpPr/>
            <p:nvPr/>
          </p:nvSpPr>
          <p:spPr>
            <a:xfrm>
              <a:off x="6732150" y="2659150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590" y="0"/>
                  </a:moveTo>
                  <a:lnTo>
                    <a:pt x="1" y="8359"/>
                  </a:lnTo>
                  <a:lnTo>
                    <a:pt x="1277" y="9058"/>
                  </a:lnTo>
                  <a:lnTo>
                    <a:pt x="5897" y="730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79"/>
            <p:cNvSpPr/>
            <p:nvPr/>
          </p:nvSpPr>
          <p:spPr>
            <a:xfrm>
              <a:off x="6805875" y="2700175"/>
              <a:ext cx="148200" cy="226475"/>
            </a:xfrm>
            <a:custGeom>
              <a:rect b="b" l="l" r="r" t="t"/>
              <a:pathLst>
                <a:path extrusionOk="0" h="9059" w="5928">
                  <a:moveTo>
                    <a:pt x="4620" y="1"/>
                  </a:moveTo>
                  <a:lnTo>
                    <a:pt x="0" y="8329"/>
                  </a:lnTo>
                  <a:lnTo>
                    <a:pt x="1307" y="9059"/>
                  </a:lnTo>
                  <a:lnTo>
                    <a:pt x="5927" y="70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79"/>
            <p:cNvSpPr/>
            <p:nvPr/>
          </p:nvSpPr>
          <p:spPr>
            <a:xfrm>
              <a:off x="6880325" y="2741975"/>
              <a:ext cx="147450" cy="226475"/>
            </a:xfrm>
            <a:custGeom>
              <a:rect b="b" l="l" r="r" t="t"/>
              <a:pathLst>
                <a:path extrusionOk="0" h="9059" w="5898">
                  <a:moveTo>
                    <a:pt x="4621" y="0"/>
                  </a:moveTo>
                  <a:lnTo>
                    <a:pt x="1" y="8359"/>
                  </a:lnTo>
                  <a:lnTo>
                    <a:pt x="1308" y="9058"/>
                  </a:lnTo>
                  <a:lnTo>
                    <a:pt x="5898" y="730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79"/>
            <p:cNvSpPr/>
            <p:nvPr/>
          </p:nvSpPr>
          <p:spPr>
            <a:xfrm>
              <a:off x="6955575" y="2783000"/>
              <a:ext cx="147425" cy="226475"/>
            </a:xfrm>
            <a:custGeom>
              <a:rect b="b" l="l" r="r" t="t"/>
              <a:pathLst>
                <a:path extrusionOk="0" h="9059" w="5897">
                  <a:moveTo>
                    <a:pt x="4620" y="1"/>
                  </a:moveTo>
                  <a:lnTo>
                    <a:pt x="0" y="8360"/>
                  </a:lnTo>
                  <a:lnTo>
                    <a:pt x="1307" y="9059"/>
                  </a:lnTo>
                  <a:lnTo>
                    <a:pt x="5897" y="730"/>
                  </a:lnTo>
                  <a:lnTo>
                    <a:pt x="462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79"/>
            <p:cNvSpPr/>
            <p:nvPr/>
          </p:nvSpPr>
          <p:spPr>
            <a:xfrm>
              <a:off x="7030025" y="2823275"/>
              <a:ext cx="146700" cy="224950"/>
            </a:xfrm>
            <a:custGeom>
              <a:rect b="b" l="l" r="r" t="t"/>
              <a:pathLst>
                <a:path extrusionOk="0" h="8998" w="5868">
                  <a:moveTo>
                    <a:pt x="4591" y="1"/>
                  </a:moveTo>
                  <a:lnTo>
                    <a:pt x="1" y="8359"/>
                  </a:lnTo>
                  <a:lnTo>
                    <a:pt x="62" y="8420"/>
                  </a:lnTo>
                  <a:cubicBezTo>
                    <a:pt x="214" y="8481"/>
                    <a:pt x="396" y="8603"/>
                    <a:pt x="548" y="8663"/>
                  </a:cubicBezTo>
                  <a:cubicBezTo>
                    <a:pt x="791" y="8815"/>
                    <a:pt x="1004" y="8967"/>
                    <a:pt x="1308" y="8998"/>
                  </a:cubicBezTo>
                  <a:lnTo>
                    <a:pt x="5867" y="730"/>
                  </a:lnTo>
                  <a:lnTo>
                    <a:pt x="45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79"/>
            <p:cNvSpPr/>
            <p:nvPr/>
          </p:nvSpPr>
          <p:spPr>
            <a:xfrm>
              <a:off x="5576350" y="3014775"/>
              <a:ext cx="662650" cy="1220400"/>
            </a:xfrm>
            <a:custGeom>
              <a:rect b="b" l="l" r="r" t="t"/>
              <a:pathLst>
                <a:path extrusionOk="0" h="48816" w="26506">
                  <a:moveTo>
                    <a:pt x="26506" y="0"/>
                  </a:moveTo>
                  <a:cubicBezTo>
                    <a:pt x="24044" y="3891"/>
                    <a:pt x="21703" y="7903"/>
                    <a:pt x="19332" y="11915"/>
                  </a:cubicBezTo>
                  <a:lnTo>
                    <a:pt x="15928" y="17964"/>
                  </a:lnTo>
                  <a:lnTo>
                    <a:pt x="12585" y="24043"/>
                  </a:lnTo>
                  <a:lnTo>
                    <a:pt x="9302" y="30153"/>
                  </a:lnTo>
                  <a:lnTo>
                    <a:pt x="6110" y="36323"/>
                  </a:lnTo>
                  <a:cubicBezTo>
                    <a:pt x="3983" y="40457"/>
                    <a:pt x="1946" y="44591"/>
                    <a:pt x="1" y="48816"/>
                  </a:cubicBezTo>
                  <a:cubicBezTo>
                    <a:pt x="2524" y="44895"/>
                    <a:pt x="4864" y="40913"/>
                    <a:pt x="7174" y="36870"/>
                  </a:cubicBezTo>
                  <a:lnTo>
                    <a:pt x="10609" y="30852"/>
                  </a:lnTo>
                  <a:lnTo>
                    <a:pt x="13952" y="24773"/>
                  </a:lnTo>
                  <a:lnTo>
                    <a:pt x="17205" y="18633"/>
                  </a:lnTo>
                  <a:lnTo>
                    <a:pt x="20396" y="12493"/>
                  </a:lnTo>
                  <a:cubicBezTo>
                    <a:pt x="22524" y="8359"/>
                    <a:pt x="24591" y="4195"/>
                    <a:pt x="2650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9" name="Google Shape;1619;p79"/>
          <p:cNvGrpSpPr/>
          <p:nvPr/>
        </p:nvGrpSpPr>
        <p:grpSpPr>
          <a:xfrm>
            <a:off x="6251083" y="771086"/>
            <a:ext cx="2203296" cy="1246818"/>
            <a:chOff x="6251083" y="771086"/>
            <a:chExt cx="2203296" cy="1246818"/>
          </a:xfrm>
        </p:grpSpPr>
        <p:grpSp>
          <p:nvGrpSpPr>
            <p:cNvPr id="1620" name="Google Shape;1620;p79"/>
            <p:cNvGrpSpPr/>
            <p:nvPr/>
          </p:nvGrpSpPr>
          <p:grpSpPr>
            <a:xfrm>
              <a:off x="6251083" y="771086"/>
              <a:ext cx="2203296" cy="1246818"/>
              <a:chOff x="4393975" y="664425"/>
              <a:chExt cx="2801750" cy="1585475"/>
            </a:xfrm>
          </p:grpSpPr>
          <p:sp>
            <p:nvSpPr>
              <p:cNvPr id="1621" name="Google Shape;1621;p79"/>
              <p:cNvSpPr/>
              <p:nvPr/>
            </p:nvSpPr>
            <p:spPr>
              <a:xfrm>
                <a:off x="5159175" y="1059150"/>
                <a:ext cx="117800" cy="100750"/>
              </a:xfrm>
              <a:custGeom>
                <a:rect b="b" l="l" r="r" t="t"/>
                <a:pathLst>
                  <a:path extrusionOk="0" h="4030" w="4712">
                    <a:moveTo>
                      <a:pt x="1734" y="1"/>
                    </a:moveTo>
                    <a:cubicBezTo>
                      <a:pt x="1186" y="1"/>
                      <a:pt x="654" y="313"/>
                      <a:pt x="396" y="808"/>
                    </a:cubicBezTo>
                    <a:cubicBezTo>
                      <a:pt x="1" y="1537"/>
                      <a:pt x="305" y="2449"/>
                      <a:pt x="1034" y="2814"/>
                    </a:cubicBezTo>
                    <a:lnTo>
                      <a:pt x="3344" y="4030"/>
                    </a:lnTo>
                    <a:lnTo>
                      <a:pt x="4712" y="1385"/>
                    </a:lnTo>
                    <a:lnTo>
                      <a:pt x="2402" y="170"/>
                    </a:lnTo>
                    <a:cubicBezTo>
                      <a:pt x="2189" y="54"/>
                      <a:pt x="1960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79"/>
              <p:cNvSpPr/>
              <p:nvPr/>
            </p:nvSpPr>
            <p:spPr>
              <a:xfrm>
                <a:off x="6982150" y="1920225"/>
                <a:ext cx="213575" cy="329675"/>
              </a:xfrm>
              <a:custGeom>
                <a:rect b="b" l="l" r="r" t="t"/>
                <a:pathLst>
                  <a:path extrusionOk="0" h="13187" w="8543">
                    <a:moveTo>
                      <a:pt x="7082" y="0"/>
                    </a:moveTo>
                    <a:cubicBezTo>
                      <a:pt x="6625" y="0"/>
                      <a:pt x="6190" y="261"/>
                      <a:pt x="5958" y="681"/>
                    </a:cubicBezTo>
                    <a:lnTo>
                      <a:pt x="335" y="11320"/>
                    </a:lnTo>
                    <a:cubicBezTo>
                      <a:pt x="1" y="11928"/>
                      <a:pt x="244" y="12718"/>
                      <a:pt x="882" y="13022"/>
                    </a:cubicBezTo>
                    <a:cubicBezTo>
                      <a:pt x="1070" y="13135"/>
                      <a:pt x="1272" y="13186"/>
                      <a:pt x="1471" y="13186"/>
                    </a:cubicBezTo>
                    <a:cubicBezTo>
                      <a:pt x="1918" y="13186"/>
                      <a:pt x="2353" y="12926"/>
                      <a:pt x="2585" y="12505"/>
                    </a:cubicBezTo>
                    <a:lnTo>
                      <a:pt x="8208" y="1867"/>
                    </a:lnTo>
                    <a:cubicBezTo>
                      <a:pt x="8542" y="1259"/>
                      <a:pt x="8299" y="499"/>
                      <a:pt x="7691" y="165"/>
                    </a:cubicBezTo>
                    <a:cubicBezTo>
                      <a:pt x="7494" y="52"/>
                      <a:pt x="7286" y="0"/>
                      <a:pt x="70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79"/>
              <p:cNvSpPr/>
              <p:nvPr/>
            </p:nvSpPr>
            <p:spPr>
              <a:xfrm>
                <a:off x="5201725" y="976000"/>
                <a:ext cx="1403550" cy="976475"/>
              </a:xfrm>
              <a:custGeom>
                <a:rect b="b" l="l" r="r" t="t"/>
                <a:pathLst>
                  <a:path extrusionOk="0" h="39059" w="56142">
                    <a:moveTo>
                      <a:pt x="7113" y="0"/>
                    </a:moveTo>
                    <a:cubicBezTo>
                      <a:pt x="7113" y="0"/>
                      <a:pt x="335" y="5623"/>
                      <a:pt x="1" y="13313"/>
                    </a:cubicBezTo>
                    <a:lnTo>
                      <a:pt x="49029" y="39058"/>
                    </a:lnTo>
                    <a:lnTo>
                      <a:pt x="49607" y="38025"/>
                    </a:lnTo>
                    <a:lnTo>
                      <a:pt x="1217" y="12645"/>
                    </a:lnTo>
                    <a:cubicBezTo>
                      <a:pt x="1794" y="7234"/>
                      <a:pt x="5776" y="2888"/>
                      <a:pt x="7296" y="1459"/>
                    </a:cubicBezTo>
                    <a:lnTo>
                      <a:pt x="55564" y="26839"/>
                    </a:lnTo>
                    <a:lnTo>
                      <a:pt x="56142" y="25776"/>
                    </a:lnTo>
                    <a:lnTo>
                      <a:pt x="71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79"/>
              <p:cNvSpPr/>
              <p:nvPr/>
            </p:nvSpPr>
            <p:spPr>
              <a:xfrm>
                <a:off x="6441875" y="1646975"/>
                <a:ext cx="160350" cy="283450"/>
              </a:xfrm>
              <a:custGeom>
                <a:rect b="b" l="l" r="r" t="t"/>
                <a:pathLst>
                  <a:path extrusionOk="0" h="11338" w="6414">
                    <a:moveTo>
                      <a:pt x="5928" y="0"/>
                    </a:moveTo>
                    <a:lnTo>
                      <a:pt x="1" y="11186"/>
                    </a:lnTo>
                    <a:lnTo>
                      <a:pt x="304" y="11338"/>
                    </a:lnTo>
                    <a:lnTo>
                      <a:pt x="6414" y="244"/>
                    </a:lnTo>
                    <a:lnTo>
                      <a:pt x="592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79"/>
              <p:cNvSpPr/>
              <p:nvPr/>
            </p:nvSpPr>
            <p:spPr>
              <a:xfrm>
                <a:off x="6511025" y="1681925"/>
                <a:ext cx="581350" cy="462800"/>
              </a:xfrm>
              <a:custGeom>
                <a:rect b="b" l="l" r="r" t="t"/>
                <a:pathLst>
                  <a:path extrusionOk="0" h="18512" w="23254">
                    <a:moveTo>
                      <a:pt x="6019" y="1"/>
                    </a:moveTo>
                    <a:lnTo>
                      <a:pt x="1" y="11520"/>
                    </a:lnTo>
                    <a:lnTo>
                      <a:pt x="1095" y="12068"/>
                    </a:lnTo>
                    <a:cubicBezTo>
                      <a:pt x="1304" y="12193"/>
                      <a:pt x="1531" y="12250"/>
                      <a:pt x="1757" y="12250"/>
                    </a:cubicBezTo>
                    <a:cubicBezTo>
                      <a:pt x="2189" y="12250"/>
                      <a:pt x="2619" y="12042"/>
                      <a:pt x="2919" y="11703"/>
                    </a:cubicBezTo>
                    <a:lnTo>
                      <a:pt x="4286" y="9910"/>
                    </a:lnTo>
                    <a:lnTo>
                      <a:pt x="12128" y="14104"/>
                    </a:lnTo>
                    <a:lnTo>
                      <a:pt x="13040" y="14590"/>
                    </a:lnTo>
                    <a:lnTo>
                      <a:pt x="20396" y="18511"/>
                    </a:lnTo>
                    <a:lnTo>
                      <a:pt x="23253" y="13131"/>
                    </a:lnTo>
                    <a:lnTo>
                      <a:pt x="15837" y="9241"/>
                    </a:lnTo>
                    <a:lnTo>
                      <a:pt x="14986" y="8785"/>
                    </a:lnTo>
                    <a:lnTo>
                      <a:pt x="7113" y="4590"/>
                    </a:lnTo>
                    <a:lnTo>
                      <a:pt x="7782" y="2280"/>
                    </a:lnTo>
                    <a:cubicBezTo>
                      <a:pt x="7995" y="1581"/>
                      <a:pt x="7691" y="882"/>
                      <a:pt x="7083" y="578"/>
                    </a:cubicBez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79"/>
              <p:cNvSpPr/>
              <p:nvPr/>
            </p:nvSpPr>
            <p:spPr>
              <a:xfrm>
                <a:off x="6407675" y="1571600"/>
                <a:ext cx="290300" cy="459100"/>
              </a:xfrm>
              <a:custGeom>
                <a:rect b="b" l="l" r="r" t="t"/>
                <a:pathLst>
                  <a:path extrusionOk="0" h="18364" w="11612">
                    <a:moveTo>
                      <a:pt x="9634" y="0"/>
                    </a:moveTo>
                    <a:cubicBezTo>
                      <a:pt x="9197" y="0"/>
                      <a:pt x="8779" y="231"/>
                      <a:pt x="8572" y="644"/>
                    </a:cubicBezTo>
                    <a:lnTo>
                      <a:pt x="335" y="16237"/>
                    </a:lnTo>
                    <a:cubicBezTo>
                      <a:pt x="1" y="16815"/>
                      <a:pt x="213" y="17575"/>
                      <a:pt x="821" y="17909"/>
                    </a:cubicBezTo>
                    <a:lnTo>
                      <a:pt x="1399" y="18213"/>
                    </a:lnTo>
                    <a:cubicBezTo>
                      <a:pt x="1585" y="18316"/>
                      <a:pt x="1786" y="18364"/>
                      <a:pt x="1984" y="18364"/>
                    </a:cubicBezTo>
                    <a:cubicBezTo>
                      <a:pt x="2430" y="18364"/>
                      <a:pt x="2860" y="18118"/>
                      <a:pt x="3071" y="17696"/>
                    </a:cubicBezTo>
                    <a:lnTo>
                      <a:pt x="11308" y="2134"/>
                    </a:lnTo>
                    <a:cubicBezTo>
                      <a:pt x="11612" y="1526"/>
                      <a:pt x="11399" y="766"/>
                      <a:pt x="10822" y="462"/>
                    </a:cubicBezTo>
                    <a:lnTo>
                      <a:pt x="10244" y="158"/>
                    </a:lnTo>
                    <a:cubicBezTo>
                      <a:pt x="10050" y="51"/>
                      <a:pt x="9840" y="0"/>
                      <a:pt x="96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79"/>
              <p:cNvSpPr/>
              <p:nvPr/>
            </p:nvSpPr>
            <p:spPr>
              <a:xfrm>
                <a:off x="6569550" y="1800475"/>
                <a:ext cx="500775" cy="302450"/>
              </a:xfrm>
              <a:custGeom>
                <a:rect b="b" l="l" r="r" t="t"/>
                <a:pathLst>
                  <a:path extrusionOk="0" h="12098" w="20031">
                    <a:moveTo>
                      <a:pt x="1094" y="0"/>
                    </a:moveTo>
                    <a:lnTo>
                      <a:pt x="0" y="2037"/>
                    </a:lnTo>
                    <a:lnTo>
                      <a:pt x="18937" y="12098"/>
                    </a:lnTo>
                    <a:lnTo>
                      <a:pt x="20031" y="10031"/>
                    </a:lnTo>
                    <a:lnTo>
                      <a:pt x="10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79"/>
              <p:cNvSpPr/>
              <p:nvPr/>
            </p:nvSpPr>
            <p:spPr>
              <a:xfrm>
                <a:off x="5890200" y="1360525"/>
                <a:ext cx="182400" cy="290075"/>
              </a:xfrm>
              <a:custGeom>
                <a:rect b="b" l="l" r="r" t="t"/>
                <a:pathLst>
                  <a:path extrusionOk="0" h="11603" w="7296">
                    <a:moveTo>
                      <a:pt x="6068" y="0"/>
                    </a:moveTo>
                    <a:cubicBezTo>
                      <a:pt x="5807" y="0"/>
                      <a:pt x="5554" y="129"/>
                      <a:pt x="5411" y="394"/>
                    </a:cubicBezTo>
                    <a:lnTo>
                      <a:pt x="183" y="10303"/>
                    </a:lnTo>
                    <a:cubicBezTo>
                      <a:pt x="0" y="10668"/>
                      <a:pt x="91" y="11124"/>
                      <a:pt x="487" y="11337"/>
                    </a:cubicBezTo>
                    <a:lnTo>
                      <a:pt x="821" y="11519"/>
                    </a:lnTo>
                    <a:cubicBezTo>
                      <a:pt x="943" y="11576"/>
                      <a:pt x="1071" y="11603"/>
                      <a:pt x="1195" y="11603"/>
                    </a:cubicBezTo>
                    <a:cubicBezTo>
                      <a:pt x="1472" y="11603"/>
                      <a:pt x="1728" y="11467"/>
                      <a:pt x="1854" y="11215"/>
                    </a:cubicBezTo>
                    <a:lnTo>
                      <a:pt x="7082" y="1306"/>
                    </a:lnTo>
                    <a:cubicBezTo>
                      <a:pt x="7295" y="911"/>
                      <a:pt x="7113" y="455"/>
                      <a:pt x="6778" y="273"/>
                    </a:cubicBezTo>
                    <a:lnTo>
                      <a:pt x="6444" y="90"/>
                    </a:lnTo>
                    <a:cubicBezTo>
                      <a:pt x="6325" y="31"/>
                      <a:pt x="6196" y="0"/>
                      <a:pt x="6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79"/>
              <p:cNvSpPr/>
              <p:nvPr/>
            </p:nvSpPr>
            <p:spPr>
              <a:xfrm>
                <a:off x="5767100" y="1294575"/>
                <a:ext cx="182400" cy="290675"/>
              </a:xfrm>
              <a:custGeom>
                <a:rect b="b" l="l" r="r" t="t"/>
                <a:pathLst>
                  <a:path extrusionOk="0" h="11627" w="7296">
                    <a:moveTo>
                      <a:pt x="6100" y="0"/>
                    </a:moveTo>
                    <a:cubicBezTo>
                      <a:pt x="5823" y="0"/>
                      <a:pt x="5567" y="136"/>
                      <a:pt x="5441" y="388"/>
                    </a:cubicBezTo>
                    <a:lnTo>
                      <a:pt x="213" y="10327"/>
                    </a:lnTo>
                    <a:cubicBezTo>
                      <a:pt x="0" y="10692"/>
                      <a:pt x="122" y="11148"/>
                      <a:pt x="517" y="11361"/>
                    </a:cubicBezTo>
                    <a:lnTo>
                      <a:pt x="851" y="11543"/>
                    </a:lnTo>
                    <a:cubicBezTo>
                      <a:pt x="964" y="11600"/>
                      <a:pt x="1086" y="11627"/>
                      <a:pt x="1206" y="11627"/>
                    </a:cubicBezTo>
                    <a:cubicBezTo>
                      <a:pt x="1475" y="11627"/>
                      <a:pt x="1738" y="11491"/>
                      <a:pt x="1885" y="11239"/>
                    </a:cubicBezTo>
                    <a:lnTo>
                      <a:pt x="7113" y="1330"/>
                    </a:lnTo>
                    <a:cubicBezTo>
                      <a:pt x="7295" y="965"/>
                      <a:pt x="7204" y="510"/>
                      <a:pt x="6809" y="297"/>
                    </a:cubicBezTo>
                    <a:lnTo>
                      <a:pt x="6474" y="84"/>
                    </a:lnTo>
                    <a:cubicBezTo>
                      <a:pt x="6352" y="28"/>
                      <a:pt x="6224" y="0"/>
                      <a:pt x="61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79"/>
              <p:cNvSpPr/>
              <p:nvPr/>
            </p:nvSpPr>
            <p:spPr>
              <a:xfrm>
                <a:off x="5816475" y="1339225"/>
                <a:ext cx="203675" cy="275100"/>
              </a:xfrm>
              <a:custGeom>
                <a:rect b="b" l="l" r="r" t="t"/>
                <a:pathLst>
                  <a:path extrusionOk="0" h="11004" w="8147">
                    <a:moveTo>
                      <a:pt x="4925" y="0"/>
                    </a:moveTo>
                    <a:lnTo>
                      <a:pt x="1" y="9301"/>
                    </a:lnTo>
                    <a:lnTo>
                      <a:pt x="3223" y="11003"/>
                    </a:lnTo>
                    <a:lnTo>
                      <a:pt x="8147" y="1702"/>
                    </a:lnTo>
                    <a:lnTo>
                      <a:pt x="49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79"/>
              <p:cNvSpPr/>
              <p:nvPr/>
            </p:nvSpPr>
            <p:spPr>
              <a:xfrm>
                <a:off x="5232125" y="1012475"/>
                <a:ext cx="679375" cy="559300"/>
              </a:xfrm>
              <a:custGeom>
                <a:rect b="b" l="l" r="r" t="t"/>
                <a:pathLst>
                  <a:path extrusionOk="0" h="22372" w="27175">
                    <a:moveTo>
                      <a:pt x="6080" y="0"/>
                    </a:moveTo>
                    <a:cubicBezTo>
                      <a:pt x="4560" y="1429"/>
                      <a:pt x="578" y="5775"/>
                      <a:pt x="1" y="11186"/>
                    </a:cubicBezTo>
                    <a:lnTo>
                      <a:pt x="21217" y="22371"/>
                    </a:lnTo>
                    <a:lnTo>
                      <a:pt x="27174" y="11125"/>
                    </a:lnTo>
                    <a:lnTo>
                      <a:pt x="60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79"/>
              <p:cNvSpPr/>
              <p:nvPr/>
            </p:nvSpPr>
            <p:spPr>
              <a:xfrm>
                <a:off x="4393975" y="664425"/>
                <a:ext cx="669475" cy="361750"/>
              </a:xfrm>
              <a:custGeom>
                <a:rect b="b" l="l" r="r" t="t"/>
                <a:pathLst>
                  <a:path extrusionOk="0" h="14470" w="26779">
                    <a:moveTo>
                      <a:pt x="213" y="1"/>
                    </a:moveTo>
                    <a:lnTo>
                      <a:pt x="0" y="396"/>
                    </a:lnTo>
                    <a:lnTo>
                      <a:pt x="26566" y="14469"/>
                    </a:lnTo>
                    <a:lnTo>
                      <a:pt x="26779" y="14074"/>
                    </a:lnTo>
                    <a:lnTo>
                      <a:pt x="2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79"/>
              <p:cNvSpPr/>
              <p:nvPr/>
            </p:nvSpPr>
            <p:spPr>
              <a:xfrm>
                <a:off x="4992000" y="975125"/>
                <a:ext cx="184675" cy="124000"/>
              </a:xfrm>
              <a:custGeom>
                <a:rect b="b" l="l" r="r" t="t"/>
                <a:pathLst>
                  <a:path extrusionOk="0" h="4960" w="7387">
                    <a:moveTo>
                      <a:pt x="1212" y="1"/>
                    </a:moveTo>
                    <a:cubicBezTo>
                      <a:pt x="826" y="1"/>
                      <a:pt x="463" y="204"/>
                      <a:pt x="274" y="582"/>
                    </a:cubicBezTo>
                    <a:cubicBezTo>
                      <a:pt x="1" y="1069"/>
                      <a:pt x="213" y="1737"/>
                      <a:pt x="730" y="2011"/>
                    </a:cubicBezTo>
                    <a:lnTo>
                      <a:pt x="6384" y="4959"/>
                    </a:lnTo>
                    <a:lnTo>
                      <a:pt x="7387" y="3075"/>
                    </a:lnTo>
                    <a:lnTo>
                      <a:pt x="1733" y="126"/>
                    </a:lnTo>
                    <a:cubicBezTo>
                      <a:pt x="1564" y="42"/>
                      <a:pt x="1386" y="1"/>
                      <a:pt x="12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79"/>
              <p:cNvSpPr/>
              <p:nvPr/>
            </p:nvSpPr>
            <p:spPr>
              <a:xfrm>
                <a:off x="5124225" y="1008675"/>
                <a:ext cx="90450" cy="141350"/>
              </a:xfrm>
              <a:custGeom>
                <a:rect b="b" l="l" r="r" t="t"/>
                <a:pathLst>
                  <a:path extrusionOk="0" h="5654" w="3618">
                    <a:moveTo>
                      <a:pt x="2766" y="0"/>
                    </a:moveTo>
                    <a:lnTo>
                      <a:pt x="0" y="5198"/>
                    </a:lnTo>
                    <a:lnTo>
                      <a:pt x="851" y="5654"/>
                    </a:lnTo>
                    <a:lnTo>
                      <a:pt x="3617" y="426"/>
                    </a:lnTo>
                    <a:lnTo>
                      <a:pt x="27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79"/>
              <p:cNvSpPr/>
              <p:nvPr/>
            </p:nvSpPr>
            <p:spPr>
              <a:xfrm>
                <a:off x="5551275" y="1359725"/>
                <a:ext cx="66900" cy="106425"/>
              </a:xfrm>
              <a:custGeom>
                <a:rect b="b" l="l" r="r" t="t"/>
                <a:pathLst>
                  <a:path extrusionOk="0" h="4257" w="2676">
                    <a:moveTo>
                      <a:pt x="2128" y="1"/>
                    </a:moveTo>
                    <a:lnTo>
                      <a:pt x="1" y="3952"/>
                    </a:lnTo>
                    <a:lnTo>
                      <a:pt x="578" y="4256"/>
                    </a:lnTo>
                    <a:lnTo>
                      <a:pt x="2676" y="305"/>
                    </a:lnTo>
                    <a:lnTo>
                      <a:pt x="21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79"/>
              <p:cNvSpPr/>
              <p:nvPr/>
            </p:nvSpPr>
            <p:spPr>
              <a:xfrm>
                <a:off x="5425900" y="1293625"/>
                <a:ext cx="66900" cy="106400"/>
              </a:xfrm>
              <a:custGeom>
                <a:rect b="b" l="l" r="r" t="t"/>
                <a:pathLst>
                  <a:path extrusionOk="0" h="4256" w="2676">
                    <a:moveTo>
                      <a:pt x="2098" y="0"/>
                    </a:moveTo>
                    <a:lnTo>
                      <a:pt x="0" y="3952"/>
                    </a:lnTo>
                    <a:lnTo>
                      <a:pt x="578" y="4256"/>
                    </a:lnTo>
                    <a:lnTo>
                      <a:pt x="2675" y="304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79"/>
              <p:cNvSpPr/>
              <p:nvPr/>
            </p:nvSpPr>
            <p:spPr>
              <a:xfrm>
                <a:off x="5301275" y="1227500"/>
                <a:ext cx="66900" cy="106425"/>
              </a:xfrm>
              <a:custGeom>
                <a:rect b="b" l="l" r="r" t="t"/>
                <a:pathLst>
                  <a:path extrusionOk="0" h="4257" w="2676">
                    <a:moveTo>
                      <a:pt x="2098" y="1"/>
                    </a:moveTo>
                    <a:lnTo>
                      <a:pt x="1" y="3952"/>
                    </a:lnTo>
                    <a:lnTo>
                      <a:pt x="548" y="4256"/>
                    </a:lnTo>
                    <a:lnTo>
                      <a:pt x="2675" y="305"/>
                    </a:lnTo>
                    <a:lnTo>
                      <a:pt x="20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79"/>
              <p:cNvSpPr/>
              <p:nvPr/>
            </p:nvSpPr>
            <p:spPr>
              <a:xfrm>
                <a:off x="5319525" y="1060225"/>
                <a:ext cx="328275" cy="156250"/>
              </a:xfrm>
              <a:custGeom>
                <a:rect b="b" l="l" r="r" t="t"/>
                <a:pathLst>
                  <a:path extrusionOk="0" h="6250" w="13131">
                    <a:moveTo>
                      <a:pt x="3655" y="0"/>
                    </a:moveTo>
                    <a:cubicBezTo>
                      <a:pt x="3591" y="0"/>
                      <a:pt x="3528" y="2"/>
                      <a:pt x="3465" y="5"/>
                    </a:cubicBezTo>
                    <a:cubicBezTo>
                      <a:pt x="2249" y="127"/>
                      <a:pt x="1125" y="826"/>
                      <a:pt x="547" y="1950"/>
                    </a:cubicBezTo>
                    <a:cubicBezTo>
                      <a:pt x="91" y="2832"/>
                      <a:pt x="0" y="3804"/>
                      <a:pt x="304" y="4777"/>
                    </a:cubicBezTo>
                    <a:cubicBezTo>
                      <a:pt x="544" y="5525"/>
                      <a:pt x="832" y="6249"/>
                      <a:pt x="1660" y="6249"/>
                    </a:cubicBezTo>
                    <a:cubicBezTo>
                      <a:pt x="1775" y="6249"/>
                      <a:pt x="1900" y="6235"/>
                      <a:pt x="2037" y="6206"/>
                    </a:cubicBezTo>
                    <a:cubicBezTo>
                      <a:pt x="2523" y="6084"/>
                      <a:pt x="2979" y="5841"/>
                      <a:pt x="3465" y="5598"/>
                    </a:cubicBezTo>
                    <a:cubicBezTo>
                      <a:pt x="4244" y="5244"/>
                      <a:pt x="5094" y="5127"/>
                      <a:pt x="5957" y="5127"/>
                    </a:cubicBezTo>
                    <a:cubicBezTo>
                      <a:pt x="6576" y="5127"/>
                      <a:pt x="7202" y="5187"/>
                      <a:pt x="7812" y="5263"/>
                    </a:cubicBezTo>
                    <a:cubicBezTo>
                      <a:pt x="8806" y="5390"/>
                      <a:pt x="9830" y="5562"/>
                      <a:pt x="10843" y="5562"/>
                    </a:cubicBezTo>
                    <a:cubicBezTo>
                      <a:pt x="11285" y="5562"/>
                      <a:pt x="11724" y="5529"/>
                      <a:pt x="12158" y="5446"/>
                    </a:cubicBezTo>
                    <a:cubicBezTo>
                      <a:pt x="12553" y="5446"/>
                      <a:pt x="13131" y="5415"/>
                      <a:pt x="13040" y="4807"/>
                    </a:cubicBezTo>
                    <a:cubicBezTo>
                      <a:pt x="13009" y="4564"/>
                      <a:pt x="12888" y="4352"/>
                      <a:pt x="12675" y="4200"/>
                    </a:cubicBezTo>
                    <a:cubicBezTo>
                      <a:pt x="12219" y="3896"/>
                      <a:pt x="11672" y="3713"/>
                      <a:pt x="11186" y="3470"/>
                    </a:cubicBezTo>
                    <a:cubicBezTo>
                      <a:pt x="10274" y="2984"/>
                      <a:pt x="9362" y="2528"/>
                      <a:pt x="8450" y="2041"/>
                    </a:cubicBezTo>
                    <a:cubicBezTo>
                      <a:pt x="7447" y="1494"/>
                      <a:pt x="6444" y="978"/>
                      <a:pt x="5441" y="431"/>
                    </a:cubicBezTo>
                    <a:cubicBezTo>
                      <a:pt x="4865" y="129"/>
                      <a:pt x="4240" y="0"/>
                      <a:pt x="36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79"/>
              <p:cNvSpPr/>
              <p:nvPr/>
            </p:nvSpPr>
            <p:spPr>
              <a:xfrm>
                <a:off x="5324825" y="1298950"/>
                <a:ext cx="993225" cy="517500"/>
              </a:xfrm>
              <a:custGeom>
                <a:rect b="b" l="l" r="r" t="t"/>
                <a:pathLst>
                  <a:path extrusionOk="0" h="20700" w="39729">
                    <a:moveTo>
                      <a:pt x="1" y="0"/>
                    </a:moveTo>
                    <a:cubicBezTo>
                      <a:pt x="3192" y="1945"/>
                      <a:pt x="6445" y="3769"/>
                      <a:pt x="9727" y="5593"/>
                    </a:cubicBezTo>
                    <a:cubicBezTo>
                      <a:pt x="11369" y="6505"/>
                      <a:pt x="13041" y="7386"/>
                      <a:pt x="14652" y="8237"/>
                    </a:cubicBezTo>
                    <a:lnTo>
                      <a:pt x="19606" y="10882"/>
                    </a:lnTo>
                    <a:lnTo>
                      <a:pt x="24591" y="13405"/>
                    </a:lnTo>
                    <a:cubicBezTo>
                      <a:pt x="26263" y="14256"/>
                      <a:pt x="27934" y="15137"/>
                      <a:pt x="29606" y="15927"/>
                    </a:cubicBezTo>
                    <a:cubicBezTo>
                      <a:pt x="32950" y="17599"/>
                      <a:pt x="36324" y="19180"/>
                      <a:pt x="39728" y="20700"/>
                    </a:cubicBezTo>
                    <a:cubicBezTo>
                      <a:pt x="36536" y="18785"/>
                      <a:pt x="33284" y="16900"/>
                      <a:pt x="30001" y="15137"/>
                    </a:cubicBezTo>
                    <a:cubicBezTo>
                      <a:pt x="28390" y="14225"/>
                      <a:pt x="26719" y="13344"/>
                      <a:pt x="25077" y="12462"/>
                    </a:cubicBezTo>
                    <a:lnTo>
                      <a:pt x="20123" y="9848"/>
                    </a:lnTo>
                    <a:lnTo>
                      <a:pt x="15168" y="7295"/>
                    </a:lnTo>
                    <a:cubicBezTo>
                      <a:pt x="13497" y="6474"/>
                      <a:pt x="11825" y="5593"/>
                      <a:pt x="10153" y="4803"/>
                    </a:cubicBezTo>
                    <a:cubicBezTo>
                      <a:pt x="6809" y="3131"/>
                      <a:pt x="3405" y="1520"/>
                      <a:pt x="1" y="0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40" name="Google Shape;1640;p79"/>
            <p:cNvSpPr/>
            <p:nvPr/>
          </p:nvSpPr>
          <p:spPr>
            <a:xfrm>
              <a:off x="7499276" y="1430400"/>
              <a:ext cx="431217" cy="254300"/>
            </a:xfrm>
            <a:custGeom>
              <a:rect b="b" l="l" r="r" t="t"/>
              <a:pathLst>
                <a:path extrusionOk="0" h="12098" w="20031">
                  <a:moveTo>
                    <a:pt x="1094" y="0"/>
                  </a:moveTo>
                  <a:lnTo>
                    <a:pt x="0" y="2037"/>
                  </a:lnTo>
                  <a:lnTo>
                    <a:pt x="18937" y="12098"/>
                  </a:lnTo>
                  <a:lnTo>
                    <a:pt x="20031" y="10031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5" name="Google Shape;1645;p80"/>
          <p:cNvGrpSpPr/>
          <p:nvPr/>
        </p:nvGrpSpPr>
        <p:grpSpPr>
          <a:xfrm>
            <a:off x="1085131" y="3812804"/>
            <a:ext cx="427085" cy="402600"/>
            <a:chOff x="3913525" y="3019838"/>
            <a:chExt cx="427085" cy="402600"/>
          </a:xfrm>
        </p:grpSpPr>
        <p:sp>
          <p:nvSpPr>
            <p:cNvPr id="1646" name="Google Shape;1646;p80"/>
            <p:cNvSpPr/>
            <p:nvPr/>
          </p:nvSpPr>
          <p:spPr>
            <a:xfrm>
              <a:off x="3913525" y="3019838"/>
              <a:ext cx="402600" cy="4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80"/>
            <p:cNvSpPr/>
            <p:nvPr/>
          </p:nvSpPr>
          <p:spPr>
            <a:xfrm>
              <a:off x="4048644" y="3030909"/>
              <a:ext cx="291966" cy="289050"/>
            </a:xfrm>
            <a:custGeom>
              <a:rect b="b" l="l" r="r" t="t"/>
              <a:pathLst>
                <a:path extrusionOk="0" h="11002" w="11113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80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</p:txBody>
      </p:sp>
      <p:sp>
        <p:nvSpPr>
          <p:cNvPr id="1649" name="Google Shape;1649;p80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0" name="Google Shape;1650;p80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51" name="Google Shape;1651;p80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2" name="Google Shape;1652;p80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53" name="Google Shape;1653;p80"/>
          <p:cNvSpPr txBox="1"/>
          <p:nvPr/>
        </p:nvSpPr>
        <p:spPr>
          <a:xfrm>
            <a:off x="1676800" y="3120750"/>
            <a:ext cx="31593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rgbClr val="191919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Replace ‘?’ with values similar to the rows (data) they most closely resembled by taking an average.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54" name="Google Shape;1654;p80"/>
          <p:cNvSpPr txBox="1"/>
          <p:nvPr/>
        </p:nvSpPr>
        <p:spPr>
          <a:xfrm>
            <a:off x="1676788" y="3867898"/>
            <a:ext cx="2574900" cy="7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rgbClr val="191919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a different number of columns (k) to select from the correlation matrix.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655" name="Google Shape;1655;p80"/>
          <p:cNvCxnSpPr/>
          <p:nvPr/>
        </p:nvCxnSpPr>
        <p:spPr>
          <a:xfrm>
            <a:off x="710125" y="1309650"/>
            <a:ext cx="3000" cy="31923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6" name="Google Shape;1656;p80"/>
          <p:cNvSpPr txBox="1"/>
          <p:nvPr/>
        </p:nvSpPr>
        <p:spPr>
          <a:xfrm>
            <a:off x="824032" y="2442088"/>
            <a:ext cx="36777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pre-processing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657" name="Google Shape;1657;p80"/>
          <p:cNvGrpSpPr/>
          <p:nvPr/>
        </p:nvGrpSpPr>
        <p:grpSpPr>
          <a:xfrm>
            <a:off x="1085143" y="3067504"/>
            <a:ext cx="427085" cy="402600"/>
            <a:chOff x="3913525" y="3019838"/>
            <a:chExt cx="427085" cy="402600"/>
          </a:xfrm>
        </p:grpSpPr>
        <p:sp>
          <p:nvSpPr>
            <p:cNvPr id="1658" name="Google Shape;1658;p80"/>
            <p:cNvSpPr/>
            <p:nvPr/>
          </p:nvSpPr>
          <p:spPr>
            <a:xfrm>
              <a:off x="3913525" y="3019838"/>
              <a:ext cx="402600" cy="4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80"/>
            <p:cNvSpPr/>
            <p:nvPr/>
          </p:nvSpPr>
          <p:spPr>
            <a:xfrm>
              <a:off x="4048644" y="3030909"/>
              <a:ext cx="291966" cy="289050"/>
            </a:xfrm>
            <a:custGeom>
              <a:rect b="b" l="l" r="r" t="t"/>
              <a:pathLst>
                <a:path extrusionOk="0" h="11002" w="11113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80"/>
          <p:cNvSpPr txBox="1"/>
          <p:nvPr/>
        </p:nvSpPr>
        <p:spPr>
          <a:xfrm>
            <a:off x="5815950" y="3188125"/>
            <a:ext cx="3421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rgbClr val="191919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Dataset 2: Optimizing hyperparameters for the deep learning model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661" name="Google Shape;1661;p80"/>
          <p:cNvCxnSpPr/>
          <p:nvPr/>
        </p:nvCxnSpPr>
        <p:spPr>
          <a:xfrm>
            <a:off x="5000687" y="2686588"/>
            <a:ext cx="900" cy="1126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2" name="Google Shape;1662;p80"/>
          <p:cNvSpPr txBox="1"/>
          <p:nvPr/>
        </p:nvSpPr>
        <p:spPr>
          <a:xfrm>
            <a:off x="5391852" y="2530375"/>
            <a:ext cx="2374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Training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663" name="Google Shape;1663;p80"/>
          <p:cNvGrpSpPr/>
          <p:nvPr/>
        </p:nvGrpSpPr>
        <p:grpSpPr>
          <a:xfrm>
            <a:off x="5224293" y="3134879"/>
            <a:ext cx="427085" cy="402600"/>
            <a:chOff x="3913525" y="3019838"/>
            <a:chExt cx="427085" cy="402600"/>
          </a:xfrm>
        </p:grpSpPr>
        <p:sp>
          <p:nvSpPr>
            <p:cNvPr id="1664" name="Google Shape;1664;p80"/>
            <p:cNvSpPr/>
            <p:nvPr/>
          </p:nvSpPr>
          <p:spPr>
            <a:xfrm>
              <a:off x="3913525" y="3019838"/>
              <a:ext cx="402600" cy="4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80"/>
            <p:cNvSpPr/>
            <p:nvPr/>
          </p:nvSpPr>
          <p:spPr>
            <a:xfrm>
              <a:off x="4048644" y="3030909"/>
              <a:ext cx="291966" cy="289050"/>
            </a:xfrm>
            <a:custGeom>
              <a:rect b="b" l="l" r="r" t="t"/>
              <a:pathLst>
                <a:path extrusionOk="0" h="11002" w="11113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6" name="Google Shape;1666;p80"/>
          <p:cNvSpPr txBox="1"/>
          <p:nvPr/>
        </p:nvSpPr>
        <p:spPr>
          <a:xfrm>
            <a:off x="1676775" y="1804825"/>
            <a:ext cx="3421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rgbClr val="191919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Enhance data visualization by categorizing patients based on whether they have diabetes or not.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67" name="Google Shape;1667;p80"/>
          <p:cNvSpPr txBox="1"/>
          <p:nvPr/>
        </p:nvSpPr>
        <p:spPr>
          <a:xfrm>
            <a:off x="1252674" y="1147075"/>
            <a:ext cx="3027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Visualisation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grpSp>
        <p:nvGrpSpPr>
          <p:cNvPr id="1668" name="Google Shape;1668;p80"/>
          <p:cNvGrpSpPr/>
          <p:nvPr/>
        </p:nvGrpSpPr>
        <p:grpSpPr>
          <a:xfrm>
            <a:off x="1085118" y="1751579"/>
            <a:ext cx="427085" cy="402600"/>
            <a:chOff x="3913525" y="3019838"/>
            <a:chExt cx="427085" cy="402600"/>
          </a:xfrm>
        </p:grpSpPr>
        <p:sp>
          <p:nvSpPr>
            <p:cNvPr id="1669" name="Google Shape;1669;p80"/>
            <p:cNvSpPr/>
            <p:nvPr/>
          </p:nvSpPr>
          <p:spPr>
            <a:xfrm>
              <a:off x="3913525" y="3019838"/>
              <a:ext cx="402600" cy="4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80"/>
            <p:cNvSpPr/>
            <p:nvPr/>
          </p:nvSpPr>
          <p:spPr>
            <a:xfrm>
              <a:off x="4048644" y="3030909"/>
              <a:ext cx="291966" cy="289050"/>
            </a:xfrm>
            <a:custGeom>
              <a:rect b="b" l="l" r="r" t="t"/>
              <a:pathLst>
                <a:path extrusionOk="0" h="11002" w="11113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1" name="Google Shape;1671;p80"/>
          <p:cNvSpPr txBox="1"/>
          <p:nvPr/>
        </p:nvSpPr>
        <p:spPr>
          <a:xfrm>
            <a:off x="5807025" y="4139988"/>
            <a:ext cx="3421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rgbClr val="191919"/>
              </a:buClr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Deep-Learning: Optimize the number of layers and nodes per layers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pSp>
        <p:nvGrpSpPr>
          <p:cNvPr id="1672" name="Google Shape;1672;p80"/>
          <p:cNvGrpSpPr/>
          <p:nvPr/>
        </p:nvGrpSpPr>
        <p:grpSpPr>
          <a:xfrm>
            <a:off x="5215368" y="4086741"/>
            <a:ext cx="427085" cy="402600"/>
            <a:chOff x="3913525" y="3019838"/>
            <a:chExt cx="427085" cy="402600"/>
          </a:xfrm>
        </p:grpSpPr>
        <p:sp>
          <p:nvSpPr>
            <p:cNvPr id="1673" name="Google Shape;1673;p80"/>
            <p:cNvSpPr/>
            <p:nvPr/>
          </p:nvSpPr>
          <p:spPr>
            <a:xfrm>
              <a:off x="3913525" y="3019838"/>
              <a:ext cx="402600" cy="402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80"/>
            <p:cNvSpPr/>
            <p:nvPr/>
          </p:nvSpPr>
          <p:spPr>
            <a:xfrm>
              <a:off x="4048644" y="3030909"/>
              <a:ext cx="291966" cy="289050"/>
            </a:xfrm>
            <a:custGeom>
              <a:rect b="b" l="l" r="r" t="t"/>
              <a:pathLst>
                <a:path extrusionOk="0" h="11002" w="11113">
                  <a:moveTo>
                    <a:pt x="2619" y="0"/>
                  </a:moveTo>
                  <a:cubicBezTo>
                    <a:pt x="2492" y="0"/>
                    <a:pt x="2366" y="49"/>
                    <a:pt x="2268" y="146"/>
                  </a:cubicBezTo>
                  <a:lnTo>
                    <a:pt x="201" y="2213"/>
                  </a:lnTo>
                  <a:cubicBezTo>
                    <a:pt x="7" y="2407"/>
                    <a:pt x="7" y="2719"/>
                    <a:pt x="201" y="2914"/>
                  </a:cubicBezTo>
                  <a:lnTo>
                    <a:pt x="2782" y="5501"/>
                  </a:lnTo>
                  <a:lnTo>
                    <a:pt x="195" y="8081"/>
                  </a:lnTo>
                  <a:cubicBezTo>
                    <a:pt x="0" y="8275"/>
                    <a:pt x="0" y="8587"/>
                    <a:pt x="195" y="8782"/>
                  </a:cubicBezTo>
                  <a:lnTo>
                    <a:pt x="2268" y="10856"/>
                  </a:lnTo>
                  <a:cubicBezTo>
                    <a:pt x="2366" y="10953"/>
                    <a:pt x="2492" y="11001"/>
                    <a:pt x="2619" y="11001"/>
                  </a:cubicBezTo>
                  <a:cubicBezTo>
                    <a:pt x="2745" y="11001"/>
                    <a:pt x="2872" y="10953"/>
                    <a:pt x="2969" y="10856"/>
                  </a:cubicBezTo>
                  <a:lnTo>
                    <a:pt x="5556" y="8268"/>
                  </a:lnTo>
                  <a:lnTo>
                    <a:pt x="8143" y="10856"/>
                  </a:lnTo>
                  <a:cubicBezTo>
                    <a:pt x="8241" y="10953"/>
                    <a:pt x="8367" y="11001"/>
                    <a:pt x="8494" y="11001"/>
                  </a:cubicBezTo>
                  <a:cubicBezTo>
                    <a:pt x="8620" y="11001"/>
                    <a:pt x="8747" y="10953"/>
                    <a:pt x="8844" y="10856"/>
                  </a:cubicBezTo>
                  <a:lnTo>
                    <a:pt x="10911" y="8789"/>
                  </a:lnTo>
                  <a:cubicBezTo>
                    <a:pt x="11105" y="8594"/>
                    <a:pt x="11105" y="8275"/>
                    <a:pt x="10911" y="8081"/>
                  </a:cubicBezTo>
                  <a:lnTo>
                    <a:pt x="8331" y="5501"/>
                  </a:lnTo>
                  <a:lnTo>
                    <a:pt x="10918" y="2914"/>
                  </a:lnTo>
                  <a:cubicBezTo>
                    <a:pt x="11112" y="2719"/>
                    <a:pt x="11112" y="2407"/>
                    <a:pt x="10918" y="2213"/>
                  </a:cubicBezTo>
                  <a:lnTo>
                    <a:pt x="8844" y="146"/>
                  </a:lnTo>
                  <a:cubicBezTo>
                    <a:pt x="8747" y="49"/>
                    <a:pt x="8620" y="0"/>
                    <a:pt x="8494" y="0"/>
                  </a:cubicBezTo>
                  <a:cubicBezTo>
                    <a:pt x="8367" y="0"/>
                    <a:pt x="8241" y="49"/>
                    <a:pt x="8143" y="146"/>
                  </a:cubicBezTo>
                  <a:lnTo>
                    <a:pt x="5556" y="2726"/>
                  </a:lnTo>
                  <a:lnTo>
                    <a:pt x="2969" y="146"/>
                  </a:lnTo>
                  <a:cubicBezTo>
                    <a:pt x="2872" y="49"/>
                    <a:pt x="2745" y="0"/>
                    <a:pt x="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1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80" name="Google Shape;1680;p81"/>
          <p:cNvSpPr txBox="1"/>
          <p:nvPr>
            <p:ph idx="2" type="title"/>
          </p:nvPr>
        </p:nvSpPr>
        <p:spPr>
          <a:xfrm>
            <a:off x="548300" y="1145100"/>
            <a:ext cx="3981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</a:t>
            </a:r>
            <a:endParaRPr/>
          </a:p>
        </p:txBody>
      </p:sp>
      <p:sp>
        <p:nvSpPr>
          <p:cNvPr id="1681" name="Google Shape;1681;p81"/>
          <p:cNvSpPr txBox="1"/>
          <p:nvPr>
            <p:ph idx="3" type="title"/>
          </p:nvPr>
        </p:nvSpPr>
        <p:spPr>
          <a:xfrm>
            <a:off x="4618075" y="1145100"/>
            <a:ext cx="41643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1682" name="Google Shape;1682;p81"/>
          <p:cNvSpPr txBox="1"/>
          <p:nvPr>
            <p:ph idx="1" type="subTitle"/>
          </p:nvPr>
        </p:nvSpPr>
        <p:spPr>
          <a:xfrm>
            <a:off x="4618075" y="1593388"/>
            <a:ext cx="34398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Manage the “?”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Apply O-H-E, Corr-Matrix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Normalise all the data</a:t>
            </a:r>
            <a:endParaRPr/>
          </a:p>
        </p:txBody>
      </p:sp>
      <p:sp>
        <p:nvSpPr>
          <p:cNvPr id="1683" name="Google Shape;1683;p81"/>
          <p:cNvSpPr txBox="1"/>
          <p:nvPr>
            <p:ph idx="4" type="subTitle"/>
          </p:nvPr>
        </p:nvSpPr>
        <p:spPr>
          <a:xfrm>
            <a:off x="713225" y="1637913"/>
            <a:ext cx="3439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Understand the dataset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Visualise important columns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Help the pre-processing</a:t>
            </a:r>
            <a:endParaRPr/>
          </a:p>
        </p:txBody>
      </p:sp>
      <p:sp>
        <p:nvSpPr>
          <p:cNvPr id="1684" name="Google Shape;1684;p81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85" name="Google Shape;1685;p81">
            <a:hlinkClick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3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686" name="Google Shape;1686;p81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7" name="Google Shape;1687;p81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8" name="Google Shape;1688;p81"/>
          <p:cNvSpPr txBox="1"/>
          <p:nvPr>
            <p:ph idx="2" type="title"/>
          </p:nvPr>
        </p:nvSpPr>
        <p:spPr>
          <a:xfrm>
            <a:off x="2387600" y="2781175"/>
            <a:ext cx="39810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Prediction</a:t>
            </a:r>
            <a:endParaRPr/>
          </a:p>
        </p:txBody>
      </p:sp>
      <p:sp>
        <p:nvSpPr>
          <p:cNvPr id="1689" name="Google Shape;1689;p81"/>
          <p:cNvSpPr txBox="1"/>
          <p:nvPr>
            <p:ph idx="4" type="subTitle"/>
          </p:nvPr>
        </p:nvSpPr>
        <p:spPr>
          <a:xfrm>
            <a:off x="2583800" y="3255975"/>
            <a:ext cx="3588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 several methods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Focus on deep learning (Dataset 1)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Hyperparameters optimisation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82"/>
          <p:cNvSpPr txBox="1"/>
          <p:nvPr>
            <p:ph type="ctrTitle"/>
          </p:nvPr>
        </p:nvSpPr>
        <p:spPr>
          <a:xfrm>
            <a:off x="2644650" y="1926775"/>
            <a:ext cx="3854700" cy="99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695" name="Google Shape;1695;p82"/>
          <p:cNvGrpSpPr/>
          <p:nvPr/>
        </p:nvGrpSpPr>
        <p:grpSpPr>
          <a:xfrm rot="1083497">
            <a:off x="820618" y="1557209"/>
            <a:ext cx="1361691" cy="1675062"/>
            <a:chOff x="-6040512" y="733529"/>
            <a:chExt cx="1401404" cy="1723744"/>
          </a:xfrm>
        </p:grpSpPr>
        <p:sp>
          <p:nvSpPr>
            <p:cNvPr id="1696" name="Google Shape;1696;p82"/>
            <p:cNvSpPr/>
            <p:nvPr/>
          </p:nvSpPr>
          <p:spPr>
            <a:xfrm>
              <a:off x="-5035046" y="1440650"/>
              <a:ext cx="28404" cy="21198"/>
            </a:xfrm>
            <a:custGeom>
              <a:rect b="b" l="l" r="r" t="t"/>
              <a:pathLst>
                <a:path extrusionOk="0" h="606" w="812">
                  <a:moveTo>
                    <a:pt x="444" y="0"/>
                  </a:moveTo>
                  <a:cubicBezTo>
                    <a:pt x="0" y="32"/>
                    <a:pt x="69" y="606"/>
                    <a:pt x="305" y="606"/>
                  </a:cubicBezTo>
                  <a:cubicBezTo>
                    <a:pt x="318" y="606"/>
                    <a:pt x="331" y="604"/>
                    <a:pt x="344" y="601"/>
                  </a:cubicBezTo>
                  <a:cubicBezTo>
                    <a:pt x="511" y="601"/>
                    <a:pt x="811" y="67"/>
                    <a:pt x="511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82"/>
            <p:cNvSpPr/>
            <p:nvPr/>
          </p:nvSpPr>
          <p:spPr>
            <a:xfrm>
              <a:off x="-4985690" y="1246966"/>
              <a:ext cx="59536" cy="38513"/>
            </a:xfrm>
            <a:custGeom>
              <a:rect b="b" l="l" r="r" t="t"/>
              <a:pathLst>
                <a:path extrusionOk="0" h="1101" w="1702">
                  <a:moveTo>
                    <a:pt x="734" y="0"/>
                  </a:moveTo>
                  <a:cubicBezTo>
                    <a:pt x="467" y="34"/>
                    <a:pt x="0" y="467"/>
                    <a:pt x="267" y="867"/>
                  </a:cubicBezTo>
                  <a:cubicBezTo>
                    <a:pt x="334" y="1001"/>
                    <a:pt x="501" y="1101"/>
                    <a:pt x="668" y="1101"/>
                  </a:cubicBezTo>
                  <a:cubicBezTo>
                    <a:pt x="901" y="1068"/>
                    <a:pt x="1168" y="1001"/>
                    <a:pt x="1401" y="934"/>
                  </a:cubicBezTo>
                  <a:cubicBezTo>
                    <a:pt x="1702" y="867"/>
                    <a:pt x="1635" y="434"/>
                    <a:pt x="1468" y="200"/>
                  </a:cubicBezTo>
                  <a:cubicBezTo>
                    <a:pt x="1368" y="67"/>
                    <a:pt x="1201" y="0"/>
                    <a:pt x="106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82"/>
            <p:cNvSpPr/>
            <p:nvPr/>
          </p:nvSpPr>
          <p:spPr>
            <a:xfrm>
              <a:off x="-5170034" y="1329798"/>
              <a:ext cx="135373" cy="84057"/>
            </a:xfrm>
            <a:custGeom>
              <a:rect b="b" l="l" r="r" t="t"/>
              <a:pathLst>
                <a:path extrusionOk="0" h="2403" w="3870">
                  <a:moveTo>
                    <a:pt x="1234" y="1"/>
                  </a:moveTo>
                  <a:cubicBezTo>
                    <a:pt x="934" y="1"/>
                    <a:pt x="701" y="201"/>
                    <a:pt x="701" y="501"/>
                  </a:cubicBezTo>
                  <a:cubicBezTo>
                    <a:pt x="667" y="935"/>
                    <a:pt x="434" y="834"/>
                    <a:pt x="567" y="1235"/>
                  </a:cubicBezTo>
                  <a:cubicBezTo>
                    <a:pt x="667" y="1668"/>
                    <a:pt x="0" y="1768"/>
                    <a:pt x="100" y="1969"/>
                  </a:cubicBezTo>
                  <a:cubicBezTo>
                    <a:pt x="100" y="2035"/>
                    <a:pt x="133" y="2069"/>
                    <a:pt x="200" y="2069"/>
                  </a:cubicBezTo>
                  <a:cubicBezTo>
                    <a:pt x="211" y="2072"/>
                    <a:pt x="224" y="2074"/>
                    <a:pt x="239" y="2074"/>
                  </a:cubicBezTo>
                  <a:cubicBezTo>
                    <a:pt x="359" y="2074"/>
                    <a:pt x="589" y="1969"/>
                    <a:pt x="767" y="1969"/>
                  </a:cubicBezTo>
                  <a:cubicBezTo>
                    <a:pt x="1067" y="1969"/>
                    <a:pt x="701" y="2369"/>
                    <a:pt x="1067" y="2402"/>
                  </a:cubicBezTo>
                  <a:cubicBezTo>
                    <a:pt x="1434" y="2369"/>
                    <a:pt x="1768" y="2169"/>
                    <a:pt x="2001" y="1902"/>
                  </a:cubicBezTo>
                  <a:cubicBezTo>
                    <a:pt x="2068" y="1768"/>
                    <a:pt x="2202" y="1702"/>
                    <a:pt x="2368" y="1702"/>
                  </a:cubicBezTo>
                  <a:cubicBezTo>
                    <a:pt x="2468" y="1735"/>
                    <a:pt x="2602" y="1768"/>
                    <a:pt x="2702" y="1869"/>
                  </a:cubicBezTo>
                  <a:cubicBezTo>
                    <a:pt x="2902" y="2002"/>
                    <a:pt x="3136" y="2069"/>
                    <a:pt x="3369" y="2069"/>
                  </a:cubicBezTo>
                  <a:cubicBezTo>
                    <a:pt x="3603" y="2069"/>
                    <a:pt x="3803" y="2002"/>
                    <a:pt x="3836" y="1902"/>
                  </a:cubicBezTo>
                  <a:cubicBezTo>
                    <a:pt x="3869" y="1635"/>
                    <a:pt x="3036" y="1535"/>
                    <a:pt x="3069" y="1268"/>
                  </a:cubicBezTo>
                  <a:cubicBezTo>
                    <a:pt x="3136" y="1001"/>
                    <a:pt x="2268" y="801"/>
                    <a:pt x="2001" y="634"/>
                  </a:cubicBezTo>
                  <a:cubicBezTo>
                    <a:pt x="1735" y="468"/>
                    <a:pt x="1301" y="401"/>
                    <a:pt x="1301" y="134"/>
                  </a:cubicBezTo>
                  <a:cubicBezTo>
                    <a:pt x="1334" y="67"/>
                    <a:pt x="1268" y="1"/>
                    <a:pt x="1234" y="1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82"/>
            <p:cNvSpPr/>
            <p:nvPr/>
          </p:nvSpPr>
          <p:spPr>
            <a:xfrm>
              <a:off x="-5111198" y="1419592"/>
              <a:ext cx="48377" cy="24801"/>
            </a:xfrm>
            <a:custGeom>
              <a:rect b="b" l="l" r="r" t="t"/>
              <a:pathLst>
                <a:path extrusionOk="0" h="709" w="1383">
                  <a:moveTo>
                    <a:pt x="1218" y="0"/>
                  </a:moveTo>
                  <a:cubicBezTo>
                    <a:pt x="884" y="0"/>
                    <a:pt x="1" y="412"/>
                    <a:pt x="386" y="669"/>
                  </a:cubicBezTo>
                  <a:cubicBezTo>
                    <a:pt x="420" y="703"/>
                    <a:pt x="486" y="703"/>
                    <a:pt x="553" y="703"/>
                  </a:cubicBezTo>
                  <a:cubicBezTo>
                    <a:pt x="574" y="706"/>
                    <a:pt x="596" y="708"/>
                    <a:pt x="618" y="708"/>
                  </a:cubicBezTo>
                  <a:cubicBezTo>
                    <a:pt x="973" y="708"/>
                    <a:pt x="1383" y="226"/>
                    <a:pt x="1320" y="69"/>
                  </a:cubicBezTo>
                  <a:cubicBezTo>
                    <a:pt x="1320" y="35"/>
                    <a:pt x="1287" y="2"/>
                    <a:pt x="1253" y="2"/>
                  </a:cubicBezTo>
                  <a:cubicBezTo>
                    <a:pt x="1242" y="1"/>
                    <a:pt x="1231" y="0"/>
                    <a:pt x="1218" y="0"/>
                  </a:cubicBezTo>
                  <a:close/>
                </a:path>
              </a:pathLst>
            </a:custGeom>
            <a:solidFill>
              <a:srgbClr val="90B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82"/>
            <p:cNvSpPr/>
            <p:nvPr/>
          </p:nvSpPr>
          <p:spPr>
            <a:xfrm>
              <a:off x="-6040512" y="972128"/>
              <a:ext cx="1401404" cy="1485146"/>
            </a:xfrm>
            <a:custGeom>
              <a:rect b="b" l="l" r="r" t="t"/>
              <a:pathLst>
                <a:path extrusionOk="0" h="42457" w="40063">
                  <a:moveTo>
                    <a:pt x="12136" y="0"/>
                  </a:moveTo>
                  <a:cubicBezTo>
                    <a:pt x="11156" y="0"/>
                    <a:pt x="10239" y="625"/>
                    <a:pt x="9908" y="1619"/>
                  </a:cubicBezTo>
                  <a:lnTo>
                    <a:pt x="368" y="30707"/>
                  </a:lnTo>
                  <a:cubicBezTo>
                    <a:pt x="1" y="31874"/>
                    <a:pt x="568" y="33142"/>
                    <a:pt x="1735" y="33609"/>
                  </a:cubicBezTo>
                  <a:lnTo>
                    <a:pt x="22850" y="42282"/>
                  </a:lnTo>
                  <a:cubicBezTo>
                    <a:pt x="23146" y="42400"/>
                    <a:pt x="23451" y="42456"/>
                    <a:pt x="23749" y="42456"/>
                  </a:cubicBezTo>
                  <a:cubicBezTo>
                    <a:pt x="24628" y="42456"/>
                    <a:pt x="25454" y="41969"/>
                    <a:pt x="25852" y="41148"/>
                  </a:cubicBezTo>
                  <a:lnTo>
                    <a:pt x="39462" y="13728"/>
                  </a:lnTo>
                  <a:cubicBezTo>
                    <a:pt x="40063" y="12494"/>
                    <a:pt x="39495" y="11026"/>
                    <a:pt x="38228" y="10492"/>
                  </a:cubicBezTo>
                  <a:lnTo>
                    <a:pt x="13043" y="185"/>
                  </a:lnTo>
                  <a:cubicBezTo>
                    <a:pt x="12745" y="59"/>
                    <a:pt x="12437" y="0"/>
                    <a:pt x="121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82"/>
            <p:cNvSpPr/>
            <p:nvPr/>
          </p:nvSpPr>
          <p:spPr>
            <a:xfrm>
              <a:off x="-5760462" y="1183232"/>
              <a:ext cx="927670" cy="754169"/>
            </a:xfrm>
            <a:custGeom>
              <a:rect b="b" l="l" r="r" t="t"/>
              <a:pathLst>
                <a:path extrusionOk="0" h="21560" w="26520">
                  <a:moveTo>
                    <a:pt x="5634" y="0"/>
                  </a:moveTo>
                  <a:cubicBezTo>
                    <a:pt x="4898" y="0"/>
                    <a:pt x="4203" y="464"/>
                    <a:pt x="3970" y="1188"/>
                  </a:cubicBezTo>
                  <a:lnTo>
                    <a:pt x="301" y="12096"/>
                  </a:lnTo>
                  <a:cubicBezTo>
                    <a:pt x="0" y="12963"/>
                    <a:pt x="434" y="13897"/>
                    <a:pt x="1268" y="14264"/>
                  </a:cubicBezTo>
                  <a:lnTo>
                    <a:pt x="18814" y="21436"/>
                  </a:lnTo>
                  <a:cubicBezTo>
                    <a:pt x="19022" y="21520"/>
                    <a:pt x="19239" y="21559"/>
                    <a:pt x="19453" y="21559"/>
                  </a:cubicBezTo>
                  <a:cubicBezTo>
                    <a:pt x="20096" y="21559"/>
                    <a:pt x="20715" y="21203"/>
                    <a:pt x="21015" y="20602"/>
                  </a:cubicBezTo>
                  <a:lnTo>
                    <a:pt x="26052" y="10262"/>
                  </a:lnTo>
                  <a:cubicBezTo>
                    <a:pt x="26519" y="9328"/>
                    <a:pt x="26086" y="8260"/>
                    <a:pt x="25152" y="7860"/>
                  </a:cubicBezTo>
                  <a:lnTo>
                    <a:pt x="6271" y="121"/>
                  </a:lnTo>
                  <a:cubicBezTo>
                    <a:pt x="6062" y="39"/>
                    <a:pt x="5846" y="0"/>
                    <a:pt x="5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82"/>
            <p:cNvSpPr/>
            <p:nvPr/>
          </p:nvSpPr>
          <p:spPr>
            <a:xfrm>
              <a:off x="-5649610" y="1299471"/>
              <a:ext cx="550760" cy="479611"/>
            </a:xfrm>
            <a:custGeom>
              <a:rect b="b" l="l" r="r" t="t"/>
              <a:pathLst>
                <a:path extrusionOk="0" h="13711" w="15745">
                  <a:moveTo>
                    <a:pt x="10875" y="0"/>
                  </a:moveTo>
                  <a:lnTo>
                    <a:pt x="0" y="11709"/>
                  </a:lnTo>
                  <a:lnTo>
                    <a:pt x="4870" y="13710"/>
                  </a:lnTo>
                  <a:lnTo>
                    <a:pt x="15745" y="2002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82"/>
            <p:cNvSpPr/>
            <p:nvPr/>
          </p:nvSpPr>
          <p:spPr>
            <a:xfrm>
              <a:off x="-5408073" y="1398639"/>
              <a:ext cx="490105" cy="453935"/>
            </a:xfrm>
            <a:custGeom>
              <a:rect b="b" l="l" r="r" t="t"/>
              <a:pathLst>
                <a:path extrusionOk="0" h="12977" w="14011">
                  <a:moveTo>
                    <a:pt x="10875" y="1"/>
                  </a:moveTo>
                  <a:lnTo>
                    <a:pt x="0" y="11709"/>
                  </a:lnTo>
                  <a:lnTo>
                    <a:pt x="3136" y="12977"/>
                  </a:lnTo>
                  <a:lnTo>
                    <a:pt x="14010" y="1268"/>
                  </a:lnTo>
                  <a:lnTo>
                    <a:pt x="10875" y="1"/>
                  </a:lnTo>
                  <a:close/>
                </a:path>
              </a:pathLst>
            </a:custGeom>
            <a:solidFill>
              <a:srgbClr val="798EF6">
                <a:alpha val="35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82"/>
            <p:cNvSpPr/>
            <p:nvPr/>
          </p:nvSpPr>
          <p:spPr>
            <a:xfrm>
              <a:off x="-5632120" y="1905044"/>
              <a:ext cx="262560" cy="252066"/>
            </a:xfrm>
            <a:custGeom>
              <a:rect b="b" l="l" r="r" t="t"/>
              <a:pathLst>
                <a:path extrusionOk="0" h="7206" w="7506">
                  <a:moveTo>
                    <a:pt x="2035" y="1"/>
                  </a:moveTo>
                  <a:lnTo>
                    <a:pt x="1" y="4971"/>
                  </a:lnTo>
                  <a:lnTo>
                    <a:pt x="5471" y="7206"/>
                  </a:lnTo>
                  <a:lnTo>
                    <a:pt x="7506" y="223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82"/>
            <p:cNvSpPr/>
            <p:nvPr/>
          </p:nvSpPr>
          <p:spPr>
            <a:xfrm>
              <a:off x="-5385931" y="2006556"/>
              <a:ext cx="271935" cy="248988"/>
            </a:xfrm>
            <a:custGeom>
              <a:rect b="b" l="l" r="r" t="t"/>
              <a:pathLst>
                <a:path extrusionOk="0" h="7118" w="7774">
                  <a:moveTo>
                    <a:pt x="2036" y="1"/>
                  </a:moveTo>
                  <a:lnTo>
                    <a:pt x="1" y="4938"/>
                  </a:lnTo>
                  <a:lnTo>
                    <a:pt x="5171" y="7072"/>
                  </a:lnTo>
                  <a:cubicBezTo>
                    <a:pt x="5255" y="7103"/>
                    <a:pt x="5344" y="7118"/>
                    <a:pt x="5433" y="7118"/>
                  </a:cubicBezTo>
                  <a:cubicBezTo>
                    <a:pt x="5734" y="7118"/>
                    <a:pt x="6036" y="6948"/>
                    <a:pt x="6139" y="6639"/>
                  </a:cubicBezTo>
                  <a:lnTo>
                    <a:pt x="7606" y="3070"/>
                  </a:lnTo>
                  <a:cubicBezTo>
                    <a:pt x="7773" y="2703"/>
                    <a:pt x="7573" y="2269"/>
                    <a:pt x="7206" y="2102"/>
                  </a:cubicBez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82"/>
            <p:cNvSpPr/>
            <p:nvPr/>
          </p:nvSpPr>
          <p:spPr>
            <a:xfrm>
              <a:off x="-5886495" y="1807135"/>
              <a:ext cx="270745" cy="249652"/>
            </a:xfrm>
            <a:custGeom>
              <a:rect b="b" l="l" r="r" t="t"/>
              <a:pathLst>
                <a:path extrusionOk="0" h="7137" w="7740">
                  <a:moveTo>
                    <a:pt x="2289" y="0"/>
                  </a:moveTo>
                  <a:cubicBezTo>
                    <a:pt x="1995" y="0"/>
                    <a:pt x="1725" y="168"/>
                    <a:pt x="1602" y="465"/>
                  </a:cubicBezTo>
                  <a:lnTo>
                    <a:pt x="134" y="4034"/>
                  </a:lnTo>
                  <a:cubicBezTo>
                    <a:pt x="1" y="4401"/>
                    <a:pt x="168" y="4868"/>
                    <a:pt x="568" y="5001"/>
                  </a:cubicBezTo>
                  <a:lnTo>
                    <a:pt x="5738" y="7136"/>
                  </a:lnTo>
                  <a:lnTo>
                    <a:pt x="7740" y="2166"/>
                  </a:lnTo>
                  <a:lnTo>
                    <a:pt x="2603" y="64"/>
                  </a:lnTo>
                  <a:cubicBezTo>
                    <a:pt x="2498" y="21"/>
                    <a:pt x="2392" y="0"/>
                    <a:pt x="2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82"/>
            <p:cNvSpPr/>
            <p:nvPr/>
          </p:nvSpPr>
          <p:spPr>
            <a:xfrm>
              <a:off x="-5305407" y="1103443"/>
              <a:ext cx="297575" cy="175040"/>
            </a:xfrm>
            <a:custGeom>
              <a:rect b="b" l="l" r="r" t="t"/>
              <a:pathLst>
                <a:path extrusionOk="0" h="5004" w="8507">
                  <a:moveTo>
                    <a:pt x="734" y="0"/>
                  </a:moveTo>
                  <a:lnTo>
                    <a:pt x="1" y="1802"/>
                  </a:lnTo>
                  <a:lnTo>
                    <a:pt x="7773" y="5004"/>
                  </a:lnTo>
                  <a:lnTo>
                    <a:pt x="8507" y="3203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82"/>
            <p:cNvSpPr/>
            <p:nvPr/>
          </p:nvSpPr>
          <p:spPr>
            <a:xfrm>
              <a:off x="-5238910" y="733529"/>
              <a:ext cx="350115" cy="464464"/>
            </a:xfrm>
            <a:custGeom>
              <a:rect b="b" l="l" r="r" t="t"/>
              <a:pathLst>
                <a:path extrusionOk="0" h="13278" w="10009">
                  <a:moveTo>
                    <a:pt x="4538" y="1"/>
                  </a:moveTo>
                  <a:lnTo>
                    <a:pt x="1" y="11042"/>
                  </a:lnTo>
                  <a:lnTo>
                    <a:pt x="5472" y="13277"/>
                  </a:lnTo>
                  <a:lnTo>
                    <a:pt x="10008" y="2236"/>
                  </a:lnTo>
                  <a:lnTo>
                    <a:pt x="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9" name="Google Shape;1709;p82"/>
          <p:cNvSpPr/>
          <p:nvPr/>
        </p:nvSpPr>
        <p:spPr>
          <a:xfrm>
            <a:off x="1498046" y="665175"/>
            <a:ext cx="207053" cy="207082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82"/>
          <p:cNvSpPr/>
          <p:nvPr/>
        </p:nvSpPr>
        <p:spPr>
          <a:xfrm>
            <a:off x="1266824" y="433477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1" name="Google Shape;1711;p82"/>
          <p:cNvGrpSpPr/>
          <p:nvPr/>
        </p:nvGrpSpPr>
        <p:grpSpPr>
          <a:xfrm>
            <a:off x="7907310" y="3064913"/>
            <a:ext cx="357775" cy="295791"/>
            <a:chOff x="-783927" y="2108838"/>
            <a:chExt cx="357775" cy="295791"/>
          </a:xfrm>
        </p:grpSpPr>
        <p:sp>
          <p:nvSpPr>
            <p:cNvPr id="1712" name="Google Shape;1712;p82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82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4" name="Google Shape;1714;p82"/>
          <p:cNvGrpSpPr/>
          <p:nvPr/>
        </p:nvGrpSpPr>
        <p:grpSpPr>
          <a:xfrm rot="4467977">
            <a:off x="7459283" y="1360964"/>
            <a:ext cx="632709" cy="411772"/>
            <a:chOff x="-6156016" y="2887633"/>
            <a:chExt cx="683789" cy="445016"/>
          </a:xfrm>
        </p:grpSpPr>
        <p:sp>
          <p:nvSpPr>
            <p:cNvPr id="1715" name="Google Shape;1715;p82"/>
            <p:cNvSpPr/>
            <p:nvPr/>
          </p:nvSpPr>
          <p:spPr>
            <a:xfrm>
              <a:off x="-6156016" y="2887633"/>
              <a:ext cx="683789" cy="445016"/>
            </a:xfrm>
            <a:custGeom>
              <a:rect b="b" l="l" r="r" t="t"/>
              <a:pathLst>
                <a:path extrusionOk="0" h="12722" w="19548">
                  <a:moveTo>
                    <a:pt x="15192" y="1"/>
                  </a:moveTo>
                  <a:cubicBezTo>
                    <a:pt x="14649" y="1"/>
                    <a:pt x="14098" y="117"/>
                    <a:pt x="13577" y="364"/>
                  </a:cubicBezTo>
                  <a:lnTo>
                    <a:pt x="2736" y="5435"/>
                  </a:lnTo>
                  <a:cubicBezTo>
                    <a:pt x="834" y="6335"/>
                    <a:pt x="0" y="8604"/>
                    <a:pt x="901" y="10505"/>
                  </a:cubicBezTo>
                  <a:cubicBezTo>
                    <a:pt x="1557" y="11914"/>
                    <a:pt x="2938" y="12721"/>
                    <a:pt x="4374" y="12721"/>
                  </a:cubicBezTo>
                  <a:cubicBezTo>
                    <a:pt x="4910" y="12721"/>
                    <a:pt x="5454" y="12609"/>
                    <a:pt x="5971" y="12373"/>
                  </a:cubicBezTo>
                  <a:lnTo>
                    <a:pt x="16812" y="7269"/>
                  </a:lnTo>
                  <a:cubicBezTo>
                    <a:pt x="18714" y="6402"/>
                    <a:pt x="19548" y="4100"/>
                    <a:pt x="18647" y="2199"/>
                  </a:cubicBezTo>
                  <a:cubicBezTo>
                    <a:pt x="18017" y="819"/>
                    <a:pt x="16632" y="1"/>
                    <a:pt x="151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82"/>
            <p:cNvSpPr/>
            <p:nvPr/>
          </p:nvSpPr>
          <p:spPr>
            <a:xfrm>
              <a:off x="-6156016" y="2989040"/>
              <a:ext cx="397932" cy="343154"/>
            </a:xfrm>
            <a:custGeom>
              <a:rect b="b" l="l" r="r" t="t"/>
              <a:pathLst>
                <a:path extrusionOk="0" h="9810" w="11376">
                  <a:moveTo>
                    <a:pt x="8139" y="0"/>
                  </a:moveTo>
                  <a:lnTo>
                    <a:pt x="2736" y="2536"/>
                  </a:lnTo>
                  <a:cubicBezTo>
                    <a:pt x="834" y="3436"/>
                    <a:pt x="0" y="5705"/>
                    <a:pt x="901" y="7606"/>
                  </a:cubicBezTo>
                  <a:cubicBezTo>
                    <a:pt x="1552" y="9004"/>
                    <a:pt x="2916" y="9809"/>
                    <a:pt x="4340" y="9809"/>
                  </a:cubicBezTo>
                  <a:cubicBezTo>
                    <a:pt x="4887" y="9809"/>
                    <a:pt x="5443" y="9691"/>
                    <a:pt x="5971" y="9441"/>
                  </a:cubicBezTo>
                  <a:lnTo>
                    <a:pt x="11375" y="6905"/>
                  </a:lnTo>
                  <a:lnTo>
                    <a:pt x="8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82"/>
            <p:cNvSpPr/>
            <p:nvPr/>
          </p:nvSpPr>
          <p:spPr>
            <a:xfrm>
              <a:off x="-6060345" y="2943356"/>
              <a:ext cx="444596" cy="229084"/>
            </a:xfrm>
            <a:custGeom>
              <a:rect b="b" l="l" r="r" t="t"/>
              <a:pathLst>
                <a:path extrusionOk="0" h="6549" w="12710">
                  <a:moveTo>
                    <a:pt x="12036" y="0"/>
                  </a:moveTo>
                  <a:cubicBezTo>
                    <a:pt x="11940" y="0"/>
                    <a:pt x="11840" y="24"/>
                    <a:pt x="11742" y="72"/>
                  </a:cubicBezTo>
                  <a:lnTo>
                    <a:pt x="434" y="5343"/>
                  </a:lnTo>
                  <a:cubicBezTo>
                    <a:pt x="134" y="5509"/>
                    <a:pt x="1" y="5876"/>
                    <a:pt x="134" y="6177"/>
                  </a:cubicBezTo>
                  <a:cubicBezTo>
                    <a:pt x="228" y="6413"/>
                    <a:pt x="457" y="6549"/>
                    <a:pt x="688" y="6549"/>
                  </a:cubicBezTo>
                  <a:cubicBezTo>
                    <a:pt x="784" y="6549"/>
                    <a:pt x="880" y="6526"/>
                    <a:pt x="968" y="6477"/>
                  </a:cubicBezTo>
                  <a:lnTo>
                    <a:pt x="12276" y="1206"/>
                  </a:lnTo>
                  <a:cubicBezTo>
                    <a:pt x="12576" y="1040"/>
                    <a:pt x="12710" y="673"/>
                    <a:pt x="12576" y="372"/>
                  </a:cubicBezTo>
                  <a:cubicBezTo>
                    <a:pt x="12482" y="136"/>
                    <a:pt x="12270" y="0"/>
                    <a:pt x="12036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8" name="Google Shape;1718;p82"/>
          <p:cNvSpPr/>
          <p:nvPr/>
        </p:nvSpPr>
        <p:spPr>
          <a:xfrm>
            <a:off x="6995713" y="27527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82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20" name="Google Shape;1720;p82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6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721" name="Google Shape;1721;p82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22" name="Google Shape;1722;p82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6"/>
          <p:cNvSpPr txBox="1"/>
          <p:nvPr>
            <p:ph type="title"/>
          </p:nvPr>
        </p:nvSpPr>
        <p:spPr>
          <a:xfrm>
            <a:off x="881925" y="2105025"/>
            <a:ext cx="3330900" cy="143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</a:t>
            </a:r>
            <a:r>
              <a:rPr lang="en">
                <a:solidFill>
                  <a:schemeClr val="dk2"/>
                </a:solidFill>
              </a:rPr>
              <a:t>DATASET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53" name="Google Shape;853;p56"/>
          <p:cNvSpPr txBox="1"/>
          <p:nvPr>
            <p:ph idx="2" type="title"/>
          </p:nvPr>
        </p:nvSpPr>
        <p:spPr>
          <a:xfrm>
            <a:off x="881925" y="709175"/>
            <a:ext cx="1575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54" name="Google Shape;854;p56"/>
          <p:cNvSpPr txBox="1"/>
          <p:nvPr>
            <p:ph idx="1" type="subTitle"/>
          </p:nvPr>
        </p:nvSpPr>
        <p:spPr>
          <a:xfrm>
            <a:off x="881925" y="3722725"/>
            <a:ext cx="27756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VISUALISATION</a:t>
            </a:r>
            <a:endParaRPr/>
          </a:p>
        </p:txBody>
      </p:sp>
      <p:grpSp>
        <p:nvGrpSpPr>
          <p:cNvPr id="855" name="Google Shape;855;p56"/>
          <p:cNvGrpSpPr/>
          <p:nvPr/>
        </p:nvGrpSpPr>
        <p:grpSpPr>
          <a:xfrm>
            <a:off x="4714856" y="785073"/>
            <a:ext cx="3330914" cy="3594949"/>
            <a:chOff x="2255125" y="1624875"/>
            <a:chExt cx="3114750" cy="3361650"/>
          </a:xfrm>
        </p:grpSpPr>
        <p:sp>
          <p:nvSpPr>
            <p:cNvPr id="856" name="Google Shape;856;p56"/>
            <p:cNvSpPr/>
            <p:nvPr/>
          </p:nvSpPr>
          <p:spPr>
            <a:xfrm>
              <a:off x="2299325" y="4042500"/>
              <a:ext cx="845625" cy="128450"/>
            </a:xfrm>
            <a:custGeom>
              <a:rect b="b" l="l" r="r" t="t"/>
              <a:pathLst>
                <a:path extrusionOk="0" h="5138" w="33825">
                  <a:moveTo>
                    <a:pt x="16912" y="1"/>
                  </a:moveTo>
                  <a:cubicBezTo>
                    <a:pt x="7572" y="1"/>
                    <a:pt x="0" y="1168"/>
                    <a:pt x="0" y="2569"/>
                  </a:cubicBezTo>
                  <a:cubicBezTo>
                    <a:pt x="0" y="4003"/>
                    <a:pt x="7572" y="5138"/>
                    <a:pt x="16912" y="5138"/>
                  </a:cubicBezTo>
                  <a:cubicBezTo>
                    <a:pt x="26252" y="5138"/>
                    <a:pt x="33824" y="4003"/>
                    <a:pt x="33824" y="2569"/>
                  </a:cubicBezTo>
                  <a:cubicBezTo>
                    <a:pt x="33824" y="1168"/>
                    <a:pt x="26252" y="1"/>
                    <a:pt x="169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3308375" y="3902400"/>
              <a:ext cx="1139175" cy="143475"/>
            </a:xfrm>
            <a:custGeom>
              <a:rect b="b" l="l" r="r" t="t"/>
              <a:pathLst>
                <a:path extrusionOk="0" h="5739" w="45567">
                  <a:moveTo>
                    <a:pt x="22783" y="1"/>
                  </a:moveTo>
                  <a:cubicBezTo>
                    <a:pt x="10207" y="1"/>
                    <a:pt x="0" y="1268"/>
                    <a:pt x="0" y="2869"/>
                  </a:cubicBezTo>
                  <a:cubicBezTo>
                    <a:pt x="0" y="4437"/>
                    <a:pt x="10207" y="5738"/>
                    <a:pt x="22783" y="5738"/>
                  </a:cubicBezTo>
                  <a:cubicBezTo>
                    <a:pt x="35359" y="5738"/>
                    <a:pt x="45566" y="4437"/>
                    <a:pt x="45566" y="2869"/>
                  </a:cubicBezTo>
                  <a:cubicBezTo>
                    <a:pt x="45566" y="1268"/>
                    <a:pt x="35359" y="1"/>
                    <a:pt x="227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6"/>
            <p:cNvSpPr/>
            <p:nvPr/>
          </p:nvSpPr>
          <p:spPr>
            <a:xfrm>
              <a:off x="4460025" y="4120900"/>
              <a:ext cx="550425" cy="115100"/>
            </a:xfrm>
            <a:custGeom>
              <a:rect b="b" l="l" r="r" t="t"/>
              <a:pathLst>
                <a:path extrusionOk="0" h="4604" w="22017">
                  <a:moveTo>
                    <a:pt x="11008" y="0"/>
                  </a:moveTo>
                  <a:cubicBezTo>
                    <a:pt x="4937" y="0"/>
                    <a:pt x="0" y="1034"/>
                    <a:pt x="0" y="2302"/>
                  </a:cubicBezTo>
                  <a:cubicBezTo>
                    <a:pt x="0" y="3569"/>
                    <a:pt x="4937" y="4603"/>
                    <a:pt x="11008" y="4603"/>
                  </a:cubicBezTo>
                  <a:cubicBezTo>
                    <a:pt x="17113" y="4603"/>
                    <a:pt x="22016" y="3569"/>
                    <a:pt x="22016" y="2302"/>
                  </a:cubicBezTo>
                  <a:cubicBezTo>
                    <a:pt x="22016" y="1034"/>
                    <a:pt x="17113" y="0"/>
                    <a:pt x="1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6"/>
            <p:cNvSpPr/>
            <p:nvPr/>
          </p:nvSpPr>
          <p:spPr>
            <a:xfrm>
              <a:off x="4973725" y="4240975"/>
              <a:ext cx="396150" cy="81750"/>
            </a:xfrm>
            <a:custGeom>
              <a:rect b="b" l="l" r="r" t="t"/>
              <a:pathLst>
                <a:path extrusionOk="0" h="3270" w="15846">
                  <a:moveTo>
                    <a:pt x="7939" y="1"/>
                  </a:moveTo>
                  <a:cubicBezTo>
                    <a:pt x="3570" y="1"/>
                    <a:pt x="0" y="734"/>
                    <a:pt x="0" y="1635"/>
                  </a:cubicBezTo>
                  <a:cubicBezTo>
                    <a:pt x="0" y="2536"/>
                    <a:pt x="3570" y="3270"/>
                    <a:pt x="7939" y="3270"/>
                  </a:cubicBezTo>
                  <a:cubicBezTo>
                    <a:pt x="12309" y="3270"/>
                    <a:pt x="15845" y="2536"/>
                    <a:pt x="15845" y="1635"/>
                  </a:cubicBezTo>
                  <a:cubicBezTo>
                    <a:pt x="15845" y="734"/>
                    <a:pt x="12309" y="1"/>
                    <a:pt x="7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3741175" y="4807225"/>
              <a:ext cx="1037425" cy="156800"/>
            </a:xfrm>
            <a:custGeom>
              <a:rect b="b" l="l" r="r" t="t"/>
              <a:pathLst>
                <a:path extrusionOk="0" h="6272" w="41497">
                  <a:moveTo>
                    <a:pt x="20749" y="0"/>
                  </a:moveTo>
                  <a:cubicBezTo>
                    <a:pt x="9307" y="0"/>
                    <a:pt x="1" y="1401"/>
                    <a:pt x="1" y="3136"/>
                  </a:cubicBezTo>
                  <a:cubicBezTo>
                    <a:pt x="1" y="4870"/>
                    <a:pt x="9307" y="6271"/>
                    <a:pt x="20749" y="6271"/>
                  </a:cubicBezTo>
                  <a:cubicBezTo>
                    <a:pt x="32190" y="6271"/>
                    <a:pt x="41497" y="4870"/>
                    <a:pt x="41497" y="3136"/>
                  </a:cubicBezTo>
                  <a:cubicBezTo>
                    <a:pt x="41497" y="1401"/>
                    <a:pt x="32190" y="0"/>
                    <a:pt x="207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2746300" y="4640425"/>
              <a:ext cx="990725" cy="232700"/>
            </a:xfrm>
            <a:custGeom>
              <a:rect b="b" l="l" r="r" t="t"/>
              <a:pathLst>
                <a:path extrusionOk="0" h="9308" w="39629">
                  <a:moveTo>
                    <a:pt x="19815" y="1"/>
                  </a:moveTo>
                  <a:cubicBezTo>
                    <a:pt x="8873" y="1"/>
                    <a:pt x="0" y="2102"/>
                    <a:pt x="0" y="4671"/>
                  </a:cubicBezTo>
                  <a:cubicBezTo>
                    <a:pt x="0" y="7239"/>
                    <a:pt x="8873" y="9307"/>
                    <a:pt x="19815" y="9307"/>
                  </a:cubicBezTo>
                  <a:cubicBezTo>
                    <a:pt x="30756" y="9307"/>
                    <a:pt x="39629" y="7239"/>
                    <a:pt x="39629" y="4671"/>
                  </a:cubicBezTo>
                  <a:cubicBezTo>
                    <a:pt x="39629" y="2102"/>
                    <a:pt x="30756" y="1"/>
                    <a:pt x="19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2947275" y="4357300"/>
              <a:ext cx="112600" cy="76100"/>
            </a:xfrm>
            <a:custGeom>
              <a:rect b="b" l="l" r="r" t="t"/>
              <a:pathLst>
                <a:path extrusionOk="0" h="3044" w="4504">
                  <a:moveTo>
                    <a:pt x="1120" y="0"/>
                  </a:moveTo>
                  <a:cubicBezTo>
                    <a:pt x="813" y="0"/>
                    <a:pt x="506" y="125"/>
                    <a:pt x="301" y="351"/>
                  </a:cubicBezTo>
                  <a:cubicBezTo>
                    <a:pt x="1" y="751"/>
                    <a:pt x="134" y="1319"/>
                    <a:pt x="568" y="1552"/>
                  </a:cubicBezTo>
                  <a:lnTo>
                    <a:pt x="2836" y="2886"/>
                  </a:lnTo>
                  <a:cubicBezTo>
                    <a:pt x="2903" y="2920"/>
                    <a:pt x="2969" y="2953"/>
                    <a:pt x="3036" y="2986"/>
                  </a:cubicBezTo>
                  <a:cubicBezTo>
                    <a:pt x="3150" y="3025"/>
                    <a:pt x="3270" y="3044"/>
                    <a:pt x="3390" y="3044"/>
                  </a:cubicBezTo>
                  <a:cubicBezTo>
                    <a:pt x="3690" y="3044"/>
                    <a:pt x="3989" y="2924"/>
                    <a:pt x="4204" y="2686"/>
                  </a:cubicBezTo>
                  <a:cubicBezTo>
                    <a:pt x="4504" y="2286"/>
                    <a:pt x="4370" y="1719"/>
                    <a:pt x="3937" y="1485"/>
                  </a:cubicBezTo>
                  <a:lnTo>
                    <a:pt x="1668" y="151"/>
                  </a:lnTo>
                  <a:cubicBezTo>
                    <a:pt x="1502" y="49"/>
                    <a:pt x="131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3109050" y="4441100"/>
              <a:ext cx="95100" cy="66050"/>
            </a:xfrm>
            <a:custGeom>
              <a:rect b="b" l="l" r="r" t="t"/>
              <a:pathLst>
                <a:path extrusionOk="0" h="2642" w="3804">
                  <a:moveTo>
                    <a:pt x="1110" y="0"/>
                  </a:moveTo>
                  <a:cubicBezTo>
                    <a:pt x="804" y="0"/>
                    <a:pt x="508" y="120"/>
                    <a:pt x="301" y="368"/>
                  </a:cubicBezTo>
                  <a:cubicBezTo>
                    <a:pt x="1" y="769"/>
                    <a:pt x="134" y="1336"/>
                    <a:pt x="568" y="1569"/>
                  </a:cubicBezTo>
                  <a:lnTo>
                    <a:pt x="2169" y="2503"/>
                  </a:lnTo>
                  <a:cubicBezTo>
                    <a:pt x="2202" y="2536"/>
                    <a:pt x="2269" y="2536"/>
                    <a:pt x="2336" y="2570"/>
                  </a:cubicBezTo>
                  <a:cubicBezTo>
                    <a:pt x="2462" y="2619"/>
                    <a:pt x="2592" y="2642"/>
                    <a:pt x="2718" y="2642"/>
                  </a:cubicBezTo>
                  <a:cubicBezTo>
                    <a:pt x="3025" y="2642"/>
                    <a:pt x="3314" y="2506"/>
                    <a:pt x="3503" y="2270"/>
                  </a:cubicBezTo>
                  <a:cubicBezTo>
                    <a:pt x="3804" y="1869"/>
                    <a:pt x="3670" y="1302"/>
                    <a:pt x="3236" y="1069"/>
                  </a:cubicBezTo>
                  <a:lnTo>
                    <a:pt x="1669" y="135"/>
                  </a:lnTo>
                  <a:cubicBezTo>
                    <a:pt x="1491" y="46"/>
                    <a:pt x="1298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3199125" y="4617925"/>
              <a:ext cx="185150" cy="216825"/>
            </a:xfrm>
            <a:custGeom>
              <a:rect b="b" l="l" r="r" t="t"/>
              <a:pathLst>
                <a:path extrusionOk="0" h="8673" w="7406">
                  <a:moveTo>
                    <a:pt x="2302" y="0"/>
                  </a:moveTo>
                  <a:lnTo>
                    <a:pt x="0" y="7806"/>
                  </a:lnTo>
                  <a:cubicBezTo>
                    <a:pt x="1702" y="8073"/>
                    <a:pt x="3603" y="8406"/>
                    <a:pt x="5404" y="8673"/>
                  </a:cubicBezTo>
                  <a:lnTo>
                    <a:pt x="7406" y="1268"/>
                  </a:lnTo>
                  <a:cubicBezTo>
                    <a:pt x="5805" y="867"/>
                    <a:pt x="3770" y="300"/>
                    <a:pt x="23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2724625" y="4597950"/>
              <a:ext cx="127600" cy="60075"/>
            </a:xfrm>
            <a:custGeom>
              <a:rect b="b" l="l" r="r" t="t"/>
              <a:pathLst>
                <a:path extrusionOk="0" h="2403" w="5104">
                  <a:moveTo>
                    <a:pt x="1110" y="0"/>
                  </a:moveTo>
                  <a:cubicBezTo>
                    <a:pt x="662" y="0"/>
                    <a:pt x="240" y="279"/>
                    <a:pt x="100" y="699"/>
                  </a:cubicBezTo>
                  <a:cubicBezTo>
                    <a:pt x="0" y="1233"/>
                    <a:pt x="367" y="1733"/>
                    <a:pt x="867" y="1800"/>
                  </a:cubicBezTo>
                  <a:lnTo>
                    <a:pt x="3736" y="2367"/>
                  </a:lnTo>
                  <a:cubicBezTo>
                    <a:pt x="3836" y="2400"/>
                    <a:pt x="3903" y="2400"/>
                    <a:pt x="3970" y="2400"/>
                  </a:cubicBezTo>
                  <a:cubicBezTo>
                    <a:pt x="3993" y="2402"/>
                    <a:pt x="4017" y="2403"/>
                    <a:pt x="4040" y="2403"/>
                  </a:cubicBezTo>
                  <a:cubicBezTo>
                    <a:pt x="4477" y="2403"/>
                    <a:pt x="4845" y="2111"/>
                    <a:pt x="5004" y="1700"/>
                  </a:cubicBezTo>
                  <a:cubicBezTo>
                    <a:pt x="5104" y="1166"/>
                    <a:pt x="4737" y="666"/>
                    <a:pt x="4203" y="599"/>
                  </a:cubicBezTo>
                  <a:lnTo>
                    <a:pt x="1368" y="32"/>
                  </a:lnTo>
                  <a:cubicBezTo>
                    <a:pt x="1282" y="10"/>
                    <a:pt x="1195" y="0"/>
                    <a:pt x="11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2923100" y="4627125"/>
              <a:ext cx="105100" cy="55100"/>
            </a:xfrm>
            <a:custGeom>
              <a:rect b="b" l="l" r="r" t="t"/>
              <a:pathLst>
                <a:path extrusionOk="0" h="2204" w="4204">
                  <a:moveTo>
                    <a:pt x="1080" y="1"/>
                  </a:moveTo>
                  <a:cubicBezTo>
                    <a:pt x="640" y="1"/>
                    <a:pt x="240" y="284"/>
                    <a:pt x="100" y="733"/>
                  </a:cubicBezTo>
                  <a:cubicBezTo>
                    <a:pt x="0" y="1233"/>
                    <a:pt x="334" y="1734"/>
                    <a:pt x="867" y="1800"/>
                  </a:cubicBezTo>
                  <a:lnTo>
                    <a:pt x="2869" y="2201"/>
                  </a:lnTo>
                  <a:lnTo>
                    <a:pt x="3102" y="2201"/>
                  </a:lnTo>
                  <a:cubicBezTo>
                    <a:pt x="3126" y="2202"/>
                    <a:pt x="3150" y="2203"/>
                    <a:pt x="3173" y="2203"/>
                  </a:cubicBezTo>
                  <a:cubicBezTo>
                    <a:pt x="3609" y="2203"/>
                    <a:pt x="3976" y="1912"/>
                    <a:pt x="4103" y="1500"/>
                  </a:cubicBezTo>
                  <a:cubicBezTo>
                    <a:pt x="4203" y="966"/>
                    <a:pt x="3870" y="466"/>
                    <a:pt x="3336" y="433"/>
                  </a:cubicBezTo>
                  <a:lnTo>
                    <a:pt x="1334" y="32"/>
                  </a:lnTo>
                  <a:cubicBezTo>
                    <a:pt x="1249" y="11"/>
                    <a:pt x="1164" y="1"/>
                    <a:pt x="10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2820525" y="4294350"/>
              <a:ext cx="744725" cy="510400"/>
            </a:xfrm>
            <a:custGeom>
              <a:rect b="b" l="l" r="r" t="t"/>
              <a:pathLst>
                <a:path extrusionOk="0" h="20416" w="29789">
                  <a:moveTo>
                    <a:pt x="4904" y="0"/>
                  </a:moveTo>
                  <a:cubicBezTo>
                    <a:pt x="4904" y="0"/>
                    <a:pt x="1068" y="5638"/>
                    <a:pt x="0" y="6038"/>
                  </a:cubicBezTo>
                  <a:cubicBezTo>
                    <a:pt x="0" y="6038"/>
                    <a:pt x="2002" y="7306"/>
                    <a:pt x="4904" y="8974"/>
                  </a:cubicBezTo>
                  <a:cubicBezTo>
                    <a:pt x="8239" y="10975"/>
                    <a:pt x="12776" y="13644"/>
                    <a:pt x="16679" y="15778"/>
                  </a:cubicBezTo>
                  <a:cubicBezTo>
                    <a:pt x="20181" y="17680"/>
                    <a:pt x="24718" y="20182"/>
                    <a:pt x="25919" y="20415"/>
                  </a:cubicBezTo>
                  <a:cubicBezTo>
                    <a:pt x="25919" y="20415"/>
                    <a:pt x="29254" y="15445"/>
                    <a:pt x="29788" y="15245"/>
                  </a:cubicBezTo>
                  <a:cubicBezTo>
                    <a:pt x="29788" y="15245"/>
                    <a:pt x="25085" y="11742"/>
                    <a:pt x="21749" y="9641"/>
                  </a:cubicBezTo>
                  <a:cubicBezTo>
                    <a:pt x="20281" y="8707"/>
                    <a:pt x="19614" y="8440"/>
                    <a:pt x="17913" y="7539"/>
                  </a:cubicBezTo>
                  <a:cubicBezTo>
                    <a:pt x="15378" y="6138"/>
                    <a:pt x="13043" y="4537"/>
                    <a:pt x="9741" y="2802"/>
                  </a:cubicBezTo>
                  <a:cubicBezTo>
                    <a:pt x="6939" y="1301"/>
                    <a:pt x="4904" y="0"/>
                    <a:pt x="4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3237475" y="4535350"/>
              <a:ext cx="327775" cy="269400"/>
            </a:xfrm>
            <a:custGeom>
              <a:rect b="b" l="l" r="r" t="t"/>
              <a:pathLst>
                <a:path extrusionOk="0" h="10776" w="13111">
                  <a:moveTo>
                    <a:pt x="5071" y="1"/>
                  </a:moveTo>
                  <a:lnTo>
                    <a:pt x="1" y="6138"/>
                  </a:lnTo>
                  <a:cubicBezTo>
                    <a:pt x="3503" y="8040"/>
                    <a:pt x="8040" y="10542"/>
                    <a:pt x="9241" y="10775"/>
                  </a:cubicBezTo>
                  <a:cubicBezTo>
                    <a:pt x="9241" y="10775"/>
                    <a:pt x="12576" y="5805"/>
                    <a:pt x="13110" y="5605"/>
                  </a:cubicBezTo>
                  <a:cubicBezTo>
                    <a:pt x="13110" y="5605"/>
                    <a:pt x="8407" y="2102"/>
                    <a:pt x="5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3237475" y="4535350"/>
              <a:ext cx="225200" cy="212675"/>
            </a:xfrm>
            <a:custGeom>
              <a:rect b="b" l="l" r="r" t="t"/>
              <a:pathLst>
                <a:path extrusionOk="0" h="8507" w="9008">
                  <a:moveTo>
                    <a:pt x="5071" y="1"/>
                  </a:moveTo>
                  <a:lnTo>
                    <a:pt x="1" y="6138"/>
                  </a:lnTo>
                  <a:cubicBezTo>
                    <a:pt x="1368" y="6872"/>
                    <a:pt x="2903" y="7740"/>
                    <a:pt x="4371" y="8507"/>
                  </a:cubicBezTo>
                  <a:lnTo>
                    <a:pt x="9007" y="2636"/>
                  </a:lnTo>
                  <a:cubicBezTo>
                    <a:pt x="7806" y="1802"/>
                    <a:pt x="6205" y="735"/>
                    <a:pt x="5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2819675" y="4295175"/>
              <a:ext cx="262725" cy="233525"/>
            </a:xfrm>
            <a:custGeom>
              <a:rect b="b" l="l" r="r" t="t"/>
              <a:pathLst>
                <a:path extrusionOk="0" h="9341" w="10509">
                  <a:moveTo>
                    <a:pt x="4938" y="1"/>
                  </a:moveTo>
                  <a:cubicBezTo>
                    <a:pt x="4938" y="1"/>
                    <a:pt x="1068" y="5605"/>
                    <a:pt x="1" y="6005"/>
                  </a:cubicBezTo>
                  <a:cubicBezTo>
                    <a:pt x="1" y="6005"/>
                    <a:pt x="2669" y="7640"/>
                    <a:pt x="5572" y="9341"/>
                  </a:cubicBezTo>
                  <a:lnTo>
                    <a:pt x="10508" y="3170"/>
                  </a:lnTo>
                  <a:cubicBezTo>
                    <a:pt x="7673" y="1702"/>
                    <a:pt x="4938" y="1"/>
                    <a:pt x="4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2895575" y="4367350"/>
              <a:ext cx="111775" cy="76750"/>
            </a:xfrm>
            <a:custGeom>
              <a:rect b="b" l="l" r="r" t="t"/>
              <a:pathLst>
                <a:path extrusionOk="0" h="3070" w="4471">
                  <a:moveTo>
                    <a:pt x="1108" y="0"/>
                  </a:moveTo>
                  <a:cubicBezTo>
                    <a:pt x="807" y="0"/>
                    <a:pt x="509" y="133"/>
                    <a:pt x="301" y="383"/>
                  </a:cubicBezTo>
                  <a:cubicBezTo>
                    <a:pt x="0" y="750"/>
                    <a:pt x="100" y="1317"/>
                    <a:pt x="534" y="1550"/>
                  </a:cubicBezTo>
                  <a:lnTo>
                    <a:pt x="2836" y="2918"/>
                  </a:lnTo>
                  <a:cubicBezTo>
                    <a:pt x="2869" y="2951"/>
                    <a:pt x="2936" y="2985"/>
                    <a:pt x="3036" y="3018"/>
                  </a:cubicBezTo>
                  <a:cubicBezTo>
                    <a:pt x="3139" y="3053"/>
                    <a:pt x="3247" y="3069"/>
                    <a:pt x="3355" y="3069"/>
                  </a:cubicBezTo>
                  <a:cubicBezTo>
                    <a:pt x="3664" y="3069"/>
                    <a:pt x="3972" y="2932"/>
                    <a:pt x="4170" y="2684"/>
                  </a:cubicBezTo>
                  <a:cubicBezTo>
                    <a:pt x="4470" y="2318"/>
                    <a:pt x="4370" y="1750"/>
                    <a:pt x="3937" y="1517"/>
                  </a:cubicBezTo>
                  <a:lnTo>
                    <a:pt x="1635" y="149"/>
                  </a:lnTo>
                  <a:cubicBezTo>
                    <a:pt x="1472" y="49"/>
                    <a:pt x="1289" y="0"/>
                    <a:pt x="11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3057350" y="4451575"/>
              <a:ext cx="95100" cy="65900"/>
            </a:xfrm>
            <a:custGeom>
              <a:rect b="b" l="l" r="r" t="t"/>
              <a:pathLst>
                <a:path extrusionOk="0" h="2636" w="3804">
                  <a:moveTo>
                    <a:pt x="1108" y="0"/>
                  </a:moveTo>
                  <a:cubicBezTo>
                    <a:pt x="808" y="0"/>
                    <a:pt x="509" y="133"/>
                    <a:pt x="301" y="383"/>
                  </a:cubicBezTo>
                  <a:cubicBezTo>
                    <a:pt x="1" y="783"/>
                    <a:pt x="134" y="1350"/>
                    <a:pt x="568" y="1550"/>
                  </a:cubicBezTo>
                  <a:lnTo>
                    <a:pt x="2136" y="2484"/>
                  </a:lnTo>
                  <a:cubicBezTo>
                    <a:pt x="2202" y="2518"/>
                    <a:pt x="2269" y="2551"/>
                    <a:pt x="2336" y="2585"/>
                  </a:cubicBezTo>
                  <a:cubicBezTo>
                    <a:pt x="2439" y="2619"/>
                    <a:pt x="2547" y="2636"/>
                    <a:pt x="2655" y="2636"/>
                  </a:cubicBezTo>
                  <a:cubicBezTo>
                    <a:pt x="2966" y="2636"/>
                    <a:pt x="3281" y="2498"/>
                    <a:pt x="3503" y="2251"/>
                  </a:cubicBezTo>
                  <a:cubicBezTo>
                    <a:pt x="3803" y="1851"/>
                    <a:pt x="3670" y="1284"/>
                    <a:pt x="3236" y="1083"/>
                  </a:cubicBezTo>
                  <a:lnTo>
                    <a:pt x="1635" y="149"/>
                  </a:lnTo>
                  <a:cubicBezTo>
                    <a:pt x="1472" y="49"/>
                    <a:pt x="1290" y="0"/>
                    <a:pt x="1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2622875" y="4531175"/>
              <a:ext cx="843975" cy="329275"/>
            </a:xfrm>
            <a:custGeom>
              <a:rect b="b" l="l" r="r" t="t"/>
              <a:pathLst>
                <a:path extrusionOk="0" h="13171" w="33759">
                  <a:moveTo>
                    <a:pt x="2202" y="1"/>
                  </a:moveTo>
                  <a:cubicBezTo>
                    <a:pt x="2202" y="1"/>
                    <a:pt x="901" y="6906"/>
                    <a:pt x="1" y="7673"/>
                  </a:cubicBezTo>
                  <a:cubicBezTo>
                    <a:pt x="1" y="7673"/>
                    <a:pt x="2569" y="8207"/>
                    <a:pt x="6205" y="8941"/>
                  </a:cubicBezTo>
                  <a:cubicBezTo>
                    <a:pt x="10441" y="9775"/>
                    <a:pt x="16112" y="10875"/>
                    <a:pt x="20949" y="11676"/>
                  </a:cubicBezTo>
                  <a:cubicBezTo>
                    <a:pt x="24892" y="12313"/>
                    <a:pt x="29910" y="13170"/>
                    <a:pt x="31766" y="13170"/>
                  </a:cubicBezTo>
                  <a:cubicBezTo>
                    <a:pt x="31952" y="13170"/>
                    <a:pt x="32106" y="13162"/>
                    <a:pt x="32224" y="13144"/>
                  </a:cubicBezTo>
                  <a:cubicBezTo>
                    <a:pt x="32224" y="13144"/>
                    <a:pt x="33324" y="7073"/>
                    <a:pt x="33758" y="6706"/>
                  </a:cubicBezTo>
                  <a:cubicBezTo>
                    <a:pt x="33758" y="6706"/>
                    <a:pt x="27520" y="4804"/>
                    <a:pt x="23284" y="3837"/>
                  </a:cubicBezTo>
                  <a:cubicBezTo>
                    <a:pt x="21416" y="3437"/>
                    <a:pt x="20615" y="3370"/>
                    <a:pt x="18514" y="3036"/>
                  </a:cubicBezTo>
                  <a:cubicBezTo>
                    <a:pt x="15345" y="2569"/>
                    <a:pt x="12343" y="1736"/>
                    <a:pt x="8273" y="1135"/>
                  </a:cubicBezTo>
                  <a:cubicBezTo>
                    <a:pt x="4771" y="601"/>
                    <a:pt x="2202" y="1"/>
                    <a:pt x="2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3146575" y="4627925"/>
              <a:ext cx="319425" cy="233175"/>
            </a:xfrm>
            <a:custGeom>
              <a:rect b="b" l="l" r="r" t="t"/>
              <a:pathLst>
                <a:path extrusionOk="0" h="9327" w="12777">
                  <a:moveTo>
                    <a:pt x="2303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cubicBezTo>
                    <a:pt x="7751" y="9054"/>
                    <a:pt x="9846" y="9326"/>
                    <a:pt x="10859" y="9326"/>
                  </a:cubicBezTo>
                  <a:cubicBezTo>
                    <a:pt x="11013" y="9326"/>
                    <a:pt x="11141" y="9320"/>
                    <a:pt x="11242" y="9307"/>
                  </a:cubicBezTo>
                  <a:cubicBezTo>
                    <a:pt x="11242" y="9307"/>
                    <a:pt x="12343" y="3236"/>
                    <a:pt x="12777" y="2836"/>
                  </a:cubicBezTo>
                  <a:cubicBezTo>
                    <a:pt x="12777" y="2836"/>
                    <a:pt x="10075" y="2002"/>
                    <a:pt x="7039" y="1201"/>
                  </a:cubicBezTo>
                  <a:cubicBezTo>
                    <a:pt x="5438" y="768"/>
                    <a:pt x="3770" y="334"/>
                    <a:pt x="23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3146575" y="4627925"/>
              <a:ext cx="185175" cy="217675"/>
            </a:xfrm>
            <a:custGeom>
              <a:rect b="b" l="l" r="r" t="t"/>
              <a:pathLst>
                <a:path extrusionOk="0" h="8707" w="7407">
                  <a:moveTo>
                    <a:pt x="2336" y="0"/>
                  </a:moveTo>
                  <a:lnTo>
                    <a:pt x="1" y="7806"/>
                  </a:lnTo>
                  <a:cubicBezTo>
                    <a:pt x="1735" y="8106"/>
                    <a:pt x="3637" y="8406"/>
                    <a:pt x="5405" y="8707"/>
                  </a:cubicBezTo>
                  <a:lnTo>
                    <a:pt x="7406" y="1301"/>
                  </a:lnTo>
                  <a:cubicBezTo>
                    <a:pt x="5838" y="868"/>
                    <a:pt x="3770" y="334"/>
                    <a:pt x="2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2622875" y="4532025"/>
              <a:ext cx="229350" cy="227675"/>
            </a:xfrm>
            <a:custGeom>
              <a:rect b="b" l="l" r="r" t="t"/>
              <a:pathLst>
                <a:path extrusionOk="0" h="9107" w="9174">
                  <a:moveTo>
                    <a:pt x="2202" y="0"/>
                  </a:moveTo>
                  <a:cubicBezTo>
                    <a:pt x="2202" y="0"/>
                    <a:pt x="901" y="6905"/>
                    <a:pt x="1" y="7672"/>
                  </a:cubicBezTo>
                  <a:cubicBezTo>
                    <a:pt x="1" y="7672"/>
                    <a:pt x="3370" y="8373"/>
                    <a:pt x="7006" y="9107"/>
                  </a:cubicBezTo>
                  <a:lnTo>
                    <a:pt x="9174" y="1301"/>
                  </a:lnTo>
                  <a:cubicBezTo>
                    <a:pt x="5705" y="768"/>
                    <a:pt x="2202" y="0"/>
                    <a:pt x="2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2672075" y="4608725"/>
              <a:ext cx="127625" cy="60075"/>
            </a:xfrm>
            <a:custGeom>
              <a:rect b="b" l="l" r="r" t="t"/>
              <a:pathLst>
                <a:path extrusionOk="0" h="2403" w="5105">
                  <a:moveTo>
                    <a:pt x="1095" y="1"/>
                  </a:moveTo>
                  <a:cubicBezTo>
                    <a:pt x="662" y="1"/>
                    <a:pt x="272" y="260"/>
                    <a:pt x="134" y="702"/>
                  </a:cubicBezTo>
                  <a:cubicBezTo>
                    <a:pt x="1" y="1202"/>
                    <a:pt x="368" y="1702"/>
                    <a:pt x="901" y="1802"/>
                  </a:cubicBezTo>
                  <a:lnTo>
                    <a:pt x="3770" y="2370"/>
                  </a:lnTo>
                  <a:cubicBezTo>
                    <a:pt x="3837" y="2370"/>
                    <a:pt x="3903" y="2370"/>
                    <a:pt x="4004" y="2403"/>
                  </a:cubicBezTo>
                  <a:cubicBezTo>
                    <a:pt x="4437" y="2403"/>
                    <a:pt x="4871" y="2103"/>
                    <a:pt x="5004" y="1669"/>
                  </a:cubicBezTo>
                  <a:cubicBezTo>
                    <a:pt x="5104" y="1169"/>
                    <a:pt x="4771" y="668"/>
                    <a:pt x="4237" y="602"/>
                  </a:cubicBezTo>
                  <a:lnTo>
                    <a:pt x="1368" y="35"/>
                  </a:lnTo>
                  <a:cubicBezTo>
                    <a:pt x="1277" y="12"/>
                    <a:pt x="1185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2870550" y="4637975"/>
              <a:ext cx="105950" cy="55075"/>
            </a:xfrm>
            <a:custGeom>
              <a:rect b="b" l="l" r="r" t="t"/>
              <a:pathLst>
                <a:path extrusionOk="0" h="2203" w="4238">
                  <a:moveTo>
                    <a:pt x="1110" y="0"/>
                  </a:moveTo>
                  <a:cubicBezTo>
                    <a:pt x="663" y="0"/>
                    <a:pt x="241" y="279"/>
                    <a:pt x="101" y="699"/>
                  </a:cubicBezTo>
                  <a:cubicBezTo>
                    <a:pt x="1" y="1233"/>
                    <a:pt x="368" y="1733"/>
                    <a:pt x="901" y="1800"/>
                  </a:cubicBezTo>
                  <a:lnTo>
                    <a:pt x="2903" y="2167"/>
                  </a:lnTo>
                  <a:cubicBezTo>
                    <a:pt x="2969" y="2200"/>
                    <a:pt x="3036" y="2200"/>
                    <a:pt x="3103" y="2200"/>
                  </a:cubicBezTo>
                  <a:cubicBezTo>
                    <a:pt x="3127" y="2202"/>
                    <a:pt x="3150" y="2203"/>
                    <a:pt x="3174" y="2203"/>
                  </a:cubicBezTo>
                  <a:cubicBezTo>
                    <a:pt x="3613" y="2203"/>
                    <a:pt x="4010" y="1911"/>
                    <a:pt x="4137" y="1500"/>
                  </a:cubicBezTo>
                  <a:cubicBezTo>
                    <a:pt x="4237" y="966"/>
                    <a:pt x="3870" y="466"/>
                    <a:pt x="3336" y="399"/>
                  </a:cubicBezTo>
                  <a:lnTo>
                    <a:pt x="1368" y="32"/>
                  </a:lnTo>
                  <a:cubicBezTo>
                    <a:pt x="1282" y="11"/>
                    <a:pt x="1196" y="0"/>
                    <a:pt x="1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5072950" y="3707275"/>
              <a:ext cx="120125" cy="562075"/>
            </a:xfrm>
            <a:custGeom>
              <a:rect b="b" l="l" r="r" t="t"/>
              <a:pathLst>
                <a:path extrusionOk="0" h="22483" w="4805">
                  <a:moveTo>
                    <a:pt x="4337" y="0"/>
                  </a:moveTo>
                  <a:lnTo>
                    <a:pt x="902" y="367"/>
                  </a:lnTo>
                  <a:cubicBezTo>
                    <a:pt x="902" y="367"/>
                    <a:pt x="334" y="15244"/>
                    <a:pt x="435" y="18113"/>
                  </a:cubicBezTo>
                  <a:cubicBezTo>
                    <a:pt x="435" y="18113"/>
                    <a:pt x="1" y="20882"/>
                    <a:pt x="2002" y="21882"/>
                  </a:cubicBezTo>
                  <a:cubicBezTo>
                    <a:pt x="2870" y="22249"/>
                    <a:pt x="3837" y="22449"/>
                    <a:pt x="4804" y="22483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5077975" y="3610525"/>
              <a:ext cx="115100" cy="120950"/>
            </a:xfrm>
            <a:custGeom>
              <a:rect b="b" l="l" r="r" t="t"/>
              <a:pathLst>
                <a:path extrusionOk="0" h="4838" w="4604">
                  <a:moveTo>
                    <a:pt x="4403" y="1"/>
                  </a:moveTo>
                  <a:lnTo>
                    <a:pt x="1001" y="267"/>
                  </a:lnTo>
                  <a:cubicBezTo>
                    <a:pt x="1001" y="267"/>
                    <a:pt x="0" y="2602"/>
                    <a:pt x="667" y="4237"/>
                  </a:cubicBezTo>
                  <a:cubicBezTo>
                    <a:pt x="1968" y="4571"/>
                    <a:pt x="3269" y="4771"/>
                    <a:pt x="4603" y="4837"/>
                  </a:cubicBezTo>
                  <a:lnTo>
                    <a:pt x="440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5087125" y="3814000"/>
              <a:ext cx="176825" cy="313100"/>
            </a:xfrm>
            <a:custGeom>
              <a:rect b="b" l="l" r="r" t="t"/>
              <a:pathLst>
                <a:path extrusionOk="0" h="12524" w="7073">
                  <a:moveTo>
                    <a:pt x="301" y="1"/>
                  </a:moveTo>
                  <a:lnTo>
                    <a:pt x="1" y="11309"/>
                  </a:lnTo>
                  <a:cubicBezTo>
                    <a:pt x="1118" y="12094"/>
                    <a:pt x="2455" y="12524"/>
                    <a:pt x="3812" y="12524"/>
                  </a:cubicBezTo>
                  <a:cubicBezTo>
                    <a:pt x="3953" y="12524"/>
                    <a:pt x="4095" y="12519"/>
                    <a:pt x="4237" y="12510"/>
                  </a:cubicBezTo>
                  <a:cubicBezTo>
                    <a:pt x="5105" y="12443"/>
                    <a:pt x="5972" y="12376"/>
                    <a:pt x="6839" y="12243"/>
                  </a:cubicBezTo>
                  <a:cubicBezTo>
                    <a:pt x="7073" y="6706"/>
                    <a:pt x="6806" y="401"/>
                    <a:pt x="6806" y="401"/>
                  </a:cubicBezTo>
                  <a:cubicBezTo>
                    <a:pt x="6233" y="630"/>
                    <a:pt x="5174" y="718"/>
                    <a:pt x="4274" y="718"/>
                  </a:cubicBezTo>
                  <a:cubicBezTo>
                    <a:pt x="3863" y="718"/>
                    <a:pt x="3486" y="699"/>
                    <a:pt x="3203" y="668"/>
                  </a:cubicBezTo>
                  <a:cubicBezTo>
                    <a:pt x="2203" y="568"/>
                    <a:pt x="1235" y="334"/>
                    <a:pt x="3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5082975" y="3807325"/>
              <a:ext cx="110925" cy="319600"/>
            </a:xfrm>
            <a:custGeom>
              <a:rect b="b" l="l" r="r" t="t"/>
              <a:pathLst>
                <a:path extrusionOk="0" h="12784" w="4437">
                  <a:moveTo>
                    <a:pt x="267" y="1"/>
                  </a:moveTo>
                  <a:lnTo>
                    <a:pt x="0" y="11542"/>
                  </a:lnTo>
                  <a:cubicBezTo>
                    <a:pt x="1214" y="12352"/>
                    <a:pt x="2631" y="12783"/>
                    <a:pt x="4089" y="12783"/>
                  </a:cubicBezTo>
                  <a:cubicBezTo>
                    <a:pt x="4194" y="12783"/>
                    <a:pt x="4298" y="12781"/>
                    <a:pt x="4403" y="12777"/>
                  </a:cubicBezTo>
                  <a:lnTo>
                    <a:pt x="4437" y="968"/>
                  </a:lnTo>
                  <a:cubicBezTo>
                    <a:pt x="1635" y="835"/>
                    <a:pt x="267" y="1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5083800" y="4016650"/>
              <a:ext cx="101775" cy="55900"/>
            </a:xfrm>
            <a:custGeom>
              <a:rect b="b" l="l" r="r" t="t"/>
              <a:pathLst>
                <a:path extrusionOk="0" h="2236" w="4071">
                  <a:moveTo>
                    <a:pt x="1" y="1"/>
                  </a:moveTo>
                  <a:lnTo>
                    <a:pt x="1" y="1135"/>
                  </a:lnTo>
                  <a:cubicBezTo>
                    <a:pt x="768" y="2235"/>
                    <a:pt x="4070" y="2235"/>
                    <a:pt x="4070" y="2235"/>
                  </a:cubicBezTo>
                  <a:lnTo>
                    <a:pt x="4070" y="601"/>
                  </a:lnTo>
                  <a:cubicBezTo>
                    <a:pt x="4070" y="601"/>
                    <a:pt x="3813" y="616"/>
                    <a:pt x="3419" y="616"/>
                  </a:cubicBezTo>
                  <a:cubicBezTo>
                    <a:pt x="2513" y="616"/>
                    <a:pt x="884" y="535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5084625" y="3897400"/>
              <a:ext cx="100950" cy="110975"/>
            </a:xfrm>
            <a:custGeom>
              <a:rect b="b" l="l" r="r" t="t"/>
              <a:pathLst>
                <a:path extrusionOk="0" h="4439" w="4038">
                  <a:moveTo>
                    <a:pt x="68" y="0"/>
                  </a:moveTo>
                  <a:lnTo>
                    <a:pt x="1" y="3636"/>
                  </a:lnTo>
                  <a:cubicBezTo>
                    <a:pt x="1" y="3636"/>
                    <a:pt x="696" y="4439"/>
                    <a:pt x="3118" y="4439"/>
                  </a:cubicBezTo>
                  <a:cubicBezTo>
                    <a:pt x="3400" y="4439"/>
                    <a:pt x="3706" y="4428"/>
                    <a:pt x="4037" y="4404"/>
                  </a:cubicBezTo>
                  <a:lnTo>
                    <a:pt x="4037" y="834"/>
                  </a:lnTo>
                  <a:cubicBezTo>
                    <a:pt x="4037" y="834"/>
                    <a:pt x="3672" y="887"/>
                    <a:pt x="3141" y="887"/>
                  </a:cubicBezTo>
                  <a:cubicBezTo>
                    <a:pt x="2272" y="887"/>
                    <a:pt x="958" y="746"/>
                    <a:pt x="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5020425" y="3717275"/>
              <a:ext cx="276050" cy="563650"/>
            </a:xfrm>
            <a:custGeom>
              <a:rect b="b" l="l" r="r" t="t"/>
              <a:pathLst>
                <a:path extrusionOk="0" h="22546" w="11042">
                  <a:moveTo>
                    <a:pt x="10141" y="0"/>
                  </a:moveTo>
                  <a:lnTo>
                    <a:pt x="3770" y="67"/>
                  </a:lnTo>
                  <a:lnTo>
                    <a:pt x="901" y="401"/>
                  </a:lnTo>
                  <a:cubicBezTo>
                    <a:pt x="901" y="401"/>
                    <a:pt x="334" y="15278"/>
                    <a:pt x="467" y="18147"/>
                  </a:cubicBezTo>
                  <a:cubicBezTo>
                    <a:pt x="467" y="18147"/>
                    <a:pt x="0" y="20882"/>
                    <a:pt x="2002" y="21883"/>
                  </a:cubicBezTo>
                  <a:cubicBezTo>
                    <a:pt x="2902" y="22283"/>
                    <a:pt x="3836" y="22483"/>
                    <a:pt x="4804" y="22516"/>
                  </a:cubicBezTo>
                  <a:cubicBezTo>
                    <a:pt x="5112" y="22536"/>
                    <a:pt x="5425" y="22546"/>
                    <a:pt x="5736" y="22546"/>
                  </a:cubicBezTo>
                  <a:cubicBezTo>
                    <a:pt x="7547" y="22546"/>
                    <a:pt x="9315" y="22223"/>
                    <a:pt x="9941" y="21682"/>
                  </a:cubicBezTo>
                  <a:cubicBezTo>
                    <a:pt x="11042" y="20682"/>
                    <a:pt x="10708" y="9774"/>
                    <a:pt x="10708" y="9774"/>
                  </a:cubicBezTo>
                  <a:cubicBezTo>
                    <a:pt x="10708" y="9774"/>
                    <a:pt x="10575" y="1335"/>
                    <a:pt x="10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5021250" y="3717275"/>
              <a:ext cx="120125" cy="562925"/>
            </a:xfrm>
            <a:custGeom>
              <a:rect b="b" l="l" r="r" t="t"/>
              <a:pathLst>
                <a:path extrusionOk="0" h="22517" w="4805">
                  <a:moveTo>
                    <a:pt x="4304" y="0"/>
                  </a:moveTo>
                  <a:lnTo>
                    <a:pt x="868" y="401"/>
                  </a:lnTo>
                  <a:cubicBezTo>
                    <a:pt x="868" y="401"/>
                    <a:pt x="334" y="15278"/>
                    <a:pt x="434" y="18147"/>
                  </a:cubicBezTo>
                  <a:cubicBezTo>
                    <a:pt x="434" y="18147"/>
                    <a:pt x="1" y="20882"/>
                    <a:pt x="1969" y="21883"/>
                  </a:cubicBezTo>
                  <a:cubicBezTo>
                    <a:pt x="2869" y="22250"/>
                    <a:pt x="3803" y="22483"/>
                    <a:pt x="4804" y="22516"/>
                  </a:cubicBezTo>
                  <a:lnTo>
                    <a:pt x="4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5026250" y="3611350"/>
              <a:ext cx="261900" cy="130775"/>
            </a:xfrm>
            <a:custGeom>
              <a:rect b="b" l="l" r="r" t="t"/>
              <a:pathLst>
                <a:path extrusionOk="0" h="5231" w="10476">
                  <a:moveTo>
                    <a:pt x="9041" y="1"/>
                  </a:moveTo>
                  <a:lnTo>
                    <a:pt x="4371" y="368"/>
                  </a:lnTo>
                  <a:lnTo>
                    <a:pt x="1002" y="668"/>
                  </a:lnTo>
                  <a:cubicBezTo>
                    <a:pt x="1002" y="668"/>
                    <a:pt x="1" y="2970"/>
                    <a:pt x="668" y="4638"/>
                  </a:cubicBezTo>
                  <a:cubicBezTo>
                    <a:pt x="1936" y="4938"/>
                    <a:pt x="3270" y="5138"/>
                    <a:pt x="4571" y="5205"/>
                  </a:cubicBezTo>
                  <a:cubicBezTo>
                    <a:pt x="4821" y="5223"/>
                    <a:pt x="5074" y="5231"/>
                    <a:pt x="5327" y="5231"/>
                  </a:cubicBezTo>
                  <a:cubicBezTo>
                    <a:pt x="6018" y="5231"/>
                    <a:pt x="6714" y="5169"/>
                    <a:pt x="7373" y="5071"/>
                  </a:cubicBezTo>
                  <a:cubicBezTo>
                    <a:pt x="10475" y="4504"/>
                    <a:pt x="10041" y="4404"/>
                    <a:pt x="10041" y="4404"/>
                  </a:cubicBezTo>
                  <a:cubicBezTo>
                    <a:pt x="10041" y="4404"/>
                    <a:pt x="10375" y="2436"/>
                    <a:pt x="10375" y="1769"/>
                  </a:cubicBezTo>
                  <a:cubicBezTo>
                    <a:pt x="10375" y="1102"/>
                    <a:pt x="9908" y="101"/>
                    <a:pt x="90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5026250" y="3620525"/>
              <a:ext cx="114275" cy="120950"/>
            </a:xfrm>
            <a:custGeom>
              <a:rect b="b" l="l" r="r" t="t"/>
              <a:pathLst>
                <a:path extrusionOk="0" h="4838" w="4571">
                  <a:moveTo>
                    <a:pt x="4371" y="1"/>
                  </a:moveTo>
                  <a:lnTo>
                    <a:pt x="1002" y="301"/>
                  </a:lnTo>
                  <a:cubicBezTo>
                    <a:pt x="1002" y="301"/>
                    <a:pt x="1" y="2603"/>
                    <a:pt x="668" y="4271"/>
                  </a:cubicBezTo>
                  <a:cubicBezTo>
                    <a:pt x="1936" y="4571"/>
                    <a:pt x="3270" y="4771"/>
                    <a:pt x="4571" y="4838"/>
                  </a:cubicBezTo>
                  <a:lnTo>
                    <a:pt x="4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5056275" y="3313750"/>
              <a:ext cx="199350" cy="337675"/>
            </a:xfrm>
            <a:custGeom>
              <a:rect b="b" l="l" r="r" t="t"/>
              <a:pathLst>
                <a:path extrusionOk="0" h="13507" w="7974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37" y="13506"/>
                  </a:cubicBezTo>
                  <a:cubicBezTo>
                    <a:pt x="5338" y="13506"/>
                    <a:pt x="6405" y="13406"/>
                    <a:pt x="6972" y="13106"/>
                  </a:cubicBezTo>
                  <a:cubicBezTo>
                    <a:pt x="7606" y="12705"/>
                    <a:pt x="7973" y="12005"/>
                    <a:pt x="7940" y="11238"/>
                  </a:cubicBezTo>
                  <a:lnTo>
                    <a:pt x="7940" y="4867"/>
                  </a:lnTo>
                  <a:cubicBezTo>
                    <a:pt x="7940" y="4867"/>
                    <a:pt x="7273" y="563"/>
                    <a:pt x="5738" y="230"/>
                  </a:cubicBez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5056275" y="3313750"/>
              <a:ext cx="143475" cy="337675"/>
            </a:xfrm>
            <a:custGeom>
              <a:rect b="b" l="l" r="r" t="t"/>
              <a:pathLst>
                <a:path extrusionOk="0" h="13507" w="5739">
                  <a:moveTo>
                    <a:pt x="3789" y="0"/>
                  </a:moveTo>
                  <a:cubicBezTo>
                    <a:pt x="3037" y="0"/>
                    <a:pt x="2419" y="132"/>
                    <a:pt x="2102" y="430"/>
                  </a:cubicBezTo>
                  <a:cubicBezTo>
                    <a:pt x="1569" y="997"/>
                    <a:pt x="334" y="6067"/>
                    <a:pt x="334" y="6067"/>
                  </a:cubicBezTo>
                  <a:cubicBezTo>
                    <a:pt x="334" y="6067"/>
                    <a:pt x="1" y="12572"/>
                    <a:pt x="668" y="13006"/>
                  </a:cubicBezTo>
                  <a:cubicBezTo>
                    <a:pt x="1068" y="13273"/>
                    <a:pt x="2669" y="13473"/>
                    <a:pt x="4204" y="13506"/>
                  </a:cubicBezTo>
                  <a:cubicBezTo>
                    <a:pt x="4204" y="13506"/>
                    <a:pt x="3370" y="4566"/>
                    <a:pt x="5271" y="1030"/>
                  </a:cubicBezTo>
                  <a:lnTo>
                    <a:pt x="5738" y="230"/>
                  </a:lnTo>
                  <a:cubicBezTo>
                    <a:pt x="5061" y="83"/>
                    <a:pt x="4383" y="0"/>
                    <a:pt x="37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5034600" y="3824025"/>
              <a:ext cx="176825" cy="313100"/>
            </a:xfrm>
            <a:custGeom>
              <a:rect b="b" l="l" r="r" t="t"/>
              <a:pathLst>
                <a:path extrusionOk="0" h="12524" w="7073">
                  <a:moveTo>
                    <a:pt x="334" y="0"/>
                  </a:moveTo>
                  <a:lnTo>
                    <a:pt x="0" y="11341"/>
                  </a:lnTo>
                  <a:cubicBezTo>
                    <a:pt x="1111" y="12122"/>
                    <a:pt x="2437" y="12524"/>
                    <a:pt x="3810" y="12524"/>
                  </a:cubicBezTo>
                  <a:cubicBezTo>
                    <a:pt x="3963" y="12524"/>
                    <a:pt x="4116" y="12519"/>
                    <a:pt x="4270" y="12509"/>
                  </a:cubicBezTo>
                  <a:cubicBezTo>
                    <a:pt x="5137" y="12476"/>
                    <a:pt x="5971" y="12409"/>
                    <a:pt x="6839" y="12275"/>
                  </a:cubicBezTo>
                  <a:cubicBezTo>
                    <a:pt x="7072" y="6705"/>
                    <a:pt x="6805" y="400"/>
                    <a:pt x="6805" y="400"/>
                  </a:cubicBezTo>
                  <a:cubicBezTo>
                    <a:pt x="6202" y="641"/>
                    <a:pt x="5076" y="743"/>
                    <a:pt x="4146" y="743"/>
                  </a:cubicBezTo>
                  <a:cubicBezTo>
                    <a:pt x="3789" y="743"/>
                    <a:pt x="3461" y="728"/>
                    <a:pt x="3203" y="701"/>
                  </a:cubicBezTo>
                  <a:cubicBezTo>
                    <a:pt x="2235" y="567"/>
                    <a:pt x="1268" y="334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5031275" y="3818175"/>
              <a:ext cx="110100" cy="318950"/>
            </a:xfrm>
            <a:custGeom>
              <a:rect b="b" l="l" r="r" t="t"/>
              <a:pathLst>
                <a:path extrusionOk="0" h="12758" w="4404">
                  <a:moveTo>
                    <a:pt x="234" y="1"/>
                  </a:moveTo>
                  <a:lnTo>
                    <a:pt x="0" y="11509"/>
                  </a:lnTo>
                  <a:cubicBezTo>
                    <a:pt x="1148" y="12324"/>
                    <a:pt x="2542" y="12757"/>
                    <a:pt x="3960" y="12757"/>
                  </a:cubicBezTo>
                  <a:cubicBezTo>
                    <a:pt x="4108" y="12757"/>
                    <a:pt x="4255" y="12752"/>
                    <a:pt x="4403" y="12743"/>
                  </a:cubicBezTo>
                  <a:lnTo>
                    <a:pt x="4403" y="935"/>
                  </a:lnTo>
                  <a:cubicBezTo>
                    <a:pt x="1601" y="834"/>
                    <a:pt x="234" y="1"/>
                    <a:pt x="2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5032100" y="4026650"/>
              <a:ext cx="101750" cy="55900"/>
            </a:xfrm>
            <a:custGeom>
              <a:rect b="b" l="l" r="r" t="t"/>
              <a:pathLst>
                <a:path extrusionOk="0" h="2236" w="4070">
                  <a:moveTo>
                    <a:pt x="0" y="1"/>
                  </a:moveTo>
                  <a:lnTo>
                    <a:pt x="0" y="1168"/>
                  </a:lnTo>
                  <a:cubicBezTo>
                    <a:pt x="768" y="2236"/>
                    <a:pt x="4070" y="2236"/>
                    <a:pt x="4070" y="2236"/>
                  </a:cubicBezTo>
                  <a:lnTo>
                    <a:pt x="4070" y="601"/>
                  </a:lnTo>
                  <a:cubicBezTo>
                    <a:pt x="4070" y="601"/>
                    <a:pt x="3810" y="617"/>
                    <a:pt x="3412" y="617"/>
                  </a:cubicBezTo>
                  <a:cubicBezTo>
                    <a:pt x="2499" y="617"/>
                    <a:pt x="861" y="53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5032925" y="3907400"/>
              <a:ext cx="100925" cy="111825"/>
            </a:xfrm>
            <a:custGeom>
              <a:rect b="b" l="l" r="r" t="t"/>
              <a:pathLst>
                <a:path extrusionOk="0" h="4473" w="4037">
                  <a:moveTo>
                    <a:pt x="67" y="1"/>
                  </a:moveTo>
                  <a:lnTo>
                    <a:pt x="1" y="3670"/>
                  </a:lnTo>
                  <a:cubicBezTo>
                    <a:pt x="1" y="3670"/>
                    <a:pt x="696" y="4473"/>
                    <a:pt x="3117" y="4473"/>
                  </a:cubicBezTo>
                  <a:cubicBezTo>
                    <a:pt x="3400" y="4473"/>
                    <a:pt x="3706" y="4462"/>
                    <a:pt x="4037" y="4437"/>
                  </a:cubicBezTo>
                  <a:lnTo>
                    <a:pt x="4037" y="835"/>
                  </a:lnTo>
                  <a:cubicBezTo>
                    <a:pt x="4037" y="835"/>
                    <a:pt x="3645" y="897"/>
                    <a:pt x="3081" y="897"/>
                  </a:cubicBezTo>
                  <a:cubicBezTo>
                    <a:pt x="2213" y="897"/>
                    <a:pt x="938" y="749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4586775" y="2853325"/>
              <a:ext cx="187675" cy="910675"/>
            </a:xfrm>
            <a:custGeom>
              <a:rect b="b" l="l" r="r" t="t"/>
              <a:pathLst>
                <a:path extrusionOk="0" h="36427" w="7507">
                  <a:moveTo>
                    <a:pt x="6272" y="0"/>
                  </a:moveTo>
                  <a:lnTo>
                    <a:pt x="2736" y="167"/>
                  </a:lnTo>
                  <a:cubicBezTo>
                    <a:pt x="2736" y="167"/>
                    <a:pt x="1" y="8907"/>
                    <a:pt x="1" y="18147"/>
                  </a:cubicBezTo>
                  <a:cubicBezTo>
                    <a:pt x="34" y="23917"/>
                    <a:pt x="701" y="29688"/>
                    <a:pt x="2035" y="35292"/>
                  </a:cubicBezTo>
                  <a:cubicBezTo>
                    <a:pt x="3270" y="35959"/>
                    <a:pt x="4637" y="36360"/>
                    <a:pt x="6072" y="36426"/>
                  </a:cubicBezTo>
                  <a:cubicBezTo>
                    <a:pt x="6072" y="36426"/>
                    <a:pt x="7006" y="26352"/>
                    <a:pt x="6906" y="24451"/>
                  </a:cubicBezTo>
                  <a:cubicBezTo>
                    <a:pt x="6772" y="22583"/>
                    <a:pt x="7506" y="9874"/>
                    <a:pt x="7306" y="8306"/>
                  </a:cubicBezTo>
                  <a:cubicBezTo>
                    <a:pt x="7106" y="6738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4628475" y="2801625"/>
              <a:ext cx="151800" cy="89250"/>
            </a:xfrm>
            <a:custGeom>
              <a:rect b="b" l="l" r="r" t="t"/>
              <a:pathLst>
                <a:path extrusionOk="0" h="3570" w="6072">
                  <a:moveTo>
                    <a:pt x="568" y="0"/>
                  </a:moveTo>
                  <a:cubicBezTo>
                    <a:pt x="1" y="967"/>
                    <a:pt x="1" y="2135"/>
                    <a:pt x="568" y="3102"/>
                  </a:cubicBezTo>
                  <a:cubicBezTo>
                    <a:pt x="2169" y="3369"/>
                    <a:pt x="3837" y="3503"/>
                    <a:pt x="5504" y="3569"/>
                  </a:cubicBezTo>
                  <a:cubicBezTo>
                    <a:pt x="5971" y="2702"/>
                    <a:pt x="6072" y="1701"/>
                    <a:pt x="5805" y="767"/>
                  </a:cubicBezTo>
                  <a:lnTo>
                    <a:pt x="5605" y="367"/>
                  </a:lnTo>
                  <a:cubicBezTo>
                    <a:pt x="5317" y="378"/>
                    <a:pt x="5029" y="384"/>
                    <a:pt x="4742" y="384"/>
                  </a:cubicBezTo>
                  <a:cubicBezTo>
                    <a:pt x="3330" y="384"/>
                    <a:pt x="1926" y="250"/>
                    <a:pt x="5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4750225" y="3109925"/>
              <a:ext cx="50075" cy="69475"/>
            </a:xfrm>
            <a:custGeom>
              <a:rect b="b" l="l" r="r" t="t"/>
              <a:pathLst>
                <a:path extrusionOk="0" h="2779" w="2003">
                  <a:moveTo>
                    <a:pt x="873" y="1"/>
                  </a:moveTo>
                  <a:cubicBezTo>
                    <a:pt x="838" y="1"/>
                    <a:pt x="803" y="4"/>
                    <a:pt x="768" y="10"/>
                  </a:cubicBezTo>
                  <a:cubicBezTo>
                    <a:pt x="768" y="10"/>
                    <a:pt x="1" y="10"/>
                    <a:pt x="1" y="1244"/>
                  </a:cubicBezTo>
                  <a:cubicBezTo>
                    <a:pt x="1" y="2445"/>
                    <a:pt x="434" y="2779"/>
                    <a:pt x="1101" y="2779"/>
                  </a:cubicBezTo>
                  <a:cubicBezTo>
                    <a:pt x="1769" y="2779"/>
                    <a:pt x="2002" y="1578"/>
                    <a:pt x="1869" y="1111"/>
                  </a:cubicBezTo>
                  <a:cubicBezTo>
                    <a:pt x="1775" y="673"/>
                    <a:pt x="1388" y="1"/>
                    <a:pt x="8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4747725" y="3234425"/>
              <a:ext cx="49225" cy="64125"/>
            </a:xfrm>
            <a:custGeom>
              <a:rect b="b" l="l" r="r" t="t"/>
              <a:pathLst>
                <a:path extrusionOk="0" h="2565" w="1969">
                  <a:moveTo>
                    <a:pt x="1001" y="0"/>
                  </a:moveTo>
                  <a:cubicBezTo>
                    <a:pt x="1001" y="0"/>
                    <a:pt x="1" y="101"/>
                    <a:pt x="101" y="1335"/>
                  </a:cubicBezTo>
                  <a:cubicBezTo>
                    <a:pt x="183" y="2321"/>
                    <a:pt x="648" y="2565"/>
                    <a:pt x="996" y="2565"/>
                  </a:cubicBezTo>
                  <a:cubicBezTo>
                    <a:pt x="1072" y="2565"/>
                    <a:pt x="1142" y="2553"/>
                    <a:pt x="1201" y="2536"/>
                  </a:cubicBezTo>
                  <a:cubicBezTo>
                    <a:pt x="1535" y="2436"/>
                    <a:pt x="1969" y="1969"/>
                    <a:pt x="1969" y="1101"/>
                  </a:cubicBezTo>
                  <a:cubicBezTo>
                    <a:pt x="1969" y="2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4756075" y="3344500"/>
              <a:ext cx="46725" cy="69250"/>
            </a:xfrm>
            <a:custGeom>
              <a:rect b="b" l="l" r="r" t="t"/>
              <a:pathLst>
                <a:path extrusionOk="0" h="2770" w="1869">
                  <a:moveTo>
                    <a:pt x="867" y="1"/>
                  </a:moveTo>
                  <a:cubicBezTo>
                    <a:pt x="334" y="234"/>
                    <a:pt x="0" y="734"/>
                    <a:pt x="0" y="1335"/>
                  </a:cubicBezTo>
                  <a:cubicBezTo>
                    <a:pt x="0" y="2302"/>
                    <a:pt x="334" y="2769"/>
                    <a:pt x="867" y="2769"/>
                  </a:cubicBezTo>
                  <a:cubicBezTo>
                    <a:pt x="1435" y="2769"/>
                    <a:pt x="1868" y="2202"/>
                    <a:pt x="1868" y="1201"/>
                  </a:cubicBezTo>
                  <a:cubicBezTo>
                    <a:pt x="1868" y="634"/>
                    <a:pt x="1435" y="134"/>
                    <a:pt x="8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4673900" y="3553800"/>
              <a:ext cx="113050" cy="103425"/>
            </a:xfrm>
            <a:custGeom>
              <a:rect b="b" l="l" r="r" t="t"/>
              <a:pathLst>
                <a:path extrusionOk="0" h="4137" w="4522">
                  <a:moveTo>
                    <a:pt x="2343" y="1"/>
                  </a:moveTo>
                  <a:cubicBezTo>
                    <a:pt x="2019" y="1"/>
                    <a:pt x="1" y="85"/>
                    <a:pt x="185" y="2203"/>
                  </a:cubicBezTo>
                  <a:cubicBezTo>
                    <a:pt x="355" y="3905"/>
                    <a:pt x="1802" y="4136"/>
                    <a:pt x="2574" y="4136"/>
                  </a:cubicBezTo>
                  <a:cubicBezTo>
                    <a:pt x="2860" y="4136"/>
                    <a:pt x="3054" y="4104"/>
                    <a:pt x="3054" y="4104"/>
                  </a:cubicBezTo>
                  <a:cubicBezTo>
                    <a:pt x="3921" y="3804"/>
                    <a:pt x="4488" y="3003"/>
                    <a:pt x="4488" y="2103"/>
                  </a:cubicBezTo>
                  <a:cubicBezTo>
                    <a:pt x="4521" y="568"/>
                    <a:pt x="2720" y="1"/>
                    <a:pt x="2387" y="1"/>
                  </a:cubicBezTo>
                  <a:cubicBezTo>
                    <a:pt x="2387" y="1"/>
                    <a:pt x="2371" y="1"/>
                    <a:pt x="23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4611175" y="3816150"/>
              <a:ext cx="82225" cy="27075"/>
            </a:xfrm>
            <a:custGeom>
              <a:rect b="b" l="l" r="r" t="t"/>
              <a:pathLst>
                <a:path extrusionOk="0" h="1083" w="3289">
                  <a:moveTo>
                    <a:pt x="547" y="0"/>
                  </a:moveTo>
                  <a:cubicBezTo>
                    <a:pt x="105" y="0"/>
                    <a:pt x="0" y="725"/>
                    <a:pt x="526" y="849"/>
                  </a:cubicBezTo>
                  <a:cubicBezTo>
                    <a:pt x="1126" y="982"/>
                    <a:pt x="1793" y="1049"/>
                    <a:pt x="2427" y="1082"/>
                  </a:cubicBezTo>
                  <a:cubicBezTo>
                    <a:pt x="2561" y="1082"/>
                    <a:pt x="2661" y="1082"/>
                    <a:pt x="2794" y="1049"/>
                  </a:cubicBezTo>
                  <a:cubicBezTo>
                    <a:pt x="3288" y="925"/>
                    <a:pt x="3153" y="201"/>
                    <a:pt x="2706" y="201"/>
                  </a:cubicBezTo>
                  <a:cubicBezTo>
                    <a:pt x="2671" y="201"/>
                    <a:pt x="2633" y="205"/>
                    <a:pt x="2594" y="215"/>
                  </a:cubicBezTo>
                  <a:cubicBezTo>
                    <a:pt x="1927" y="215"/>
                    <a:pt x="1293" y="148"/>
                    <a:pt x="659" y="15"/>
                  </a:cubicBezTo>
                  <a:cubicBezTo>
                    <a:pt x="620" y="5"/>
                    <a:pt x="583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4723550" y="3809000"/>
              <a:ext cx="46725" cy="78425"/>
            </a:xfrm>
            <a:custGeom>
              <a:rect b="b" l="l" r="r" t="t"/>
              <a:pathLst>
                <a:path extrusionOk="0" h="3137" w="1869">
                  <a:moveTo>
                    <a:pt x="1101" y="1"/>
                  </a:moveTo>
                  <a:lnTo>
                    <a:pt x="0" y="868"/>
                  </a:lnTo>
                  <a:lnTo>
                    <a:pt x="467" y="1402"/>
                  </a:lnTo>
                  <a:lnTo>
                    <a:pt x="801" y="1135"/>
                  </a:lnTo>
                  <a:cubicBezTo>
                    <a:pt x="901" y="1035"/>
                    <a:pt x="968" y="968"/>
                    <a:pt x="1001" y="901"/>
                  </a:cubicBezTo>
                  <a:cubicBezTo>
                    <a:pt x="1001" y="1101"/>
                    <a:pt x="1001" y="1268"/>
                    <a:pt x="1001" y="1468"/>
                  </a:cubicBezTo>
                  <a:lnTo>
                    <a:pt x="1001" y="3136"/>
                  </a:lnTo>
                  <a:lnTo>
                    <a:pt x="1868" y="3136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6"/>
            <p:cNvSpPr/>
            <p:nvPr/>
          </p:nvSpPr>
          <p:spPr>
            <a:xfrm>
              <a:off x="4659325" y="2444450"/>
              <a:ext cx="47575" cy="85325"/>
            </a:xfrm>
            <a:custGeom>
              <a:rect b="b" l="l" r="r" t="t"/>
              <a:pathLst>
                <a:path extrusionOk="0" h="3413" w="1903">
                  <a:moveTo>
                    <a:pt x="1163" y="0"/>
                  </a:moveTo>
                  <a:cubicBezTo>
                    <a:pt x="733" y="0"/>
                    <a:pt x="234" y="210"/>
                    <a:pt x="234" y="210"/>
                  </a:cubicBezTo>
                  <a:cubicBezTo>
                    <a:pt x="1" y="677"/>
                    <a:pt x="234" y="3413"/>
                    <a:pt x="234" y="3413"/>
                  </a:cubicBezTo>
                  <a:lnTo>
                    <a:pt x="1902" y="3413"/>
                  </a:lnTo>
                  <a:cubicBezTo>
                    <a:pt x="1902" y="2645"/>
                    <a:pt x="1735" y="310"/>
                    <a:pt x="1735" y="310"/>
                  </a:cubicBezTo>
                  <a:cubicBezTo>
                    <a:pt x="1648" y="74"/>
                    <a:pt x="141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6"/>
            <p:cNvSpPr/>
            <p:nvPr/>
          </p:nvSpPr>
          <p:spPr>
            <a:xfrm>
              <a:off x="4538400" y="2867500"/>
              <a:ext cx="297750" cy="894075"/>
            </a:xfrm>
            <a:custGeom>
              <a:rect b="b" l="l" r="r" t="t"/>
              <a:pathLst>
                <a:path extrusionOk="0" h="35763" w="11910">
                  <a:moveTo>
                    <a:pt x="9474" y="0"/>
                  </a:moveTo>
                  <a:lnTo>
                    <a:pt x="6272" y="167"/>
                  </a:lnTo>
                  <a:lnTo>
                    <a:pt x="2770" y="334"/>
                  </a:lnTo>
                  <a:cubicBezTo>
                    <a:pt x="2770" y="334"/>
                    <a:pt x="1" y="9040"/>
                    <a:pt x="1" y="18280"/>
                  </a:cubicBezTo>
                  <a:cubicBezTo>
                    <a:pt x="1" y="23951"/>
                    <a:pt x="635" y="29621"/>
                    <a:pt x="1869" y="35159"/>
                  </a:cubicBezTo>
                  <a:cubicBezTo>
                    <a:pt x="3270" y="35492"/>
                    <a:pt x="4738" y="35693"/>
                    <a:pt x="6172" y="35759"/>
                  </a:cubicBezTo>
                  <a:cubicBezTo>
                    <a:pt x="6274" y="35761"/>
                    <a:pt x="6377" y="35763"/>
                    <a:pt x="6479" y="35763"/>
                  </a:cubicBezTo>
                  <a:cubicBezTo>
                    <a:pt x="7875" y="35763"/>
                    <a:pt x="9233" y="35540"/>
                    <a:pt x="10041" y="34825"/>
                  </a:cubicBezTo>
                  <a:cubicBezTo>
                    <a:pt x="10041" y="34825"/>
                    <a:pt x="11909" y="28654"/>
                    <a:pt x="11809" y="18614"/>
                  </a:cubicBezTo>
                  <a:cubicBezTo>
                    <a:pt x="11676" y="12342"/>
                    <a:pt x="10909" y="6105"/>
                    <a:pt x="9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4573425" y="2518900"/>
              <a:ext cx="241050" cy="317825"/>
            </a:xfrm>
            <a:custGeom>
              <a:rect b="b" l="l" r="r" t="t"/>
              <a:pathLst>
                <a:path extrusionOk="0" h="12713" w="9642">
                  <a:moveTo>
                    <a:pt x="4571" y="1"/>
                  </a:moveTo>
                  <a:cubicBezTo>
                    <a:pt x="3770" y="1"/>
                    <a:pt x="2970" y="268"/>
                    <a:pt x="2269" y="701"/>
                  </a:cubicBezTo>
                  <a:cubicBezTo>
                    <a:pt x="2269" y="701"/>
                    <a:pt x="1" y="5238"/>
                    <a:pt x="335" y="9074"/>
                  </a:cubicBezTo>
                  <a:cubicBezTo>
                    <a:pt x="662" y="12527"/>
                    <a:pt x="1042" y="12713"/>
                    <a:pt x="1121" y="12713"/>
                  </a:cubicBezTo>
                  <a:cubicBezTo>
                    <a:pt x="1130" y="12713"/>
                    <a:pt x="1135" y="12710"/>
                    <a:pt x="1135" y="12710"/>
                  </a:cubicBezTo>
                  <a:lnTo>
                    <a:pt x="6539" y="12543"/>
                  </a:lnTo>
                  <a:lnTo>
                    <a:pt x="8040" y="12510"/>
                  </a:lnTo>
                  <a:lnTo>
                    <a:pt x="8741" y="11843"/>
                  </a:lnTo>
                  <a:cubicBezTo>
                    <a:pt x="8741" y="11843"/>
                    <a:pt x="9641" y="7973"/>
                    <a:pt x="8507" y="4337"/>
                  </a:cubicBezTo>
                  <a:cubicBezTo>
                    <a:pt x="7340" y="701"/>
                    <a:pt x="6572" y="401"/>
                    <a:pt x="6572" y="401"/>
                  </a:cubicBezTo>
                  <a:cubicBezTo>
                    <a:pt x="5939" y="134"/>
                    <a:pt x="5271" y="34"/>
                    <a:pt x="4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4573425" y="2519675"/>
              <a:ext cx="179325" cy="317050"/>
            </a:xfrm>
            <a:custGeom>
              <a:rect b="b" l="l" r="r" t="t"/>
              <a:pathLst>
                <a:path extrusionOk="0" h="12682" w="7173">
                  <a:moveTo>
                    <a:pt x="4430" y="1"/>
                  </a:moveTo>
                  <a:cubicBezTo>
                    <a:pt x="3647" y="1"/>
                    <a:pt x="2899" y="261"/>
                    <a:pt x="2269" y="670"/>
                  </a:cubicBezTo>
                  <a:cubicBezTo>
                    <a:pt x="2269" y="670"/>
                    <a:pt x="1" y="5207"/>
                    <a:pt x="335" y="9043"/>
                  </a:cubicBezTo>
                  <a:cubicBezTo>
                    <a:pt x="662" y="12496"/>
                    <a:pt x="1042" y="12682"/>
                    <a:pt x="1121" y="12682"/>
                  </a:cubicBezTo>
                  <a:cubicBezTo>
                    <a:pt x="1130" y="12682"/>
                    <a:pt x="1135" y="12679"/>
                    <a:pt x="1135" y="12679"/>
                  </a:cubicBezTo>
                  <a:lnTo>
                    <a:pt x="6539" y="12512"/>
                  </a:lnTo>
                  <a:cubicBezTo>
                    <a:pt x="7173" y="8243"/>
                    <a:pt x="6506" y="3873"/>
                    <a:pt x="4571" y="3"/>
                  </a:cubicBezTo>
                  <a:cubicBezTo>
                    <a:pt x="4524" y="1"/>
                    <a:pt x="4477" y="1"/>
                    <a:pt x="44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6"/>
            <p:cNvSpPr/>
            <p:nvPr/>
          </p:nvSpPr>
          <p:spPr>
            <a:xfrm>
              <a:off x="4532575" y="3725600"/>
              <a:ext cx="306075" cy="450400"/>
            </a:xfrm>
            <a:custGeom>
              <a:rect b="b" l="l" r="r" t="t"/>
              <a:pathLst>
                <a:path extrusionOk="0" h="18016" w="12243">
                  <a:moveTo>
                    <a:pt x="1868" y="1"/>
                  </a:moveTo>
                  <a:cubicBezTo>
                    <a:pt x="1602" y="635"/>
                    <a:pt x="1401" y="1302"/>
                    <a:pt x="1268" y="1969"/>
                  </a:cubicBezTo>
                  <a:cubicBezTo>
                    <a:pt x="1268" y="1969"/>
                    <a:pt x="1768" y="4804"/>
                    <a:pt x="2102" y="6539"/>
                  </a:cubicBezTo>
                  <a:cubicBezTo>
                    <a:pt x="2436" y="8273"/>
                    <a:pt x="2002" y="9841"/>
                    <a:pt x="1768" y="11609"/>
                  </a:cubicBezTo>
                  <a:cubicBezTo>
                    <a:pt x="1568" y="13377"/>
                    <a:pt x="0" y="16479"/>
                    <a:pt x="2436" y="17247"/>
                  </a:cubicBezTo>
                  <a:cubicBezTo>
                    <a:pt x="3906" y="17710"/>
                    <a:pt x="6217" y="18015"/>
                    <a:pt x="8081" y="18015"/>
                  </a:cubicBezTo>
                  <a:cubicBezTo>
                    <a:pt x="9303" y="18015"/>
                    <a:pt x="10333" y="17884"/>
                    <a:pt x="10808" y="17580"/>
                  </a:cubicBezTo>
                  <a:cubicBezTo>
                    <a:pt x="12042" y="16780"/>
                    <a:pt x="12243" y="14144"/>
                    <a:pt x="11909" y="12376"/>
                  </a:cubicBezTo>
                  <a:cubicBezTo>
                    <a:pt x="11575" y="10608"/>
                    <a:pt x="10475" y="8540"/>
                    <a:pt x="10942" y="5872"/>
                  </a:cubicBezTo>
                  <a:cubicBezTo>
                    <a:pt x="11375" y="3237"/>
                    <a:pt x="11375" y="1135"/>
                    <a:pt x="10274" y="468"/>
                  </a:cubicBezTo>
                  <a:cubicBezTo>
                    <a:pt x="10274" y="468"/>
                    <a:pt x="9160" y="1344"/>
                    <a:pt x="6410" y="1344"/>
                  </a:cubicBezTo>
                  <a:cubicBezTo>
                    <a:pt x="6077" y="1344"/>
                    <a:pt x="5720" y="1331"/>
                    <a:pt x="5338" y="1302"/>
                  </a:cubicBezTo>
                  <a:cubicBezTo>
                    <a:pt x="4270" y="1235"/>
                    <a:pt x="3169" y="1035"/>
                    <a:pt x="2102" y="801"/>
                  </a:cubicBezTo>
                  <a:lnTo>
                    <a:pt x="1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4576775" y="2812450"/>
              <a:ext cx="242700" cy="88625"/>
            </a:xfrm>
            <a:custGeom>
              <a:rect b="b" l="l" r="r" t="t"/>
              <a:pathLst>
                <a:path extrusionOk="0" h="3545" w="9708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612" y="3542"/>
                    <a:pt x="5753" y="3545"/>
                    <a:pt x="5895" y="3545"/>
                  </a:cubicBezTo>
                  <a:cubicBezTo>
                    <a:pt x="6629" y="3545"/>
                    <a:pt x="7374" y="3471"/>
                    <a:pt x="8073" y="3303"/>
                  </a:cubicBezTo>
                  <a:cubicBezTo>
                    <a:pt x="8073" y="3303"/>
                    <a:pt x="9707" y="2202"/>
                    <a:pt x="8673" y="101"/>
                  </a:cubicBezTo>
                  <a:lnTo>
                    <a:pt x="8673" y="101"/>
                  </a:lnTo>
                  <a:cubicBezTo>
                    <a:pt x="7639" y="234"/>
                    <a:pt x="6605" y="334"/>
                    <a:pt x="5571" y="368"/>
                  </a:cubicBez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4576775" y="2812450"/>
              <a:ext cx="151800" cy="88425"/>
            </a:xfrm>
            <a:custGeom>
              <a:rect b="b" l="l" r="r" t="t"/>
              <a:pathLst>
                <a:path extrusionOk="0" h="3537" w="6072">
                  <a:moveTo>
                    <a:pt x="534" y="1"/>
                  </a:moveTo>
                  <a:cubicBezTo>
                    <a:pt x="0" y="935"/>
                    <a:pt x="0" y="2102"/>
                    <a:pt x="534" y="3070"/>
                  </a:cubicBezTo>
                  <a:cubicBezTo>
                    <a:pt x="2169" y="3336"/>
                    <a:pt x="3803" y="3503"/>
                    <a:pt x="5471" y="3537"/>
                  </a:cubicBezTo>
                  <a:cubicBezTo>
                    <a:pt x="5938" y="2703"/>
                    <a:pt x="6071" y="1702"/>
                    <a:pt x="5805" y="735"/>
                  </a:cubicBezTo>
                  <a:lnTo>
                    <a:pt x="5571" y="368"/>
                  </a:lnTo>
                  <a:cubicBezTo>
                    <a:pt x="5369" y="372"/>
                    <a:pt x="5166" y="374"/>
                    <a:pt x="4963" y="374"/>
                  </a:cubicBezTo>
                  <a:cubicBezTo>
                    <a:pt x="3491" y="374"/>
                    <a:pt x="2000" y="265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6"/>
            <p:cNvSpPr/>
            <p:nvPr/>
          </p:nvSpPr>
          <p:spPr>
            <a:xfrm>
              <a:off x="4698525" y="3120625"/>
              <a:ext cx="49225" cy="68800"/>
            </a:xfrm>
            <a:custGeom>
              <a:rect b="b" l="l" r="r" t="t"/>
              <a:pathLst>
                <a:path extrusionOk="0" h="2752" w="1969">
                  <a:moveTo>
                    <a:pt x="891" y="1"/>
                  </a:moveTo>
                  <a:cubicBezTo>
                    <a:pt x="851" y="1"/>
                    <a:pt x="810" y="5"/>
                    <a:pt x="768" y="16"/>
                  </a:cubicBezTo>
                  <a:cubicBezTo>
                    <a:pt x="768" y="16"/>
                    <a:pt x="1" y="16"/>
                    <a:pt x="1" y="1217"/>
                  </a:cubicBezTo>
                  <a:cubicBezTo>
                    <a:pt x="1" y="2451"/>
                    <a:pt x="434" y="2751"/>
                    <a:pt x="1101" y="2751"/>
                  </a:cubicBezTo>
                  <a:cubicBezTo>
                    <a:pt x="1735" y="2751"/>
                    <a:pt x="1969" y="1550"/>
                    <a:pt x="1869" y="1083"/>
                  </a:cubicBezTo>
                  <a:cubicBezTo>
                    <a:pt x="1746" y="684"/>
                    <a:pt x="1368" y="1"/>
                    <a:pt x="8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6"/>
            <p:cNvSpPr/>
            <p:nvPr/>
          </p:nvSpPr>
          <p:spPr>
            <a:xfrm>
              <a:off x="4695200" y="3244425"/>
              <a:ext cx="50050" cy="64450"/>
            </a:xfrm>
            <a:custGeom>
              <a:rect b="b" l="l" r="r" t="t"/>
              <a:pathLst>
                <a:path extrusionOk="0" h="2578" w="2002">
                  <a:moveTo>
                    <a:pt x="1001" y="1"/>
                  </a:moveTo>
                  <a:cubicBezTo>
                    <a:pt x="1001" y="1"/>
                    <a:pt x="0" y="134"/>
                    <a:pt x="134" y="1335"/>
                  </a:cubicBezTo>
                  <a:cubicBezTo>
                    <a:pt x="214" y="2303"/>
                    <a:pt x="664" y="2578"/>
                    <a:pt x="1009" y="2578"/>
                  </a:cubicBezTo>
                  <a:cubicBezTo>
                    <a:pt x="1093" y="2578"/>
                    <a:pt x="1170" y="2562"/>
                    <a:pt x="1234" y="2536"/>
                  </a:cubicBezTo>
                  <a:cubicBezTo>
                    <a:pt x="1535" y="2436"/>
                    <a:pt x="2002" y="2002"/>
                    <a:pt x="2002" y="1102"/>
                  </a:cubicBezTo>
                  <a:cubicBezTo>
                    <a:pt x="2002" y="234"/>
                    <a:pt x="100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6"/>
            <p:cNvSpPr/>
            <p:nvPr/>
          </p:nvSpPr>
          <p:spPr>
            <a:xfrm>
              <a:off x="4703525" y="3355350"/>
              <a:ext cx="47575" cy="68400"/>
            </a:xfrm>
            <a:custGeom>
              <a:rect b="b" l="l" r="r" t="t"/>
              <a:pathLst>
                <a:path extrusionOk="0" h="2736" w="1903">
                  <a:moveTo>
                    <a:pt x="901" y="0"/>
                  </a:moveTo>
                  <a:cubicBezTo>
                    <a:pt x="368" y="200"/>
                    <a:pt x="1" y="734"/>
                    <a:pt x="1" y="1301"/>
                  </a:cubicBezTo>
                  <a:cubicBezTo>
                    <a:pt x="1" y="2302"/>
                    <a:pt x="334" y="2736"/>
                    <a:pt x="901" y="2736"/>
                  </a:cubicBezTo>
                  <a:cubicBezTo>
                    <a:pt x="1435" y="2736"/>
                    <a:pt x="1902" y="2202"/>
                    <a:pt x="1902" y="1201"/>
                  </a:cubicBezTo>
                  <a:cubicBezTo>
                    <a:pt x="1869" y="601"/>
                    <a:pt x="1468" y="100"/>
                    <a:pt x="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6"/>
            <p:cNvSpPr/>
            <p:nvPr/>
          </p:nvSpPr>
          <p:spPr>
            <a:xfrm>
              <a:off x="4621450" y="3564650"/>
              <a:ext cx="112950" cy="102575"/>
            </a:xfrm>
            <a:custGeom>
              <a:rect b="b" l="l" r="r" t="t"/>
              <a:pathLst>
                <a:path extrusionOk="0" h="4103" w="4518">
                  <a:moveTo>
                    <a:pt x="2372" y="0"/>
                  </a:moveTo>
                  <a:cubicBezTo>
                    <a:pt x="2044" y="0"/>
                    <a:pt x="0" y="85"/>
                    <a:pt x="215" y="2202"/>
                  </a:cubicBezTo>
                  <a:cubicBezTo>
                    <a:pt x="360" y="3874"/>
                    <a:pt x="1808" y="4103"/>
                    <a:pt x="2589" y="4103"/>
                  </a:cubicBezTo>
                  <a:cubicBezTo>
                    <a:pt x="2884" y="4103"/>
                    <a:pt x="3084" y="4071"/>
                    <a:pt x="3084" y="4071"/>
                  </a:cubicBezTo>
                  <a:cubicBezTo>
                    <a:pt x="3917" y="3770"/>
                    <a:pt x="4485" y="2970"/>
                    <a:pt x="4518" y="2102"/>
                  </a:cubicBezTo>
                  <a:cubicBezTo>
                    <a:pt x="4518" y="535"/>
                    <a:pt x="2750" y="1"/>
                    <a:pt x="2416" y="1"/>
                  </a:cubicBezTo>
                  <a:cubicBezTo>
                    <a:pt x="2416" y="1"/>
                    <a:pt x="2401" y="0"/>
                    <a:pt x="2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6"/>
            <p:cNvSpPr/>
            <p:nvPr/>
          </p:nvSpPr>
          <p:spPr>
            <a:xfrm>
              <a:off x="4558400" y="3826300"/>
              <a:ext cx="82425" cy="27750"/>
            </a:xfrm>
            <a:custGeom>
              <a:rect b="b" l="l" r="r" t="t"/>
              <a:pathLst>
                <a:path extrusionOk="0" h="1110" w="3297">
                  <a:moveTo>
                    <a:pt x="610" y="1"/>
                  </a:moveTo>
                  <a:cubicBezTo>
                    <a:pt x="119" y="1"/>
                    <a:pt x="0" y="749"/>
                    <a:pt x="535" y="843"/>
                  </a:cubicBezTo>
                  <a:cubicBezTo>
                    <a:pt x="1169" y="976"/>
                    <a:pt x="1803" y="1077"/>
                    <a:pt x="2470" y="1110"/>
                  </a:cubicBezTo>
                  <a:cubicBezTo>
                    <a:pt x="2570" y="1110"/>
                    <a:pt x="2703" y="1077"/>
                    <a:pt x="2804" y="1043"/>
                  </a:cubicBezTo>
                  <a:cubicBezTo>
                    <a:pt x="3296" y="920"/>
                    <a:pt x="3163" y="228"/>
                    <a:pt x="2720" y="228"/>
                  </a:cubicBezTo>
                  <a:cubicBezTo>
                    <a:pt x="2683" y="228"/>
                    <a:pt x="2644" y="232"/>
                    <a:pt x="2603" y="243"/>
                  </a:cubicBezTo>
                  <a:cubicBezTo>
                    <a:pt x="1970" y="243"/>
                    <a:pt x="1336" y="176"/>
                    <a:pt x="702" y="9"/>
                  </a:cubicBezTo>
                  <a:cubicBezTo>
                    <a:pt x="670" y="3"/>
                    <a:pt x="639" y="1"/>
                    <a:pt x="6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6"/>
            <p:cNvSpPr/>
            <p:nvPr/>
          </p:nvSpPr>
          <p:spPr>
            <a:xfrm>
              <a:off x="4733250" y="3826725"/>
              <a:ext cx="87050" cy="25675"/>
            </a:xfrm>
            <a:custGeom>
              <a:rect b="b" l="l" r="r" t="t"/>
              <a:pathLst>
                <a:path extrusionOk="0" h="1027" w="3482">
                  <a:moveTo>
                    <a:pt x="3031" y="0"/>
                  </a:moveTo>
                  <a:cubicBezTo>
                    <a:pt x="2931" y="0"/>
                    <a:pt x="2831" y="42"/>
                    <a:pt x="2748" y="126"/>
                  </a:cubicBezTo>
                  <a:cubicBezTo>
                    <a:pt x="2398" y="176"/>
                    <a:pt x="2047" y="201"/>
                    <a:pt x="1697" y="201"/>
                  </a:cubicBezTo>
                  <a:cubicBezTo>
                    <a:pt x="1347" y="201"/>
                    <a:pt x="997" y="176"/>
                    <a:pt x="646" y="126"/>
                  </a:cubicBezTo>
                  <a:cubicBezTo>
                    <a:pt x="625" y="123"/>
                    <a:pt x="603" y="122"/>
                    <a:pt x="583" y="122"/>
                  </a:cubicBezTo>
                  <a:cubicBezTo>
                    <a:pt x="73" y="122"/>
                    <a:pt x="1" y="895"/>
                    <a:pt x="546" y="959"/>
                  </a:cubicBezTo>
                  <a:cubicBezTo>
                    <a:pt x="980" y="993"/>
                    <a:pt x="1414" y="1026"/>
                    <a:pt x="1847" y="1026"/>
                  </a:cubicBezTo>
                  <a:cubicBezTo>
                    <a:pt x="2514" y="1026"/>
                    <a:pt x="3081" y="959"/>
                    <a:pt x="3315" y="726"/>
                  </a:cubicBezTo>
                  <a:cubicBezTo>
                    <a:pt x="3482" y="559"/>
                    <a:pt x="3482" y="292"/>
                    <a:pt x="3315" y="126"/>
                  </a:cubicBezTo>
                  <a:cubicBezTo>
                    <a:pt x="3232" y="42"/>
                    <a:pt x="3131" y="0"/>
                    <a:pt x="30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6"/>
            <p:cNvSpPr/>
            <p:nvPr/>
          </p:nvSpPr>
          <p:spPr>
            <a:xfrm>
              <a:off x="4671850" y="3819000"/>
              <a:ext cx="45875" cy="79250"/>
            </a:xfrm>
            <a:custGeom>
              <a:rect b="b" l="l" r="r" t="t"/>
              <a:pathLst>
                <a:path extrusionOk="0" h="3170" w="1835">
                  <a:moveTo>
                    <a:pt x="1068" y="1"/>
                  </a:moveTo>
                  <a:lnTo>
                    <a:pt x="0" y="902"/>
                  </a:lnTo>
                  <a:lnTo>
                    <a:pt x="434" y="1435"/>
                  </a:lnTo>
                  <a:lnTo>
                    <a:pt x="801" y="1135"/>
                  </a:lnTo>
                  <a:cubicBezTo>
                    <a:pt x="867" y="1068"/>
                    <a:pt x="934" y="1002"/>
                    <a:pt x="1001" y="935"/>
                  </a:cubicBezTo>
                  <a:lnTo>
                    <a:pt x="1001" y="935"/>
                  </a:lnTo>
                  <a:cubicBezTo>
                    <a:pt x="1001" y="1102"/>
                    <a:pt x="967" y="1302"/>
                    <a:pt x="967" y="1502"/>
                  </a:cubicBezTo>
                  <a:lnTo>
                    <a:pt x="967" y="3170"/>
                  </a:lnTo>
                  <a:lnTo>
                    <a:pt x="1835" y="3170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6"/>
            <p:cNvSpPr/>
            <p:nvPr/>
          </p:nvSpPr>
          <p:spPr>
            <a:xfrm>
              <a:off x="2358525" y="3275275"/>
              <a:ext cx="413100" cy="846625"/>
            </a:xfrm>
            <a:custGeom>
              <a:rect b="b" l="l" r="r" t="t"/>
              <a:pathLst>
                <a:path extrusionOk="0" h="33865" w="16524">
                  <a:moveTo>
                    <a:pt x="7739" y="1"/>
                  </a:moveTo>
                  <a:lnTo>
                    <a:pt x="768" y="468"/>
                  </a:lnTo>
                  <a:cubicBezTo>
                    <a:pt x="768" y="468"/>
                    <a:pt x="968" y="18981"/>
                    <a:pt x="1635" y="24919"/>
                  </a:cubicBezTo>
                  <a:cubicBezTo>
                    <a:pt x="2302" y="30890"/>
                    <a:pt x="0" y="32758"/>
                    <a:pt x="4404" y="33425"/>
                  </a:cubicBezTo>
                  <a:cubicBezTo>
                    <a:pt x="6727" y="33720"/>
                    <a:pt x="9074" y="33865"/>
                    <a:pt x="11424" y="33865"/>
                  </a:cubicBezTo>
                  <a:cubicBezTo>
                    <a:pt x="13054" y="33865"/>
                    <a:pt x="14686" y="33795"/>
                    <a:pt x="16312" y="33658"/>
                  </a:cubicBezTo>
                  <a:cubicBezTo>
                    <a:pt x="16312" y="33658"/>
                    <a:pt x="16421" y="33743"/>
                    <a:pt x="16454" y="33743"/>
                  </a:cubicBezTo>
                  <a:cubicBezTo>
                    <a:pt x="16523" y="33743"/>
                    <a:pt x="16264" y="33377"/>
                    <a:pt x="14010" y="31123"/>
                  </a:cubicBezTo>
                  <a:cubicBezTo>
                    <a:pt x="10675" y="27788"/>
                    <a:pt x="7339" y="13210"/>
                    <a:pt x="7472" y="11809"/>
                  </a:cubicBezTo>
                  <a:cubicBezTo>
                    <a:pt x="7606" y="10408"/>
                    <a:pt x="7739" y="1"/>
                    <a:pt x="7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6"/>
            <p:cNvSpPr/>
            <p:nvPr/>
          </p:nvSpPr>
          <p:spPr>
            <a:xfrm>
              <a:off x="2377700" y="3407875"/>
              <a:ext cx="446175" cy="545425"/>
            </a:xfrm>
            <a:custGeom>
              <a:rect b="b" l="l" r="r" t="t"/>
              <a:pathLst>
                <a:path extrusionOk="0" h="21817" w="17847">
                  <a:moveTo>
                    <a:pt x="1" y="1"/>
                  </a:moveTo>
                  <a:lnTo>
                    <a:pt x="868" y="19615"/>
                  </a:lnTo>
                  <a:cubicBezTo>
                    <a:pt x="3054" y="21309"/>
                    <a:pt x="6269" y="21817"/>
                    <a:pt x="9231" y="21817"/>
                  </a:cubicBezTo>
                  <a:cubicBezTo>
                    <a:pt x="9885" y="21817"/>
                    <a:pt x="10526" y="21792"/>
                    <a:pt x="11142" y="21750"/>
                  </a:cubicBezTo>
                  <a:cubicBezTo>
                    <a:pt x="13310" y="21583"/>
                    <a:pt x="15445" y="21216"/>
                    <a:pt x="17546" y="20716"/>
                  </a:cubicBezTo>
                  <a:lnTo>
                    <a:pt x="17847" y="668"/>
                  </a:lnTo>
                  <a:lnTo>
                    <a:pt x="17847" y="668"/>
                  </a:lnTo>
                  <a:cubicBezTo>
                    <a:pt x="15459" y="1167"/>
                    <a:pt x="13029" y="1412"/>
                    <a:pt x="10594" y="1412"/>
                  </a:cubicBezTo>
                  <a:cubicBezTo>
                    <a:pt x="9286" y="1412"/>
                    <a:pt x="7977" y="1341"/>
                    <a:pt x="6672" y="1202"/>
                  </a:cubicBezTo>
                  <a:cubicBezTo>
                    <a:pt x="4404" y="1001"/>
                    <a:pt x="2169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6"/>
            <p:cNvSpPr/>
            <p:nvPr/>
          </p:nvSpPr>
          <p:spPr>
            <a:xfrm>
              <a:off x="2377700" y="3407875"/>
              <a:ext cx="278550" cy="545500"/>
            </a:xfrm>
            <a:custGeom>
              <a:rect b="b" l="l" r="r" t="t"/>
              <a:pathLst>
                <a:path extrusionOk="0" h="21820" w="11142">
                  <a:moveTo>
                    <a:pt x="1" y="1"/>
                  </a:moveTo>
                  <a:lnTo>
                    <a:pt x="868" y="19615"/>
                  </a:lnTo>
                  <a:cubicBezTo>
                    <a:pt x="3011" y="21324"/>
                    <a:pt x="6213" y="21819"/>
                    <a:pt x="9164" y="21819"/>
                  </a:cubicBezTo>
                  <a:cubicBezTo>
                    <a:pt x="9842" y="21819"/>
                    <a:pt x="10506" y="21793"/>
                    <a:pt x="11142" y="21750"/>
                  </a:cubicBezTo>
                  <a:cubicBezTo>
                    <a:pt x="11142" y="21750"/>
                    <a:pt x="6972" y="17080"/>
                    <a:pt x="6705" y="2736"/>
                  </a:cubicBezTo>
                  <a:lnTo>
                    <a:pt x="6672" y="1202"/>
                  </a:lnTo>
                  <a:cubicBezTo>
                    <a:pt x="4437" y="1001"/>
                    <a:pt x="2202" y="60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6"/>
            <p:cNvSpPr/>
            <p:nvPr/>
          </p:nvSpPr>
          <p:spPr>
            <a:xfrm>
              <a:off x="2375200" y="3556325"/>
              <a:ext cx="338600" cy="145075"/>
            </a:xfrm>
            <a:custGeom>
              <a:rect b="b" l="l" r="r" t="t"/>
              <a:pathLst>
                <a:path extrusionOk="0" h="5803" w="13544">
                  <a:moveTo>
                    <a:pt x="134" y="0"/>
                  </a:moveTo>
                  <a:lnTo>
                    <a:pt x="1" y="5137"/>
                  </a:lnTo>
                  <a:cubicBezTo>
                    <a:pt x="1" y="5137"/>
                    <a:pt x="5186" y="5802"/>
                    <a:pt x="8339" y="5802"/>
                  </a:cubicBezTo>
                  <a:cubicBezTo>
                    <a:pt x="8717" y="5802"/>
                    <a:pt x="9067" y="5793"/>
                    <a:pt x="9374" y="5771"/>
                  </a:cubicBezTo>
                  <a:cubicBezTo>
                    <a:pt x="12243" y="5538"/>
                    <a:pt x="13544" y="5538"/>
                    <a:pt x="13544" y="5538"/>
                  </a:cubicBezTo>
                  <a:lnTo>
                    <a:pt x="13544" y="868"/>
                  </a:lnTo>
                  <a:cubicBezTo>
                    <a:pt x="13544" y="868"/>
                    <a:pt x="11383" y="947"/>
                    <a:pt x="8795" y="947"/>
                  </a:cubicBezTo>
                  <a:cubicBezTo>
                    <a:pt x="5097" y="947"/>
                    <a:pt x="526" y="785"/>
                    <a:pt x="1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6"/>
            <p:cNvSpPr/>
            <p:nvPr/>
          </p:nvSpPr>
          <p:spPr>
            <a:xfrm>
              <a:off x="2381875" y="3730625"/>
              <a:ext cx="287725" cy="130000"/>
            </a:xfrm>
            <a:custGeom>
              <a:rect b="b" l="l" r="r" t="t"/>
              <a:pathLst>
                <a:path extrusionOk="0" h="5200" w="11509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66" y="5200"/>
                    <a:pt x="9434" y="5200"/>
                  </a:cubicBezTo>
                  <a:cubicBezTo>
                    <a:pt x="9658" y="5200"/>
                    <a:pt x="9842" y="5191"/>
                    <a:pt x="9974" y="5170"/>
                  </a:cubicBezTo>
                  <a:lnTo>
                    <a:pt x="11509" y="4970"/>
                  </a:lnTo>
                  <a:cubicBezTo>
                    <a:pt x="11509" y="4970"/>
                    <a:pt x="11342" y="2335"/>
                    <a:pt x="11308" y="1201"/>
                  </a:cubicBezTo>
                  <a:cubicBezTo>
                    <a:pt x="11308" y="1201"/>
                    <a:pt x="10515" y="1231"/>
                    <a:pt x="9335" y="1231"/>
                  </a:cubicBezTo>
                  <a:cubicBezTo>
                    <a:pt x="6621" y="1231"/>
                    <a:pt x="1860" y="106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6"/>
            <p:cNvSpPr/>
            <p:nvPr/>
          </p:nvSpPr>
          <p:spPr>
            <a:xfrm>
              <a:off x="2371875" y="3048550"/>
              <a:ext cx="542900" cy="140750"/>
            </a:xfrm>
            <a:custGeom>
              <a:rect b="b" l="l" r="r" t="t"/>
              <a:pathLst>
                <a:path extrusionOk="0" h="5630" w="21716">
                  <a:moveTo>
                    <a:pt x="11222" y="0"/>
                  </a:moveTo>
                  <a:cubicBezTo>
                    <a:pt x="10621" y="0"/>
                    <a:pt x="10095" y="21"/>
                    <a:pt x="9674" y="30"/>
                  </a:cubicBezTo>
                  <a:cubicBezTo>
                    <a:pt x="7472" y="64"/>
                    <a:pt x="3970" y="464"/>
                    <a:pt x="2002" y="1998"/>
                  </a:cubicBezTo>
                  <a:cubicBezTo>
                    <a:pt x="0" y="3566"/>
                    <a:pt x="1434" y="5501"/>
                    <a:pt x="6004" y="5534"/>
                  </a:cubicBezTo>
                  <a:cubicBezTo>
                    <a:pt x="6925" y="5549"/>
                    <a:pt x="9172" y="5630"/>
                    <a:pt x="11619" y="5630"/>
                  </a:cubicBezTo>
                  <a:cubicBezTo>
                    <a:pt x="14671" y="5630"/>
                    <a:pt x="18033" y="5504"/>
                    <a:pt x="19514" y="4967"/>
                  </a:cubicBezTo>
                  <a:cubicBezTo>
                    <a:pt x="21716" y="4166"/>
                    <a:pt x="20648" y="2599"/>
                    <a:pt x="17246" y="1131"/>
                  </a:cubicBezTo>
                  <a:cubicBezTo>
                    <a:pt x="15051" y="156"/>
                    <a:pt x="12856" y="0"/>
                    <a:pt x="11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6"/>
            <p:cNvSpPr/>
            <p:nvPr/>
          </p:nvSpPr>
          <p:spPr>
            <a:xfrm>
              <a:off x="2306825" y="3269450"/>
              <a:ext cx="564600" cy="857575"/>
            </a:xfrm>
            <a:custGeom>
              <a:rect b="b" l="l" r="r" t="t"/>
              <a:pathLst>
                <a:path extrusionOk="0" h="34303" w="22584">
                  <a:moveTo>
                    <a:pt x="17046" y="0"/>
                  </a:moveTo>
                  <a:lnTo>
                    <a:pt x="7706" y="634"/>
                  </a:lnTo>
                  <a:lnTo>
                    <a:pt x="734" y="1101"/>
                  </a:lnTo>
                  <a:cubicBezTo>
                    <a:pt x="734" y="1101"/>
                    <a:pt x="968" y="19648"/>
                    <a:pt x="1635" y="25585"/>
                  </a:cubicBezTo>
                  <a:cubicBezTo>
                    <a:pt x="2269" y="31523"/>
                    <a:pt x="0" y="33391"/>
                    <a:pt x="4403" y="34058"/>
                  </a:cubicBezTo>
                  <a:cubicBezTo>
                    <a:pt x="5652" y="34256"/>
                    <a:pt x="7429" y="34301"/>
                    <a:pt x="9359" y="34301"/>
                  </a:cubicBezTo>
                  <a:cubicBezTo>
                    <a:pt x="10972" y="34301"/>
                    <a:pt x="12691" y="34270"/>
                    <a:pt x="14300" y="34270"/>
                  </a:cubicBezTo>
                  <a:cubicBezTo>
                    <a:pt x="14985" y="34270"/>
                    <a:pt x="15650" y="34275"/>
                    <a:pt x="16279" y="34292"/>
                  </a:cubicBezTo>
                  <a:cubicBezTo>
                    <a:pt x="16525" y="34299"/>
                    <a:pt x="16766" y="34302"/>
                    <a:pt x="17000" y="34302"/>
                  </a:cubicBezTo>
                  <a:cubicBezTo>
                    <a:pt x="18987" y="34302"/>
                    <a:pt x="20508" y="34037"/>
                    <a:pt x="21015" y="33291"/>
                  </a:cubicBezTo>
                  <a:cubicBezTo>
                    <a:pt x="22583" y="31089"/>
                    <a:pt x="21349" y="6205"/>
                    <a:pt x="21682" y="2436"/>
                  </a:cubicBezTo>
                  <a:lnTo>
                    <a:pt x="170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6"/>
            <p:cNvSpPr/>
            <p:nvPr/>
          </p:nvSpPr>
          <p:spPr>
            <a:xfrm>
              <a:off x="2325175" y="3418725"/>
              <a:ext cx="446175" cy="545125"/>
            </a:xfrm>
            <a:custGeom>
              <a:rect b="b" l="l" r="r" t="t"/>
              <a:pathLst>
                <a:path extrusionOk="0" h="21805" w="17847">
                  <a:moveTo>
                    <a:pt x="0" y="0"/>
                  </a:moveTo>
                  <a:lnTo>
                    <a:pt x="901" y="19614"/>
                  </a:lnTo>
                  <a:cubicBezTo>
                    <a:pt x="3083" y="21327"/>
                    <a:pt x="6339" y="21804"/>
                    <a:pt x="9345" y="21804"/>
                  </a:cubicBezTo>
                  <a:cubicBezTo>
                    <a:pt x="9970" y="21804"/>
                    <a:pt x="10584" y="21784"/>
                    <a:pt x="11175" y="21749"/>
                  </a:cubicBezTo>
                  <a:cubicBezTo>
                    <a:pt x="13310" y="21549"/>
                    <a:pt x="15478" y="21216"/>
                    <a:pt x="17579" y="20682"/>
                  </a:cubicBezTo>
                  <a:lnTo>
                    <a:pt x="17846" y="668"/>
                  </a:lnTo>
                  <a:lnTo>
                    <a:pt x="17846" y="668"/>
                  </a:lnTo>
                  <a:cubicBezTo>
                    <a:pt x="15468" y="1143"/>
                    <a:pt x="13048" y="1395"/>
                    <a:pt x="10622" y="1395"/>
                  </a:cubicBezTo>
                  <a:cubicBezTo>
                    <a:pt x="9305" y="1395"/>
                    <a:pt x="7986" y="1321"/>
                    <a:pt x="6672" y="1168"/>
                  </a:cubicBezTo>
                  <a:cubicBezTo>
                    <a:pt x="4437" y="968"/>
                    <a:pt x="2202" y="567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6"/>
            <p:cNvSpPr/>
            <p:nvPr/>
          </p:nvSpPr>
          <p:spPr>
            <a:xfrm>
              <a:off x="2322675" y="3567150"/>
              <a:ext cx="338600" cy="144500"/>
            </a:xfrm>
            <a:custGeom>
              <a:rect b="b" l="l" r="r" t="t"/>
              <a:pathLst>
                <a:path extrusionOk="0" h="5780" w="13544">
                  <a:moveTo>
                    <a:pt x="167" y="1"/>
                  </a:moveTo>
                  <a:lnTo>
                    <a:pt x="0" y="5138"/>
                  </a:lnTo>
                  <a:cubicBezTo>
                    <a:pt x="0" y="5138"/>
                    <a:pt x="5005" y="5780"/>
                    <a:pt x="8171" y="5780"/>
                  </a:cubicBezTo>
                  <a:cubicBezTo>
                    <a:pt x="8614" y="5780"/>
                    <a:pt x="9021" y="5767"/>
                    <a:pt x="9373" y="5738"/>
                  </a:cubicBezTo>
                  <a:cubicBezTo>
                    <a:pt x="12242" y="5505"/>
                    <a:pt x="13543" y="5505"/>
                    <a:pt x="13543" y="5505"/>
                  </a:cubicBezTo>
                  <a:lnTo>
                    <a:pt x="13543" y="868"/>
                  </a:lnTo>
                  <a:cubicBezTo>
                    <a:pt x="13543" y="868"/>
                    <a:pt x="11504" y="938"/>
                    <a:pt x="9017" y="938"/>
                  </a:cubicBezTo>
                  <a:cubicBezTo>
                    <a:pt x="5286" y="938"/>
                    <a:pt x="547" y="782"/>
                    <a:pt x="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6"/>
            <p:cNvSpPr/>
            <p:nvPr/>
          </p:nvSpPr>
          <p:spPr>
            <a:xfrm>
              <a:off x="2330175" y="3740625"/>
              <a:ext cx="286900" cy="130825"/>
            </a:xfrm>
            <a:custGeom>
              <a:rect b="b" l="l" r="r" t="t"/>
              <a:pathLst>
                <a:path extrusionOk="0" h="5233" w="11476">
                  <a:moveTo>
                    <a:pt x="0" y="0"/>
                  </a:moveTo>
                  <a:lnTo>
                    <a:pt x="134" y="4170"/>
                  </a:lnTo>
                  <a:cubicBezTo>
                    <a:pt x="134" y="4170"/>
                    <a:pt x="7070" y="5233"/>
                    <a:pt x="9418" y="5233"/>
                  </a:cubicBezTo>
                  <a:cubicBezTo>
                    <a:pt x="9634" y="5233"/>
                    <a:pt x="9811" y="5224"/>
                    <a:pt x="9941" y="5204"/>
                  </a:cubicBezTo>
                  <a:lnTo>
                    <a:pt x="11475" y="4971"/>
                  </a:lnTo>
                  <a:cubicBezTo>
                    <a:pt x="11475" y="4971"/>
                    <a:pt x="11308" y="2335"/>
                    <a:pt x="11275" y="1235"/>
                  </a:cubicBezTo>
                  <a:cubicBezTo>
                    <a:pt x="11275" y="1235"/>
                    <a:pt x="10592" y="1258"/>
                    <a:pt x="9551" y="1258"/>
                  </a:cubicBezTo>
                  <a:cubicBezTo>
                    <a:pt x="6890" y="1258"/>
                    <a:pt x="1894" y="1103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6"/>
            <p:cNvSpPr/>
            <p:nvPr/>
          </p:nvSpPr>
          <p:spPr>
            <a:xfrm>
              <a:off x="2255125" y="3007600"/>
              <a:ext cx="648800" cy="367225"/>
            </a:xfrm>
            <a:custGeom>
              <a:rect b="b" l="l" r="r" t="t"/>
              <a:pathLst>
                <a:path extrusionOk="0" h="14689" w="25952">
                  <a:moveTo>
                    <a:pt x="13915" y="1"/>
                  </a:moveTo>
                  <a:cubicBezTo>
                    <a:pt x="7683" y="1"/>
                    <a:pt x="656" y="1457"/>
                    <a:pt x="967" y="5671"/>
                  </a:cubicBezTo>
                  <a:cubicBezTo>
                    <a:pt x="967" y="5671"/>
                    <a:pt x="0" y="12676"/>
                    <a:pt x="1968" y="13577"/>
                  </a:cubicBezTo>
                  <a:cubicBezTo>
                    <a:pt x="3136" y="14077"/>
                    <a:pt x="6438" y="14411"/>
                    <a:pt x="11108" y="14611"/>
                  </a:cubicBezTo>
                  <a:cubicBezTo>
                    <a:pt x="12192" y="14663"/>
                    <a:pt x="13358" y="14689"/>
                    <a:pt x="14506" y="14689"/>
                  </a:cubicBezTo>
                  <a:cubicBezTo>
                    <a:pt x="17032" y="14689"/>
                    <a:pt x="19474" y="14563"/>
                    <a:pt x="20782" y="14311"/>
                  </a:cubicBezTo>
                  <a:cubicBezTo>
                    <a:pt x="25418" y="13443"/>
                    <a:pt x="25518" y="13343"/>
                    <a:pt x="25752" y="11142"/>
                  </a:cubicBezTo>
                  <a:cubicBezTo>
                    <a:pt x="25952" y="8940"/>
                    <a:pt x="25785" y="6071"/>
                    <a:pt x="25585" y="5404"/>
                  </a:cubicBezTo>
                  <a:cubicBezTo>
                    <a:pt x="25352" y="4737"/>
                    <a:pt x="23083" y="601"/>
                    <a:pt x="17146" y="134"/>
                  </a:cubicBezTo>
                  <a:cubicBezTo>
                    <a:pt x="16126" y="47"/>
                    <a:pt x="15033" y="1"/>
                    <a:pt x="139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56"/>
            <p:cNvSpPr/>
            <p:nvPr/>
          </p:nvSpPr>
          <p:spPr>
            <a:xfrm>
              <a:off x="3246650" y="1793600"/>
              <a:ext cx="1096650" cy="1100875"/>
            </a:xfrm>
            <a:custGeom>
              <a:rect b="b" l="l" r="r" t="t"/>
              <a:pathLst>
                <a:path extrusionOk="0" h="44035" w="43866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1202" y="41822"/>
                    <a:pt x="18247" y="42456"/>
                  </a:cubicBezTo>
                  <a:cubicBezTo>
                    <a:pt x="28554" y="42823"/>
                    <a:pt x="33649" y="44035"/>
                    <a:pt x="36343" y="44035"/>
                  </a:cubicBezTo>
                  <a:cubicBezTo>
                    <a:pt x="38061" y="44035"/>
                    <a:pt x="38802" y="43542"/>
                    <a:pt x="39295" y="42022"/>
                  </a:cubicBezTo>
                  <a:cubicBezTo>
                    <a:pt x="43865" y="28046"/>
                    <a:pt x="43565" y="22075"/>
                    <a:pt x="42831" y="12201"/>
                  </a:cubicBezTo>
                  <a:cubicBezTo>
                    <a:pt x="42010" y="1353"/>
                    <a:pt x="27983" y="539"/>
                    <a:pt x="21811" y="539"/>
                  </a:cubicBezTo>
                  <a:cubicBezTo>
                    <a:pt x="20720" y="539"/>
                    <a:pt x="19875" y="564"/>
                    <a:pt x="19391" y="564"/>
                  </a:cubicBezTo>
                  <a:cubicBezTo>
                    <a:pt x="19279" y="564"/>
                    <a:pt x="19186" y="563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56"/>
            <p:cNvSpPr/>
            <p:nvPr/>
          </p:nvSpPr>
          <p:spPr>
            <a:xfrm>
              <a:off x="3246650" y="1793600"/>
              <a:ext cx="1032000" cy="1022125"/>
            </a:xfrm>
            <a:custGeom>
              <a:rect b="b" l="l" r="r" t="t"/>
              <a:pathLst>
                <a:path extrusionOk="0" h="40885" w="41280">
                  <a:moveTo>
                    <a:pt x="11566" y="1"/>
                  </a:moveTo>
                  <a:cubicBezTo>
                    <a:pt x="6375" y="1"/>
                    <a:pt x="966" y="1539"/>
                    <a:pt x="601" y="9666"/>
                  </a:cubicBezTo>
                  <a:cubicBezTo>
                    <a:pt x="1" y="22308"/>
                    <a:pt x="2336" y="35251"/>
                    <a:pt x="2336" y="35251"/>
                  </a:cubicBezTo>
                  <a:cubicBezTo>
                    <a:pt x="2336" y="35251"/>
                    <a:pt x="868" y="40855"/>
                    <a:pt x="17947" y="40855"/>
                  </a:cubicBezTo>
                  <a:cubicBezTo>
                    <a:pt x="21863" y="40855"/>
                    <a:pt x="24909" y="40885"/>
                    <a:pt x="27296" y="40885"/>
                  </a:cubicBezTo>
                  <a:cubicBezTo>
                    <a:pt x="35300" y="40885"/>
                    <a:pt x="35897" y="40548"/>
                    <a:pt x="37027" y="37619"/>
                  </a:cubicBezTo>
                  <a:cubicBezTo>
                    <a:pt x="38528" y="33783"/>
                    <a:pt x="40430" y="20307"/>
                    <a:pt x="40863" y="10867"/>
                  </a:cubicBezTo>
                  <a:cubicBezTo>
                    <a:pt x="41280" y="1679"/>
                    <a:pt x="31677" y="327"/>
                    <a:pt x="25044" y="327"/>
                  </a:cubicBezTo>
                  <a:cubicBezTo>
                    <a:pt x="22278" y="327"/>
                    <a:pt x="20028" y="562"/>
                    <a:pt x="19237" y="562"/>
                  </a:cubicBezTo>
                  <a:cubicBezTo>
                    <a:pt x="19191" y="562"/>
                    <a:pt x="19150" y="561"/>
                    <a:pt x="19114" y="559"/>
                  </a:cubicBezTo>
                  <a:cubicBezTo>
                    <a:pt x="17268" y="476"/>
                    <a:pt x="14450" y="1"/>
                    <a:pt x="1156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6"/>
            <p:cNvSpPr/>
            <p:nvPr/>
          </p:nvSpPr>
          <p:spPr>
            <a:xfrm>
              <a:off x="3322550" y="1868325"/>
              <a:ext cx="880150" cy="872300"/>
            </a:xfrm>
            <a:custGeom>
              <a:rect b="b" l="l" r="r" t="t"/>
              <a:pathLst>
                <a:path extrusionOk="0" h="34892" w="35206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cubicBezTo>
                    <a:pt x="2002" y="30094"/>
                    <a:pt x="734" y="34864"/>
                    <a:pt x="15311" y="34864"/>
                  </a:cubicBezTo>
                  <a:cubicBezTo>
                    <a:pt x="18720" y="34864"/>
                    <a:pt x="21357" y="34891"/>
                    <a:pt x="23414" y="34891"/>
                  </a:cubicBezTo>
                  <a:cubicBezTo>
                    <a:pt x="30132" y="34891"/>
                    <a:pt x="30652" y="34598"/>
                    <a:pt x="31623" y="32095"/>
                  </a:cubicBezTo>
                  <a:cubicBezTo>
                    <a:pt x="32857" y="28859"/>
                    <a:pt x="34525" y="17318"/>
                    <a:pt x="34858" y="9279"/>
                  </a:cubicBez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208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6"/>
            <p:cNvSpPr/>
            <p:nvPr/>
          </p:nvSpPr>
          <p:spPr>
            <a:xfrm>
              <a:off x="3372575" y="2100275"/>
              <a:ext cx="821450" cy="520400"/>
            </a:xfrm>
            <a:custGeom>
              <a:rect b="b" l="l" r="r" t="t"/>
              <a:pathLst>
                <a:path extrusionOk="0" h="20816" w="32858">
                  <a:moveTo>
                    <a:pt x="32857" y="1"/>
                  </a:moveTo>
                  <a:lnTo>
                    <a:pt x="1" y="2081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6"/>
            <p:cNvSpPr/>
            <p:nvPr/>
          </p:nvSpPr>
          <p:spPr>
            <a:xfrm>
              <a:off x="3322550" y="1868325"/>
              <a:ext cx="880150" cy="752350"/>
            </a:xfrm>
            <a:custGeom>
              <a:rect b="b" l="l" r="r" t="t"/>
              <a:pathLst>
                <a:path extrusionOk="0" h="30094" w="35206">
                  <a:moveTo>
                    <a:pt x="9906" y="1"/>
                  </a:moveTo>
                  <a:cubicBezTo>
                    <a:pt x="5466" y="1"/>
                    <a:pt x="823" y="1314"/>
                    <a:pt x="501" y="8278"/>
                  </a:cubicBezTo>
                  <a:cubicBezTo>
                    <a:pt x="0" y="19052"/>
                    <a:pt x="2002" y="30094"/>
                    <a:pt x="2002" y="30094"/>
                  </a:cubicBezTo>
                  <a:lnTo>
                    <a:pt x="34858" y="9279"/>
                  </a:lnTo>
                  <a:cubicBezTo>
                    <a:pt x="35206" y="1426"/>
                    <a:pt x="26996" y="281"/>
                    <a:pt x="21343" y="281"/>
                  </a:cubicBezTo>
                  <a:cubicBezTo>
                    <a:pt x="19016" y="281"/>
                    <a:pt x="17122" y="475"/>
                    <a:pt x="16436" y="475"/>
                  </a:cubicBezTo>
                  <a:cubicBezTo>
                    <a:pt x="16389" y="475"/>
                    <a:pt x="16347" y="474"/>
                    <a:pt x="16312" y="472"/>
                  </a:cubicBezTo>
                  <a:cubicBezTo>
                    <a:pt x="14746" y="401"/>
                    <a:pt x="12357" y="1"/>
                    <a:pt x="99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6"/>
            <p:cNvSpPr/>
            <p:nvPr/>
          </p:nvSpPr>
          <p:spPr>
            <a:xfrm>
              <a:off x="3322550" y="1805075"/>
              <a:ext cx="883975" cy="815600"/>
            </a:xfrm>
            <a:custGeom>
              <a:rect b="b" l="l" r="r" t="t"/>
              <a:pathLst>
                <a:path extrusionOk="0" fill="none" h="32624" w="35359">
                  <a:moveTo>
                    <a:pt x="2002" y="32624"/>
                  </a:moveTo>
                  <a:cubicBezTo>
                    <a:pt x="2002" y="32624"/>
                    <a:pt x="0" y="21582"/>
                    <a:pt x="501" y="10808"/>
                  </a:cubicBezTo>
                  <a:cubicBezTo>
                    <a:pt x="1001" y="0"/>
                    <a:pt x="11909" y="2802"/>
                    <a:pt x="16312" y="3002"/>
                  </a:cubicBezTo>
                  <a:cubicBezTo>
                    <a:pt x="18113" y="3102"/>
                    <a:pt x="35359" y="501"/>
                    <a:pt x="34858" y="11809"/>
                  </a:cubicBez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6"/>
            <p:cNvSpPr/>
            <p:nvPr/>
          </p:nvSpPr>
          <p:spPr>
            <a:xfrm>
              <a:off x="3410100" y="1956000"/>
              <a:ext cx="81750" cy="130950"/>
            </a:xfrm>
            <a:custGeom>
              <a:rect b="b" l="l" r="r" t="t"/>
              <a:pathLst>
                <a:path extrusionOk="0" h="5238" w="3270">
                  <a:moveTo>
                    <a:pt x="1502" y="1"/>
                  </a:moveTo>
                  <a:cubicBezTo>
                    <a:pt x="1302" y="1"/>
                    <a:pt x="1068" y="34"/>
                    <a:pt x="835" y="101"/>
                  </a:cubicBezTo>
                  <a:cubicBezTo>
                    <a:pt x="568" y="134"/>
                    <a:pt x="301" y="234"/>
                    <a:pt x="34" y="334"/>
                  </a:cubicBezTo>
                  <a:lnTo>
                    <a:pt x="34" y="1035"/>
                  </a:lnTo>
                  <a:cubicBezTo>
                    <a:pt x="301" y="902"/>
                    <a:pt x="568" y="768"/>
                    <a:pt x="801" y="701"/>
                  </a:cubicBezTo>
                  <a:cubicBezTo>
                    <a:pt x="1068" y="635"/>
                    <a:pt x="1268" y="601"/>
                    <a:pt x="1502" y="601"/>
                  </a:cubicBezTo>
                  <a:cubicBezTo>
                    <a:pt x="1802" y="601"/>
                    <a:pt x="2069" y="668"/>
                    <a:pt x="2236" y="835"/>
                  </a:cubicBezTo>
                  <a:cubicBezTo>
                    <a:pt x="2436" y="1002"/>
                    <a:pt x="2536" y="1235"/>
                    <a:pt x="2536" y="1502"/>
                  </a:cubicBezTo>
                  <a:cubicBezTo>
                    <a:pt x="2536" y="1669"/>
                    <a:pt x="2503" y="1869"/>
                    <a:pt x="2402" y="2036"/>
                  </a:cubicBezTo>
                  <a:cubicBezTo>
                    <a:pt x="2302" y="2202"/>
                    <a:pt x="2169" y="2403"/>
                    <a:pt x="1935" y="2669"/>
                  </a:cubicBezTo>
                  <a:cubicBezTo>
                    <a:pt x="1835" y="2803"/>
                    <a:pt x="1535" y="3103"/>
                    <a:pt x="1068" y="3570"/>
                  </a:cubicBezTo>
                  <a:cubicBezTo>
                    <a:pt x="635" y="4004"/>
                    <a:pt x="268" y="4371"/>
                    <a:pt x="1" y="4638"/>
                  </a:cubicBezTo>
                  <a:lnTo>
                    <a:pt x="1" y="5238"/>
                  </a:lnTo>
                  <a:lnTo>
                    <a:pt x="3270" y="5238"/>
                  </a:lnTo>
                  <a:lnTo>
                    <a:pt x="3270" y="4638"/>
                  </a:lnTo>
                  <a:lnTo>
                    <a:pt x="835" y="4638"/>
                  </a:lnTo>
                  <a:cubicBezTo>
                    <a:pt x="1402" y="4070"/>
                    <a:pt x="1835" y="3637"/>
                    <a:pt x="2136" y="3303"/>
                  </a:cubicBezTo>
                  <a:cubicBezTo>
                    <a:pt x="2436" y="3003"/>
                    <a:pt x="2636" y="2803"/>
                    <a:pt x="2703" y="2736"/>
                  </a:cubicBezTo>
                  <a:cubicBezTo>
                    <a:pt x="2903" y="2469"/>
                    <a:pt x="3036" y="2269"/>
                    <a:pt x="3103" y="2069"/>
                  </a:cubicBezTo>
                  <a:cubicBezTo>
                    <a:pt x="3203" y="1869"/>
                    <a:pt x="3236" y="1669"/>
                    <a:pt x="3236" y="1469"/>
                  </a:cubicBezTo>
                  <a:cubicBezTo>
                    <a:pt x="3236" y="1035"/>
                    <a:pt x="3070" y="668"/>
                    <a:pt x="2769" y="401"/>
                  </a:cubicBezTo>
                  <a:cubicBezTo>
                    <a:pt x="2436" y="134"/>
                    <a:pt x="2036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6"/>
            <p:cNvSpPr/>
            <p:nvPr/>
          </p:nvSpPr>
          <p:spPr>
            <a:xfrm>
              <a:off x="3517675" y="1958500"/>
              <a:ext cx="94275" cy="128450"/>
            </a:xfrm>
            <a:custGeom>
              <a:rect b="b" l="l" r="r" t="t"/>
              <a:pathLst>
                <a:path extrusionOk="0" h="5138" w="3771">
                  <a:moveTo>
                    <a:pt x="2336" y="601"/>
                  </a:moveTo>
                  <a:lnTo>
                    <a:pt x="2336" y="3337"/>
                  </a:lnTo>
                  <a:lnTo>
                    <a:pt x="568" y="3337"/>
                  </a:lnTo>
                  <a:lnTo>
                    <a:pt x="2336" y="601"/>
                  </a:lnTo>
                  <a:close/>
                  <a:moveTo>
                    <a:pt x="2169" y="1"/>
                  </a:moveTo>
                  <a:lnTo>
                    <a:pt x="1" y="3270"/>
                  </a:lnTo>
                  <a:lnTo>
                    <a:pt x="1" y="3937"/>
                  </a:lnTo>
                  <a:lnTo>
                    <a:pt x="2336" y="3937"/>
                  </a:lnTo>
                  <a:lnTo>
                    <a:pt x="2336" y="5138"/>
                  </a:lnTo>
                  <a:lnTo>
                    <a:pt x="3036" y="5138"/>
                  </a:lnTo>
                  <a:lnTo>
                    <a:pt x="3036" y="3937"/>
                  </a:lnTo>
                  <a:lnTo>
                    <a:pt x="3770" y="3937"/>
                  </a:lnTo>
                  <a:lnTo>
                    <a:pt x="3770" y="3337"/>
                  </a:lnTo>
                  <a:lnTo>
                    <a:pt x="3036" y="3337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6"/>
            <p:cNvSpPr/>
            <p:nvPr/>
          </p:nvSpPr>
          <p:spPr>
            <a:xfrm>
              <a:off x="3769525" y="1958500"/>
              <a:ext cx="76750" cy="128450"/>
            </a:xfrm>
            <a:custGeom>
              <a:rect b="b" l="l" r="r" t="t"/>
              <a:pathLst>
                <a:path extrusionOk="0" h="5138" w="3070">
                  <a:moveTo>
                    <a:pt x="1235" y="1"/>
                  </a:moveTo>
                  <a:lnTo>
                    <a:pt x="1" y="234"/>
                  </a:lnTo>
                  <a:lnTo>
                    <a:pt x="1" y="868"/>
                  </a:lnTo>
                  <a:lnTo>
                    <a:pt x="1235" y="635"/>
                  </a:lnTo>
                  <a:lnTo>
                    <a:pt x="1235" y="4538"/>
                  </a:lnTo>
                  <a:lnTo>
                    <a:pt x="101" y="4538"/>
                  </a:lnTo>
                  <a:lnTo>
                    <a:pt x="101" y="5138"/>
                  </a:lnTo>
                  <a:lnTo>
                    <a:pt x="3070" y="5138"/>
                  </a:lnTo>
                  <a:lnTo>
                    <a:pt x="3070" y="4538"/>
                  </a:lnTo>
                  <a:lnTo>
                    <a:pt x="1902" y="4538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6"/>
            <p:cNvSpPr/>
            <p:nvPr/>
          </p:nvSpPr>
          <p:spPr>
            <a:xfrm>
              <a:off x="3875450" y="1956000"/>
              <a:ext cx="85075" cy="133475"/>
            </a:xfrm>
            <a:custGeom>
              <a:rect b="b" l="l" r="r" t="t"/>
              <a:pathLst>
                <a:path extrusionOk="0" h="5339" w="3403">
                  <a:moveTo>
                    <a:pt x="1568" y="1"/>
                  </a:moveTo>
                  <a:cubicBezTo>
                    <a:pt x="1368" y="1"/>
                    <a:pt x="1134" y="34"/>
                    <a:pt x="901" y="68"/>
                  </a:cubicBezTo>
                  <a:cubicBezTo>
                    <a:pt x="667" y="101"/>
                    <a:pt x="434" y="134"/>
                    <a:pt x="167" y="234"/>
                  </a:cubicBezTo>
                  <a:lnTo>
                    <a:pt x="167" y="835"/>
                  </a:lnTo>
                  <a:cubicBezTo>
                    <a:pt x="434" y="768"/>
                    <a:pt x="667" y="701"/>
                    <a:pt x="867" y="635"/>
                  </a:cubicBezTo>
                  <a:cubicBezTo>
                    <a:pt x="1101" y="601"/>
                    <a:pt x="1301" y="601"/>
                    <a:pt x="1501" y="601"/>
                  </a:cubicBezTo>
                  <a:cubicBezTo>
                    <a:pt x="1835" y="601"/>
                    <a:pt x="2102" y="668"/>
                    <a:pt x="2302" y="801"/>
                  </a:cubicBezTo>
                  <a:cubicBezTo>
                    <a:pt x="2468" y="935"/>
                    <a:pt x="2569" y="1135"/>
                    <a:pt x="2569" y="1402"/>
                  </a:cubicBezTo>
                  <a:cubicBezTo>
                    <a:pt x="2569" y="1669"/>
                    <a:pt x="2502" y="1869"/>
                    <a:pt x="2302" y="2002"/>
                  </a:cubicBezTo>
                  <a:cubicBezTo>
                    <a:pt x="2135" y="2136"/>
                    <a:pt x="1868" y="2202"/>
                    <a:pt x="1534" y="2202"/>
                  </a:cubicBezTo>
                  <a:lnTo>
                    <a:pt x="901" y="2202"/>
                  </a:lnTo>
                  <a:lnTo>
                    <a:pt x="901" y="2770"/>
                  </a:lnTo>
                  <a:lnTo>
                    <a:pt x="1501" y="2770"/>
                  </a:lnTo>
                  <a:cubicBezTo>
                    <a:pt x="1868" y="2770"/>
                    <a:pt x="2168" y="2870"/>
                    <a:pt x="2368" y="3036"/>
                  </a:cubicBezTo>
                  <a:cubicBezTo>
                    <a:pt x="2602" y="3203"/>
                    <a:pt x="2702" y="3437"/>
                    <a:pt x="2702" y="3737"/>
                  </a:cubicBezTo>
                  <a:cubicBezTo>
                    <a:pt x="2702" y="4070"/>
                    <a:pt x="2569" y="4337"/>
                    <a:pt x="2368" y="4504"/>
                  </a:cubicBezTo>
                  <a:cubicBezTo>
                    <a:pt x="2135" y="4671"/>
                    <a:pt x="1801" y="4738"/>
                    <a:pt x="1368" y="4738"/>
                  </a:cubicBezTo>
                  <a:cubicBezTo>
                    <a:pt x="1101" y="4738"/>
                    <a:pt x="867" y="4738"/>
                    <a:pt x="634" y="4671"/>
                  </a:cubicBezTo>
                  <a:cubicBezTo>
                    <a:pt x="400" y="4604"/>
                    <a:pt x="200" y="4537"/>
                    <a:pt x="0" y="4404"/>
                  </a:cubicBezTo>
                  <a:lnTo>
                    <a:pt x="0" y="5071"/>
                  </a:lnTo>
                  <a:cubicBezTo>
                    <a:pt x="234" y="5171"/>
                    <a:pt x="500" y="5238"/>
                    <a:pt x="701" y="5271"/>
                  </a:cubicBezTo>
                  <a:cubicBezTo>
                    <a:pt x="934" y="5305"/>
                    <a:pt x="1168" y="5338"/>
                    <a:pt x="1368" y="5338"/>
                  </a:cubicBezTo>
                  <a:cubicBezTo>
                    <a:pt x="2035" y="5338"/>
                    <a:pt x="2535" y="5205"/>
                    <a:pt x="2869" y="4904"/>
                  </a:cubicBezTo>
                  <a:cubicBezTo>
                    <a:pt x="3202" y="4638"/>
                    <a:pt x="3402" y="4237"/>
                    <a:pt x="3402" y="3737"/>
                  </a:cubicBezTo>
                  <a:cubicBezTo>
                    <a:pt x="3402" y="3403"/>
                    <a:pt x="3302" y="3136"/>
                    <a:pt x="3102" y="2903"/>
                  </a:cubicBezTo>
                  <a:cubicBezTo>
                    <a:pt x="2935" y="2669"/>
                    <a:pt x="2669" y="2536"/>
                    <a:pt x="2335" y="2469"/>
                  </a:cubicBezTo>
                  <a:cubicBezTo>
                    <a:pt x="2635" y="2403"/>
                    <a:pt x="2869" y="2269"/>
                    <a:pt x="3036" y="2069"/>
                  </a:cubicBezTo>
                  <a:cubicBezTo>
                    <a:pt x="3202" y="1869"/>
                    <a:pt x="3269" y="1635"/>
                    <a:pt x="3269" y="1335"/>
                  </a:cubicBezTo>
                  <a:cubicBezTo>
                    <a:pt x="3269" y="935"/>
                    <a:pt x="3102" y="601"/>
                    <a:pt x="2802" y="368"/>
                  </a:cubicBezTo>
                  <a:cubicBezTo>
                    <a:pt x="2502" y="134"/>
                    <a:pt x="2068" y="1"/>
                    <a:pt x="15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6"/>
            <p:cNvSpPr/>
            <p:nvPr/>
          </p:nvSpPr>
          <p:spPr>
            <a:xfrm>
              <a:off x="3993025" y="2065250"/>
              <a:ext cx="18375" cy="21700"/>
            </a:xfrm>
            <a:custGeom>
              <a:rect b="b" l="l" r="r" t="t"/>
              <a:pathLst>
                <a:path extrusionOk="0" h="868" w="735">
                  <a:moveTo>
                    <a:pt x="0" y="1"/>
                  </a:moveTo>
                  <a:lnTo>
                    <a:pt x="0" y="868"/>
                  </a:lnTo>
                  <a:lnTo>
                    <a:pt x="734" y="868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6"/>
            <p:cNvSpPr/>
            <p:nvPr/>
          </p:nvSpPr>
          <p:spPr>
            <a:xfrm>
              <a:off x="4042225" y="1956000"/>
              <a:ext cx="88425" cy="133475"/>
            </a:xfrm>
            <a:custGeom>
              <a:rect b="b" l="l" r="r" t="t"/>
              <a:pathLst>
                <a:path extrusionOk="0" h="5339" w="3537">
                  <a:moveTo>
                    <a:pt x="1768" y="568"/>
                  </a:moveTo>
                  <a:cubicBezTo>
                    <a:pt x="2135" y="568"/>
                    <a:pt x="2402" y="735"/>
                    <a:pt x="2569" y="1068"/>
                  </a:cubicBezTo>
                  <a:cubicBezTo>
                    <a:pt x="2769" y="1435"/>
                    <a:pt x="2869" y="1969"/>
                    <a:pt x="2869" y="2669"/>
                  </a:cubicBezTo>
                  <a:cubicBezTo>
                    <a:pt x="2869" y="3370"/>
                    <a:pt x="2769" y="3904"/>
                    <a:pt x="2569" y="4271"/>
                  </a:cubicBezTo>
                  <a:cubicBezTo>
                    <a:pt x="2402" y="4604"/>
                    <a:pt x="2135" y="4771"/>
                    <a:pt x="1768" y="4771"/>
                  </a:cubicBezTo>
                  <a:cubicBezTo>
                    <a:pt x="1401" y="4771"/>
                    <a:pt x="1135" y="4604"/>
                    <a:pt x="968" y="4271"/>
                  </a:cubicBezTo>
                  <a:cubicBezTo>
                    <a:pt x="768" y="3904"/>
                    <a:pt x="701" y="3370"/>
                    <a:pt x="701" y="2669"/>
                  </a:cubicBezTo>
                  <a:cubicBezTo>
                    <a:pt x="701" y="1969"/>
                    <a:pt x="768" y="1435"/>
                    <a:pt x="968" y="1068"/>
                  </a:cubicBezTo>
                  <a:cubicBezTo>
                    <a:pt x="1135" y="735"/>
                    <a:pt x="1401" y="568"/>
                    <a:pt x="1768" y="568"/>
                  </a:cubicBezTo>
                  <a:close/>
                  <a:moveTo>
                    <a:pt x="1768" y="1"/>
                  </a:moveTo>
                  <a:cubicBezTo>
                    <a:pt x="1201" y="1"/>
                    <a:pt x="768" y="234"/>
                    <a:pt x="434" y="701"/>
                  </a:cubicBezTo>
                  <a:cubicBezTo>
                    <a:pt x="134" y="1135"/>
                    <a:pt x="0" y="1802"/>
                    <a:pt x="0" y="2669"/>
                  </a:cubicBezTo>
                  <a:cubicBezTo>
                    <a:pt x="0" y="3537"/>
                    <a:pt x="134" y="4204"/>
                    <a:pt x="434" y="4671"/>
                  </a:cubicBezTo>
                  <a:cubicBezTo>
                    <a:pt x="768" y="5105"/>
                    <a:pt x="1201" y="5338"/>
                    <a:pt x="1768" y="5338"/>
                  </a:cubicBezTo>
                  <a:cubicBezTo>
                    <a:pt x="2335" y="5338"/>
                    <a:pt x="2802" y="5105"/>
                    <a:pt x="3103" y="4671"/>
                  </a:cubicBezTo>
                  <a:cubicBezTo>
                    <a:pt x="3403" y="4204"/>
                    <a:pt x="3536" y="3537"/>
                    <a:pt x="3536" y="2669"/>
                  </a:cubicBezTo>
                  <a:cubicBezTo>
                    <a:pt x="3536" y="1802"/>
                    <a:pt x="3403" y="1135"/>
                    <a:pt x="3103" y="701"/>
                  </a:cubicBezTo>
                  <a:cubicBezTo>
                    <a:pt x="2802" y="234"/>
                    <a:pt x="2335" y="1"/>
                    <a:pt x="1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6"/>
            <p:cNvSpPr/>
            <p:nvPr/>
          </p:nvSpPr>
          <p:spPr>
            <a:xfrm>
              <a:off x="3429275" y="2304600"/>
              <a:ext cx="216025" cy="326925"/>
            </a:xfrm>
            <a:custGeom>
              <a:rect b="b" l="l" r="r" t="t"/>
              <a:pathLst>
                <a:path extrusionOk="0" h="13077" w="8641">
                  <a:moveTo>
                    <a:pt x="4304" y="1334"/>
                  </a:moveTo>
                  <a:cubicBezTo>
                    <a:pt x="5038" y="1334"/>
                    <a:pt x="5605" y="1535"/>
                    <a:pt x="6039" y="1902"/>
                  </a:cubicBezTo>
                  <a:cubicBezTo>
                    <a:pt x="6439" y="2268"/>
                    <a:pt x="6639" y="2769"/>
                    <a:pt x="6639" y="3436"/>
                  </a:cubicBezTo>
                  <a:cubicBezTo>
                    <a:pt x="6639" y="4070"/>
                    <a:pt x="6439" y="4570"/>
                    <a:pt x="6039" y="4937"/>
                  </a:cubicBezTo>
                  <a:cubicBezTo>
                    <a:pt x="5605" y="5304"/>
                    <a:pt x="5038" y="5504"/>
                    <a:pt x="4304" y="5504"/>
                  </a:cubicBezTo>
                  <a:cubicBezTo>
                    <a:pt x="3570" y="5504"/>
                    <a:pt x="3003" y="5304"/>
                    <a:pt x="2603" y="4937"/>
                  </a:cubicBezTo>
                  <a:cubicBezTo>
                    <a:pt x="2169" y="4570"/>
                    <a:pt x="1969" y="4070"/>
                    <a:pt x="1969" y="3436"/>
                  </a:cubicBezTo>
                  <a:cubicBezTo>
                    <a:pt x="1969" y="2769"/>
                    <a:pt x="2169" y="2268"/>
                    <a:pt x="2603" y="1902"/>
                  </a:cubicBezTo>
                  <a:cubicBezTo>
                    <a:pt x="3003" y="1535"/>
                    <a:pt x="3570" y="1334"/>
                    <a:pt x="4304" y="1334"/>
                  </a:cubicBezTo>
                  <a:close/>
                  <a:moveTo>
                    <a:pt x="4304" y="6838"/>
                  </a:moveTo>
                  <a:cubicBezTo>
                    <a:pt x="5138" y="6838"/>
                    <a:pt x="5772" y="7072"/>
                    <a:pt x="6239" y="7506"/>
                  </a:cubicBezTo>
                  <a:cubicBezTo>
                    <a:pt x="6706" y="7939"/>
                    <a:pt x="6939" y="8506"/>
                    <a:pt x="6939" y="9273"/>
                  </a:cubicBezTo>
                  <a:cubicBezTo>
                    <a:pt x="6939" y="10041"/>
                    <a:pt x="6706" y="10641"/>
                    <a:pt x="6239" y="11075"/>
                  </a:cubicBezTo>
                  <a:cubicBezTo>
                    <a:pt x="5772" y="11508"/>
                    <a:pt x="5105" y="11709"/>
                    <a:pt x="4304" y="11709"/>
                  </a:cubicBezTo>
                  <a:cubicBezTo>
                    <a:pt x="3503" y="11709"/>
                    <a:pt x="2870" y="11508"/>
                    <a:pt x="2403" y="11075"/>
                  </a:cubicBezTo>
                  <a:cubicBezTo>
                    <a:pt x="1936" y="10641"/>
                    <a:pt x="1702" y="10041"/>
                    <a:pt x="1702" y="9273"/>
                  </a:cubicBezTo>
                  <a:cubicBezTo>
                    <a:pt x="1702" y="8506"/>
                    <a:pt x="1936" y="7939"/>
                    <a:pt x="2403" y="7506"/>
                  </a:cubicBezTo>
                  <a:cubicBezTo>
                    <a:pt x="2870" y="7072"/>
                    <a:pt x="3503" y="6838"/>
                    <a:pt x="4304" y="6838"/>
                  </a:cubicBezTo>
                  <a:close/>
                  <a:moveTo>
                    <a:pt x="4304" y="0"/>
                  </a:moveTo>
                  <a:cubicBezTo>
                    <a:pt x="3070" y="0"/>
                    <a:pt x="2069" y="300"/>
                    <a:pt x="1369" y="867"/>
                  </a:cubicBezTo>
                  <a:cubicBezTo>
                    <a:pt x="635" y="1468"/>
                    <a:pt x="301" y="2268"/>
                    <a:pt x="301" y="3269"/>
                  </a:cubicBezTo>
                  <a:cubicBezTo>
                    <a:pt x="301" y="3970"/>
                    <a:pt x="501" y="4603"/>
                    <a:pt x="902" y="5104"/>
                  </a:cubicBezTo>
                  <a:cubicBezTo>
                    <a:pt x="1302" y="5604"/>
                    <a:pt x="1869" y="5938"/>
                    <a:pt x="2603" y="6105"/>
                  </a:cubicBezTo>
                  <a:cubicBezTo>
                    <a:pt x="1769" y="6305"/>
                    <a:pt x="1135" y="6672"/>
                    <a:pt x="668" y="7239"/>
                  </a:cubicBezTo>
                  <a:cubicBezTo>
                    <a:pt x="234" y="7806"/>
                    <a:pt x="1" y="8473"/>
                    <a:pt x="1" y="9273"/>
                  </a:cubicBezTo>
                  <a:cubicBezTo>
                    <a:pt x="1" y="10508"/>
                    <a:pt x="368" y="11442"/>
                    <a:pt x="1102" y="12075"/>
                  </a:cubicBezTo>
                  <a:cubicBezTo>
                    <a:pt x="1836" y="12743"/>
                    <a:pt x="2936" y="13076"/>
                    <a:pt x="4304" y="13076"/>
                  </a:cubicBezTo>
                  <a:cubicBezTo>
                    <a:pt x="5705" y="13076"/>
                    <a:pt x="6772" y="12743"/>
                    <a:pt x="7506" y="12075"/>
                  </a:cubicBezTo>
                  <a:cubicBezTo>
                    <a:pt x="8274" y="11442"/>
                    <a:pt x="8640" y="10508"/>
                    <a:pt x="8640" y="9273"/>
                  </a:cubicBezTo>
                  <a:cubicBezTo>
                    <a:pt x="8640" y="8473"/>
                    <a:pt x="8407" y="7806"/>
                    <a:pt x="7940" y="7239"/>
                  </a:cubicBezTo>
                  <a:cubicBezTo>
                    <a:pt x="7473" y="6672"/>
                    <a:pt x="6839" y="6305"/>
                    <a:pt x="6039" y="6105"/>
                  </a:cubicBezTo>
                  <a:cubicBezTo>
                    <a:pt x="6739" y="5938"/>
                    <a:pt x="7306" y="5604"/>
                    <a:pt x="7706" y="5104"/>
                  </a:cubicBezTo>
                  <a:cubicBezTo>
                    <a:pt x="8140" y="4603"/>
                    <a:pt x="8340" y="3970"/>
                    <a:pt x="8340" y="3269"/>
                  </a:cubicBezTo>
                  <a:cubicBezTo>
                    <a:pt x="8340" y="2268"/>
                    <a:pt x="7973" y="1468"/>
                    <a:pt x="7273" y="867"/>
                  </a:cubicBezTo>
                  <a:cubicBezTo>
                    <a:pt x="6539" y="300"/>
                    <a:pt x="5572" y="0"/>
                    <a:pt x="43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56"/>
            <p:cNvSpPr/>
            <p:nvPr/>
          </p:nvSpPr>
          <p:spPr>
            <a:xfrm>
              <a:off x="3721150" y="2571450"/>
              <a:ext cx="44225" cy="54225"/>
            </a:xfrm>
            <a:custGeom>
              <a:rect b="b" l="l" r="r" t="t"/>
              <a:pathLst>
                <a:path extrusionOk="0" h="2169" w="1769">
                  <a:moveTo>
                    <a:pt x="1" y="0"/>
                  </a:moveTo>
                  <a:lnTo>
                    <a:pt x="1" y="2169"/>
                  </a:lnTo>
                  <a:lnTo>
                    <a:pt x="1769" y="2169"/>
                  </a:lnTo>
                  <a:lnTo>
                    <a:pt x="17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56"/>
            <p:cNvSpPr/>
            <p:nvPr/>
          </p:nvSpPr>
          <p:spPr>
            <a:xfrm>
              <a:off x="3845425" y="2310425"/>
              <a:ext cx="203500" cy="321100"/>
            </a:xfrm>
            <a:custGeom>
              <a:rect b="b" l="l" r="r" t="t"/>
              <a:pathLst>
                <a:path extrusionOk="0" h="12844" w="814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6"/>
            <p:cNvSpPr/>
            <p:nvPr/>
          </p:nvSpPr>
          <p:spPr>
            <a:xfrm>
              <a:off x="3408450" y="2304600"/>
              <a:ext cx="216000" cy="326925"/>
            </a:xfrm>
            <a:custGeom>
              <a:rect b="b" l="l" r="r" t="t"/>
              <a:pathLst>
                <a:path extrusionOk="0" h="13077" w="8640">
                  <a:moveTo>
                    <a:pt x="4303" y="1334"/>
                  </a:moveTo>
                  <a:cubicBezTo>
                    <a:pt x="5037" y="1334"/>
                    <a:pt x="5604" y="1535"/>
                    <a:pt x="6038" y="1902"/>
                  </a:cubicBezTo>
                  <a:cubicBezTo>
                    <a:pt x="6438" y="2268"/>
                    <a:pt x="6638" y="2769"/>
                    <a:pt x="6638" y="3436"/>
                  </a:cubicBezTo>
                  <a:cubicBezTo>
                    <a:pt x="6638" y="4070"/>
                    <a:pt x="6438" y="4570"/>
                    <a:pt x="6038" y="4937"/>
                  </a:cubicBezTo>
                  <a:cubicBezTo>
                    <a:pt x="5604" y="5304"/>
                    <a:pt x="5037" y="5504"/>
                    <a:pt x="4303" y="5504"/>
                  </a:cubicBezTo>
                  <a:cubicBezTo>
                    <a:pt x="3569" y="5504"/>
                    <a:pt x="3002" y="5304"/>
                    <a:pt x="2602" y="4937"/>
                  </a:cubicBezTo>
                  <a:cubicBezTo>
                    <a:pt x="2168" y="4570"/>
                    <a:pt x="1968" y="4070"/>
                    <a:pt x="1968" y="3436"/>
                  </a:cubicBezTo>
                  <a:cubicBezTo>
                    <a:pt x="1968" y="2769"/>
                    <a:pt x="2168" y="2268"/>
                    <a:pt x="2602" y="1902"/>
                  </a:cubicBezTo>
                  <a:cubicBezTo>
                    <a:pt x="3002" y="1535"/>
                    <a:pt x="3569" y="1334"/>
                    <a:pt x="4303" y="1334"/>
                  </a:cubicBezTo>
                  <a:close/>
                  <a:moveTo>
                    <a:pt x="4303" y="6838"/>
                  </a:moveTo>
                  <a:cubicBezTo>
                    <a:pt x="5137" y="6838"/>
                    <a:pt x="5771" y="7072"/>
                    <a:pt x="6238" y="7506"/>
                  </a:cubicBezTo>
                  <a:cubicBezTo>
                    <a:pt x="6705" y="7939"/>
                    <a:pt x="6938" y="8506"/>
                    <a:pt x="6938" y="9273"/>
                  </a:cubicBezTo>
                  <a:cubicBezTo>
                    <a:pt x="6938" y="10041"/>
                    <a:pt x="6705" y="10641"/>
                    <a:pt x="6238" y="11075"/>
                  </a:cubicBezTo>
                  <a:cubicBezTo>
                    <a:pt x="5771" y="11508"/>
                    <a:pt x="5104" y="11709"/>
                    <a:pt x="4303" y="11709"/>
                  </a:cubicBezTo>
                  <a:cubicBezTo>
                    <a:pt x="3503" y="11709"/>
                    <a:pt x="2869" y="11508"/>
                    <a:pt x="2402" y="11075"/>
                  </a:cubicBezTo>
                  <a:cubicBezTo>
                    <a:pt x="1935" y="10641"/>
                    <a:pt x="1701" y="10041"/>
                    <a:pt x="1701" y="9273"/>
                  </a:cubicBezTo>
                  <a:cubicBezTo>
                    <a:pt x="1701" y="8506"/>
                    <a:pt x="1935" y="7939"/>
                    <a:pt x="2402" y="7506"/>
                  </a:cubicBezTo>
                  <a:cubicBezTo>
                    <a:pt x="2869" y="7072"/>
                    <a:pt x="3503" y="6838"/>
                    <a:pt x="4303" y="6838"/>
                  </a:cubicBezTo>
                  <a:close/>
                  <a:moveTo>
                    <a:pt x="4303" y="0"/>
                  </a:moveTo>
                  <a:cubicBezTo>
                    <a:pt x="3069" y="0"/>
                    <a:pt x="2068" y="300"/>
                    <a:pt x="1368" y="867"/>
                  </a:cubicBezTo>
                  <a:cubicBezTo>
                    <a:pt x="634" y="1468"/>
                    <a:pt x="300" y="2268"/>
                    <a:pt x="300" y="3269"/>
                  </a:cubicBezTo>
                  <a:cubicBezTo>
                    <a:pt x="300" y="3970"/>
                    <a:pt x="500" y="4603"/>
                    <a:pt x="901" y="5104"/>
                  </a:cubicBezTo>
                  <a:cubicBezTo>
                    <a:pt x="1301" y="5604"/>
                    <a:pt x="1868" y="5938"/>
                    <a:pt x="2602" y="6105"/>
                  </a:cubicBezTo>
                  <a:cubicBezTo>
                    <a:pt x="1768" y="6305"/>
                    <a:pt x="1134" y="6672"/>
                    <a:pt x="667" y="7239"/>
                  </a:cubicBezTo>
                  <a:cubicBezTo>
                    <a:pt x="234" y="7806"/>
                    <a:pt x="0" y="8473"/>
                    <a:pt x="0" y="9273"/>
                  </a:cubicBezTo>
                  <a:cubicBezTo>
                    <a:pt x="0" y="10508"/>
                    <a:pt x="367" y="11442"/>
                    <a:pt x="1101" y="12075"/>
                  </a:cubicBezTo>
                  <a:cubicBezTo>
                    <a:pt x="1835" y="12743"/>
                    <a:pt x="2935" y="13076"/>
                    <a:pt x="4303" y="13076"/>
                  </a:cubicBezTo>
                  <a:cubicBezTo>
                    <a:pt x="5704" y="13076"/>
                    <a:pt x="6772" y="12743"/>
                    <a:pt x="7505" y="12075"/>
                  </a:cubicBezTo>
                  <a:cubicBezTo>
                    <a:pt x="8273" y="11442"/>
                    <a:pt x="8640" y="10508"/>
                    <a:pt x="8640" y="9273"/>
                  </a:cubicBezTo>
                  <a:cubicBezTo>
                    <a:pt x="8640" y="8473"/>
                    <a:pt x="8406" y="7806"/>
                    <a:pt x="7939" y="7239"/>
                  </a:cubicBezTo>
                  <a:cubicBezTo>
                    <a:pt x="7472" y="6672"/>
                    <a:pt x="6838" y="6305"/>
                    <a:pt x="6038" y="6105"/>
                  </a:cubicBezTo>
                  <a:cubicBezTo>
                    <a:pt x="6738" y="5938"/>
                    <a:pt x="7305" y="5604"/>
                    <a:pt x="7706" y="5104"/>
                  </a:cubicBezTo>
                  <a:cubicBezTo>
                    <a:pt x="8139" y="4603"/>
                    <a:pt x="8339" y="3970"/>
                    <a:pt x="8339" y="3269"/>
                  </a:cubicBezTo>
                  <a:cubicBezTo>
                    <a:pt x="8339" y="2268"/>
                    <a:pt x="7972" y="1468"/>
                    <a:pt x="7272" y="867"/>
                  </a:cubicBezTo>
                  <a:cubicBezTo>
                    <a:pt x="6538" y="300"/>
                    <a:pt x="5571" y="0"/>
                    <a:pt x="4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6"/>
            <p:cNvSpPr/>
            <p:nvPr/>
          </p:nvSpPr>
          <p:spPr>
            <a:xfrm>
              <a:off x="3700325" y="2571450"/>
              <a:ext cx="44200" cy="54225"/>
            </a:xfrm>
            <a:custGeom>
              <a:rect b="b" l="l" r="r" t="t"/>
              <a:pathLst>
                <a:path extrusionOk="0" h="2169" w="1768">
                  <a:moveTo>
                    <a:pt x="0" y="0"/>
                  </a:moveTo>
                  <a:lnTo>
                    <a:pt x="0" y="2169"/>
                  </a:lnTo>
                  <a:lnTo>
                    <a:pt x="1768" y="2169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6"/>
            <p:cNvSpPr/>
            <p:nvPr/>
          </p:nvSpPr>
          <p:spPr>
            <a:xfrm>
              <a:off x="3824575" y="2310425"/>
              <a:ext cx="203500" cy="321100"/>
            </a:xfrm>
            <a:custGeom>
              <a:rect b="b" l="l" r="r" t="t"/>
              <a:pathLst>
                <a:path extrusionOk="0" h="12844" w="8140">
                  <a:moveTo>
                    <a:pt x="534" y="1"/>
                  </a:moveTo>
                  <a:lnTo>
                    <a:pt x="534" y="6339"/>
                  </a:lnTo>
                  <a:cubicBezTo>
                    <a:pt x="1001" y="6105"/>
                    <a:pt x="1468" y="5938"/>
                    <a:pt x="1902" y="5838"/>
                  </a:cubicBezTo>
                  <a:cubicBezTo>
                    <a:pt x="2369" y="5738"/>
                    <a:pt x="2836" y="5705"/>
                    <a:pt x="3269" y="5705"/>
                  </a:cubicBezTo>
                  <a:cubicBezTo>
                    <a:pt x="4237" y="5705"/>
                    <a:pt x="5037" y="5938"/>
                    <a:pt x="5604" y="6472"/>
                  </a:cubicBezTo>
                  <a:cubicBezTo>
                    <a:pt x="6171" y="6972"/>
                    <a:pt x="6438" y="7673"/>
                    <a:pt x="6438" y="8540"/>
                  </a:cubicBezTo>
                  <a:cubicBezTo>
                    <a:pt x="6438" y="9441"/>
                    <a:pt x="6171" y="10108"/>
                    <a:pt x="5604" y="10642"/>
                  </a:cubicBezTo>
                  <a:cubicBezTo>
                    <a:pt x="5037" y="11142"/>
                    <a:pt x="4237" y="11409"/>
                    <a:pt x="3269" y="11409"/>
                  </a:cubicBezTo>
                  <a:cubicBezTo>
                    <a:pt x="2669" y="11409"/>
                    <a:pt x="2102" y="11342"/>
                    <a:pt x="1568" y="11209"/>
                  </a:cubicBezTo>
                  <a:cubicBezTo>
                    <a:pt x="1034" y="11075"/>
                    <a:pt x="501" y="10875"/>
                    <a:pt x="0" y="10575"/>
                  </a:cubicBezTo>
                  <a:lnTo>
                    <a:pt x="0" y="12309"/>
                  </a:lnTo>
                  <a:cubicBezTo>
                    <a:pt x="567" y="12476"/>
                    <a:pt x="1134" y="12610"/>
                    <a:pt x="1701" y="12710"/>
                  </a:cubicBezTo>
                  <a:cubicBezTo>
                    <a:pt x="2235" y="12776"/>
                    <a:pt x="2769" y="12843"/>
                    <a:pt x="3303" y="12843"/>
                  </a:cubicBezTo>
                  <a:cubicBezTo>
                    <a:pt x="4837" y="12843"/>
                    <a:pt x="6038" y="12476"/>
                    <a:pt x="6872" y="11709"/>
                  </a:cubicBezTo>
                  <a:cubicBezTo>
                    <a:pt x="7739" y="10975"/>
                    <a:pt x="8139" y="9908"/>
                    <a:pt x="8139" y="8540"/>
                  </a:cubicBezTo>
                  <a:cubicBezTo>
                    <a:pt x="8139" y="7239"/>
                    <a:pt x="7739" y="6205"/>
                    <a:pt x="6905" y="5405"/>
                  </a:cubicBezTo>
                  <a:cubicBezTo>
                    <a:pt x="6105" y="4637"/>
                    <a:pt x="4970" y="4270"/>
                    <a:pt x="3569" y="4270"/>
                  </a:cubicBezTo>
                  <a:cubicBezTo>
                    <a:pt x="3336" y="4270"/>
                    <a:pt x="3069" y="4270"/>
                    <a:pt x="2836" y="4337"/>
                  </a:cubicBezTo>
                  <a:cubicBezTo>
                    <a:pt x="2569" y="4370"/>
                    <a:pt x="2335" y="4437"/>
                    <a:pt x="2102" y="4504"/>
                  </a:cubicBezTo>
                  <a:lnTo>
                    <a:pt x="2102" y="1435"/>
                  </a:lnTo>
                  <a:lnTo>
                    <a:pt x="7205" y="1435"/>
                  </a:lnTo>
                  <a:lnTo>
                    <a:pt x="720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6"/>
            <p:cNvSpPr/>
            <p:nvPr/>
          </p:nvSpPr>
          <p:spPr>
            <a:xfrm>
              <a:off x="3576900" y="2961575"/>
              <a:ext cx="370350" cy="310400"/>
            </a:xfrm>
            <a:custGeom>
              <a:rect b="b" l="l" r="r" t="t"/>
              <a:pathLst>
                <a:path extrusionOk="0" h="12416" w="14814">
                  <a:moveTo>
                    <a:pt x="6626" y="0"/>
                  </a:moveTo>
                  <a:cubicBezTo>
                    <a:pt x="6489" y="0"/>
                    <a:pt x="6348" y="2"/>
                    <a:pt x="6205" y="7"/>
                  </a:cubicBezTo>
                  <a:cubicBezTo>
                    <a:pt x="6205" y="7"/>
                    <a:pt x="6106" y="0"/>
                    <a:pt x="5935" y="0"/>
                  </a:cubicBezTo>
                  <a:cubicBezTo>
                    <a:pt x="4932" y="0"/>
                    <a:pt x="1458" y="220"/>
                    <a:pt x="1201" y="3242"/>
                  </a:cubicBezTo>
                  <a:cubicBezTo>
                    <a:pt x="901" y="6745"/>
                    <a:pt x="0" y="12049"/>
                    <a:pt x="4103" y="12049"/>
                  </a:cubicBezTo>
                  <a:cubicBezTo>
                    <a:pt x="6155" y="12049"/>
                    <a:pt x="8073" y="12416"/>
                    <a:pt x="9553" y="12416"/>
                  </a:cubicBezTo>
                  <a:cubicBezTo>
                    <a:pt x="11033" y="12416"/>
                    <a:pt x="12075" y="12049"/>
                    <a:pt x="12376" y="10581"/>
                  </a:cubicBezTo>
                  <a:cubicBezTo>
                    <a:pt x="12933" y="7694"/>
                    <a:pt x="14814" y="0"/>
                    <a:pt x="66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6"/>
            <p:cNvSpPr/>
            <p:nvPr/>
          </p:nvSpPr>
          <p:spPr>
            <a:xfrm>
              <a:off x="3606925" y="3350075"/>
              <a:ext cx="307725" cy="390575"/>
            </a:xfrm>
            <a:custGeom>
              <a:rect b="b" l="l" r="r" t="t"/>
              <a:pathLst>
                <a:path extrusionOk="0" h="15623" w="12309">
                  <a:moveTo>
                    <a:pt x="3461" y="0"/>
                  </a:moveTo>
                  <a:cubicBezTo>
                    <a:pt x="2428" y="0"/>
                    <a:pt x="495" y="320"/>
                    <a:pt x="300" y="2680"/>
                  </a:cubicBezTo>
                  <a:cubicBezTo>
                    <a:pt x="0" y="5915"/>
                    <a:pt x="133" y="15622"/>
                    <a:pt x="4236" y="15622"/>
                  </a:cubicBezTo>
                  <a:cubicBezTo>
                    <a:pt x="8339" y="15622"/>
                    <a:pt x="11742" y="15522"/>
                    <a:pt x="12042" y="11986"/>
                  </a:cubicBezTo>
                  <a:cubicBezTo>
                    <a:pt x="12309" y="8484"/>
                    <a:pt x="11442" y="44"/>
                    <a:pt x="4103" y="44"/>
                  </a:cubicBezTo>
                  <a:cubicBezTo>
                    <a:pt x="4103" y="44"/>
                    <a:pt x="3844" y="0"/>
                    <a:pt x="34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3298350" y="3180100"/>
              <a:ext cx="331100" cy="321650"/>
            </a:xfrm>
            <a:custGeom>
              <a:rect b="b" l="l" r="r" t="t"/>
              <a:pathLst>
                <a:path extrusionOk="0" h="12866" w="13244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6706" y="12214"/>
                    <a:pt x="6706" y="12214"/>
                  </a:cubicBezTo>
                  <a:cubicBezTo>
                    <a:pt x="6706" y="12214"/>
                    <a:pt x="7535" y="12865"/>
                    <a:pt x="8311" y="12865"/>
                  </a:cubicBezTo>
                  <a:cubicBezTo>
                    <a:pt x="8917" y="12865"/>
                    <a:pt x="9491" y="12467"/>
                    <a:pt x="9608" y="11046"/>
                  </a:cubicBezTo>
                  <a:cubicBezTo>
                    <a:pt x="9875" y="7811"/>
                    <a:pt x="13244" y="739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6"/>
            <p:cNvSpPr/>
            <p:nvPr/>
          </p:nvSpPr>
          <p:spPr>
            <a:xfrm>
              <a:off x="3882100" y="3167700"/>
              <a:ext cx="296075" cy="311750"/>
            </a:xfrm>
            <a:custGeom>
              <a:rect b="b" l="l" r="r" t="t"/>
              <a:pathLst>
                <a:path extrusionOk="0" h="12470" w="11843">
                  <a:moveTo>
                    <a:pt x="3403" y="1"/>
                  </a:moveTo>
                  <a:cubicBezTo>
                    <a:pt x="3403" y="1"/>
                    <a:pt x="1035" y="268"/>
                    <a:pt x="735" y="2636"/>
                  </a:cubicBezTo>
                  <a:cubicBezTo>
                    <a:pt x="435" y="5004"/>
                    <a:pt x="1" y="11643"/>
                    <a:pt x="3503" y="12343"/>
                  </a:cubicBezTo>
                  <a:cubicBezTo>
                    <a:pt x="3936" y="12430"/>
                    <a:pt x="4368" y="12469"/>
                    <a:pt x="4796" y="12469"/>
                  </a:cubicBezTo>
                  <a:cubicBezTo>
                    <a:pt x="8493" y="12469"/>
                    <a:pt x="11843" y="9520"/>
                    <a:pt x="11843" y="8474"/>
                  </a:cubicBezTo>
                  <a:cubicBezTo>
                    <a:pt x="11843" y="7306"/>
                    <a:pt x="10442" y="2936"/>
                    <a:pt x="3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6"/>
            <p:cNvSpPr/>
            <p:nvPr/>
          </p:nvSpPr>
          <p:spPr>
            <a:xfrm>
              <a:off x="3576900" y="2961475"/>
              <a:ext cx="300925" cy="301550"/>
            </a:xfrm>
            <a:custGeom>
              <a:rect b="b" l="l" r="r" t="t"/>
              <a:pathLst>
                <a:path extrusionOk="0" h="12062" w="12037">
                  <a:moveTo>
                    <a:pt x="6577" y="1"/>
                  </a:moveTo>
                  <a:cubicBezTo>
                    <a:pt x="6456" y="1"/>
                    <a:pt x="6332" y="4"/>
                    <a:pt x="6205" y="11"/>
                  </a:cubicBezTo>
                  <a:cubicBezTo>
                    <a:pt x="6205" y="11"/>
                    <a:pt x="6106" y="4"/>
                    <a:pt x="5935" y="4"/>
                  </a:cubicBezTo>
                  <a:cubicBezTo>
                    <a:pt x="4932" y="4"/>
                    <a:pt x="1458" y="224"/>
                    <a:pt x="1201" y="3246"/>
                  </a:cubicBezTo>
                  <a:cubicBezTo>
                    <a:pt x="901" y="6749"/>
                    <a:pt x="0" y="12053"/>
                    <a:pt x="4103" y="12053"/>
                  </a:cubicBezTo>
                  <a:cubicBezTo>
                    <a:pt x="4800" y="12053"/>
                    <a:pt x="5429" y="12061"/>
                    <a:pt x="5997" y="12061"/>
                  </a:cubicBezTo>
                  <a:cubicBezTo>
                    <a:pt x="8773" y="12061"/>
                    <a:pt x="10076" y="11854"/>
                    <a:pt x="10574" y="9417"/>
                  </a:cubicBezTo>
                  <a:cubicBezTo>
                    <a:pt x="11162" y="6513"/>
                    <a:pt x="12037" y="1"/>
                    <a:pt x="65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6"/>
            <p:cNvSpPr/>
            <p:nvPr/>
          </p:nvSpPr>
          <p:spPr>
            <a:xfrm>
              <a:off x="3591900" y="3350075"/>
              <a:ext cx="301075" cy="332300"/>
            </a:xfrm>
            <a:custGeom>
              <a:rect b="b" l="l" r="r" t="t"/>
              <a:pathLst>
                <a:path extrusionOk="0" h="13292" w="12043">
                  <a:moveTo>
                    <a:pt x="4062" y="0"/>
                  </a:moveTo>
                  <a:cubicBezTo>
                    <a:pt x="3029" y="0"/>
                    <a:pt x="1096" y="320"/>
                    <a:pt x="901" y="2680"/>
                  </a:cubicBezTo>
                  <a:cubicBezTo>
                    <a:pt x="601" y="5915"/>
                    <a:pt x="1" y="13287"/>
                    <a:pt x="4137" y="13287"/>
                  </a:cubicBezTo>
                  <a:cubicBezTo>
                    <a:pt x="4679" y="13287"/>
                    <a:pt x="5186" y="13292"/>
                    <a:pt x="5658" y="13292"/>
                  </a:cubicBezTo>
                  <a:cubicBezTo>
                    <a:pt x="8755" y="13292"/>
                    <a:pt x="10343" y="13091"/>
                    <a:pt x="10575" y="10052"/>
                  </a:cubicBezTo>
                  <a:cubicBezTo>
                    <a:pt x="10875" y="6516"/>
                    <a:pt x="12043" y="44"/>
                    <a:pt x="4704" y="44"/>
                  </a:cubicBezTo>
                  <a:cubicBezTo>
                    <a:pt x="4704" y="44"/>
                    <a:pt x="4445" y="0"/>
                    <a:pt x="40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6"/>
            <p:cNvSpPr/>
            <p:nvPr/>
          </p:nvSpPr>
          <p:spPr>
            <a:xfrm>
              <a:off x="3298350" y="3180100"/>
              <a:ext cx="256875" cy="268275"/>
            </a:xfrm>
            <a:custGeom>
              <a:rect b="b" l="l" r="r" t="t"/>
              <a:pathLst>
                <a:path extrusionOk="0" h="10731" w="10275">
                  <a:moveTo>
                    <a:pt x="7137" y="1"/>
                  </a:moveTo>
                  <a:cubicBezTo>
                    <a:pt x="5758" y="1"/>
                    <a:pt x="4971" y="372"/>
                    <a:pt x="4971" y="372"/>
                  </a:cubicBezTo>
                  <a:cubicBezTo>
                    <a:pt x="4971" y="372"/>
                    <a:pt x="568" y="1273"/>
                    <a:pt x="268" y="4775"/>
                  </a:cubicBezTo>
                  <a:cubicBezTo>
                    <a:pt x="1" y="8311"/>
                    <a:pt x="5572" y="10079"/>
                    <a:pt x="5572" y="10079"/>
                  </a:cubicBezTo>
                  <a:cubicBezTo>
                    <a:pt x="5572" y="10079"/>
                    <a:pt x="6401" y="10730"/>
                    <a:pt x="7182" y="10730"/>
                  </a:cubicBezTo>
                  <a:cubicBezTo>
                    <a:pt x="7794" y="10730"/>
                    <a:pt x="8375" y="10332"/>
                    <a:pt x="8507" y="8912"/>
                  </a:cubicBezTo>
                  <a:cubicBezTo>
                    <a:pt x="8807" y="5676"/>
                    <a:pt x="10275" y="372"/>
                    <a:pt x="8207" y="72"/>
                  </a:cubicBezTo>
                  <a:cubicBezTo>
                    <a:pt x="7819" y="21"/>
                    <a:pt x="7462" y="1"/>
                    <a:pt x="71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6"/>
            <p:cNvSpPr/>
            <p:nvPr/>
          </p:nvSpPr>
          <p:spPr>
            <a:xfrm>
              <a:off x="3872975" y="3167700"/>
              <a:ext cx="270175" cy="280250"/>
            </a:xfrm>
            <a:custGeom>
              <a:rect b="b" l="l" r="r" t="t"/>
              <a:pathLst>
                <a:path extrusionOk="0" h="11210" w="10807">
                  <a:moveTo>
                    <a:pt x="3768" y="1"/>
                  </a:moveTo>
                  <a:cubicBezTo>
                    <a:pt x="3768" y="1"/>
                    <a:pt x="1400" y="268"/>
                    <a:pt x="1100" y="2636"/>
                  </a:cubicBezTo>
                  <a:cubicBezTo>
                    <a:pt x="812" y="4910"/>
                    <a:pt x="1" y="11209"/>
                    <a:pt x="3064" y="11209"/>
                  </a:cubicBezTo>
                  <a:cubicBezTo>
                    <a:pt x="3192" y="11209"/>
                    <a:pt x="3326" y="11198"/>
                    <a:pt x="3468" y="11176"/>
                  </a:cubicBezTo>
                  <a:cubicBezTo>
                    <a:pt x="6971" y="10575"/>
                    <a:pt x="9639" y="9107"/>
                    <a:pt x="9639" y="7940"/>
                  </a:cubicBezTo>
                  <a:cubicBezTo>
                    <a:pt x="9639" y="6739"/>
                    <a:pt x="10807" y="2936"/>
                    <a:pt x="37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6"/>
            <p:cNvSpPr/>
            <p:nvPr/>
          </p:nvSpPr>
          <p:spPr>
            <a:xfrm>
              <a:off x="3659450" y="3089325"/>
              <a:ext cx="143450" cy="125950"/>
            </a:xfrm>
            <a:custGeom>
              <a:rect b="b" l="l" r="r" t="t"/>
              <a:pathLst>
                <a:path extrusionOk="0" h="5038" w="5738">
                  <a:moveTo>
                    <a:pt x="1" y="0"/>
                  </a:moveTo>
                  <a:lnTo>
                    <a:pt x="1" y="5037"/>
                  </a:lnTo>
                  <a:lnTo>
                    <a:pt x="1201" y="5037"/>
                  </a:lnTo>
                  <a:lnTo>
                    <a:pt x="1201" y="2836"/>
                  </a:lnTo>
                  <a:cubicBezTo>
                    <a:pt x="1201" y="2502"/>
                    <a:pt x="1201" y="2035"/>
                    <a:pt x="1135" y="1401"/>
                  </a:cubicBezTo>
                  <a:lnTo>
                    <a:pt x="1168" y="1401"/>
                  </a:lnTo>
                  <a:lnTo>
                    <a:pt x="2202" y="5037"/>
                  </a:lnTo>
                  <a:lnTo>
                    <a:pt x="3503" y="5037"/>
                  </a:lnTo>
                  <a:lnTo>
                    <a:pt x="4504" y="1401"/>
                  </a:lnTo>
                  <a:lnTo>
                    <a:pt x="4537" y="1401"/>
                  </a:lnTo>
                  <a:cubicBezTo>
                    <a:pt x="4504" y="1968"/>
                    <a:pt x="4504" y="2302"/>
                    <a:pt x="4504" y="2435"/>
                  </a:cubicBezTo>
                  <a:cubicBezTo>
                    <a:pt x="4504" y="2569"/>
                    <a:pt x="4504" y="2702"/>
                    <a:pt x="4504" y="2836"/>
                  </a:cubicBezTo>
                  <a:lnTo>
                    <a:pt x="4504" y="5037"/>
                  </a:lnTo>
                  <a:lnTo>
                    <a:pt x="5738" y="5037"/>
                  </a:lnTo>
                  <a:lnTo>
                    <a:pt x="5738" y="0"/>
                  </a:lnTo>
                  <a:lnTo>
                    <a:pt x="3937" y="0"/>
                  </a:lnTo>
                  <a:lnTo>
                    <a:pt x="2903" y="3570"/>
                  </a:lnTo>
                  <a:lnTo>
                    <a:pt x="2869" y="35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6"/>
            <p:cNvSpPr/>
            <p:nvPr/>
          </p:nvSpPr>
          <p:spPr>
            <a:xfrm>
              <a:off x="3674450" y="3472925"/>
              <a:ext cx="100100" cy="130125"/>
            </a:xfrm>
            <a:custGeom>
              <a:rect b="b" l="l" r="r" t="t"/>
              <a:pathLst>
                <a:path extrusionOk="0" h="5205" w="4004">
                  <a:moveTo>
                    <a:pt x="2436" y="1"/>
                  </a:moveTo>
                  <a:cubicBezTo>
                    <a:pt x="1969" y="1"/>
                    <a:pt x="1535" y="134"/>
                    <a:pt x="1135" y="334"/>
                  </a:cubicBezTo>
                  <a:cubicBezTo>
                    <a:pt x="768" y="534"/>
                    <a:pt x="501" y="835"/>
                    <a:pt x="301" y="1235"/>
                  </a:cubicBezTo>
                  <a:cubicBezTo>
                    <a:pt x="101" y="1635"/>
                    <a:pt x="1" y="2102"/>
                    <a:pt x="1" y="2602"/>
                  </a:cubicBezTo>
                  <a:cubicBezTo>
                    <a:pt x="1" y="3436"/>
                    <a:pt x="201" y="4104"/>
                    <a:pt x="601" y="4537"/>
                  </a:cubicBezTo>
                  <a:cubicBezTo>
                    <a:pt x="1035" y="4971"/>
                    <a:pt x="1602" y="5204"/>
                    <a:pt x="2369" y="5204"/>
                  </a:cubicBezTo>
                  <a:cubicBezTo>
                    <a:pt x="2903" y="5204"/>
                    <a:pt x="3370" y="5104"/>
                    <a:pt x="3804" y="4904"/>
                  </a:cubicBezTo>
                  <a:lnTo>
                    <a:pt x="3804" y="3770"/>
                  </a:lnTo>
                  <a:cubicBezTo>
                    <a:pt x="3570" y="3837"/>
                    <a:pt x="3370" y="3937"/>
                    <a:pt x="3170" y="3970"/>
                  </a:cubicBezTo>
                  <a:cubicBezTo>
                    <a:pt x="2936" y="4037"/>
                    <a:pt x="2736" y="4070"/>
                    <a:pt x="2503" y="4070"/>
                  </a:cubicBezTo>
                  <a:cubicBezTo>
                    <a:pt x="1769" y="4070"/>
                    <a:pt x="1402" y="3603"/>
                    <a:pt x="1402" y="2636"/>
                  </a:cubicBezTo>
                  <a:cubicBezTo>
                    <a:pt x="1402" y="2169"/>
                    <a:pt x="1502" y="1802"/>
                    <a:pt x="1669" y="1535"/>
                  </a:cubicBezTo>
                  <a:cubicBezTo>
                    <a:pt x="1869" y="1268"/>
                    <a:pt x="2102" y="1135"/>
                    <a:pt x="2436" y="1135"/>
                  </a:cubicBezTo>
                  <a:cubicBezTo>
                    <a:pt x="2636" y="1135"/>
                    <a:pt x="2836" y="1168"/>
                    <a:pt x="3036" y="1201"/>
                  </a:cubicBezTo>
                  <a:cubicBezTo>
                    <a:pt x="3237" y="1268"/>
                    <a:pt x="3403" y="1335"/>
                    <a:pt x="3604" y="1435"/>
                  </a:cubicBezTo>
                  <a:lnTo>
                    <a:pt x="4004" y="368"/>
                  </a:lnTo>
                  <a:cubicBezTo>
                    <a:pt x="3503" y="134"/>
                    <a:pt x="3003" y="1"/>
                    <a:pt x="24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6"/>
            <p:cNvSpPr/>
            <p:nvPr/>
          </p:nvSpPr>
          <p:spPr>
            <a:xfrm>
              <a:off x="3393425" y="3270275"/>
              <a:ext cx="59225" cy="85100"/>
            </a:xfrm>
            <a:custGeom>
              <a:rect b="b" l="l" r="r" t="t"/>
              <a:pathLst>
                <a:path extrusionOk="0" h="3404" w="2369">
                  <a:moveTo>
                    <a:pt x="2369" y="1"/>
                  </a:moveTo>
                  <a:cubicBezTo>
                    <a:pt x="2369" y="1"/>
                    <a:pt x="1" y="868"/>
                    <a:pt x="601" y="2069"/>
                  </a:cubicBezTo>
                  <a:cubicBezTo>
                    <a:pt x="935" y="2769"/>
                    <a:pt x="1602" y="3236"/>
                    <a:pt x="2369" y="3403"/>
                  </a:cubicBezTo>
                  <a:lnTo>
                    <a:pt x="23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6"/>
            <p:cNvSpPr/>
            <p:nvPr/>
          </p:nvSpPr>
          <p:spPr>
            <a:xfrm>
              <a:off x="3978850" y="3270275"/>
              <a:ext cx="59225" cy="84250"/>
            </a:xfrm>
            <a:custGeom>
              <a:rect b="b" l="l" r="r" t="t"/>
              <a:pathLst>
                <a:path extrusionOk="0" h="3370" w="2369">
                  <a:moveTo>
                    <a:pt x="0" y="1"/>
                  </a:moveTo>
                  <a:lnTo>
                    <a:pt x="0" y="3370"/>
                  </a:lnTo>
                  <a:cubicBezTo>
                    <a:pt x="768" y="3236"/>
                    <a:pt x="1435" y="2736"/>
                    <a:pt x="1768" y="2069"/>
                  </a:cubicBezTo>
                  <a:cubicBezTo>
                    <a:pt x="2369" y="868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6"/>
            <p:cNvSpPr/>
            <p:nvPr/>
          </p:nvSpPr>
          <p:spPr>
            <a:xfrm>
              <a:off x="2958950" y="1624875"/>
              <a:ext cx="1558650" cy="2354275"/>
            </a:xfrm>
            <a:custGeom>
              <a:rect b="b" l="l" r="r" t="t"/>
              <a:pathLst>
                <a:path extrusionOk="0" h="94171" w="62346">
                  <a:moveTo>
                    <a:pt x="27694" y="1"/>
                  </a:moveTo>
                  <a:cubicBezTo>
                    <a:pt x="22091" y="1"/>
                    <a:pt x="9981" y="1021"/>
                    <a:pt x="6205" y="9510"/>
                  </a:cubicBezTo>
                  <a:cubicBezTo>
                    <a:pt x="6205" y="9510"/>
                    <a:pt x="1" y="16548"/>
                    <a:pt x="5304" y="38597"/>
                  </a:cubicBezTo>
                  <a:cubicBezTo>
                    <a:pt x="10608" y="60646"/>
                    <a:pt x="8840" y="64182"/>
                    <a:pt x="8840" y="67718"/>
                  </a:cubicBezTo>
                  <a:cubicBezTo>
                    <a:pt x="8840" y="71221"/>
                    <a:pt x="7973" y="81828"/>
                    <a:pt x="11776" y="84163"/>
                  </a:cubicBezTo>
                  <a:cubicBezTo>
                    <a:pt x="15612" y="86532"/>
                    <a:pt x="20015" y="87699"/>
                    <a:pt x="21182" y="90034"/>
                  </a:cubicBezTo>
                  <a:cubicBezTo>
                    <a:pt x="22350" y="92403"/>
                    <a:pt x="25018" y="94170"/>
                    <a:pt x="28821" y="94170"/>
                  </a:cubicBezTo>
                  <a:cubicBezTo>
                    <a:pt x="32657" y="94170"/>
                    <a:pt x="35893" y="93870"/>
                    <a:pt x="37060" y="92403"/>
                  </a:cubicBezTo>
                  <a:cubicBezTo>
                    <a:pt x="38228" y="90935"/>
                    <a:pt x="39696" y="88266"/>
                    <a:pt x="42631" y="87699"/>
                  </a:cubicBezTo>
                  <a:cubicBezTo>
                    <a:pt x="45566" y="87099"/>
                    <a:pt x="50103" y="83630"/>
                    <a:pt x="50703" y="79193"/>
                  </a:cubicBezTo>
                  <a:cubicBezTo>
                    <a:pt x="51270" y="74790"/>
                    <a:pt x="51270" y="53908"/>
                    <a:pt x="54206" y="45969"/>
                  </a:cubicBezTo>
                  <a:cubicBezTo>
                    <a:pt x="57141" y="38030"/>
                    <a:pt x="62345" y="19183"/>
                    <a:pt x="56174" y="8609"/>
                  </a:cubicBezTo>
                  <a:cubicBezTo>
                    <a:pt x="54072" y="5040"/>
                    <a:pt x="50637" y="2938"/>
                    <a:pt x="46967" y="1704"/>
                  </a:cubicBezTo>
                  <a:cubicBezTo>
                    <a:pt x="42694" y="300"/>
                    <a:pt x="38069" y="57"/>
                    <a:pt x="34810" y="57"/>
                  </a:cubicBezTo>
                  <a:cubicBezTo>
                    <a:pt x="33086" y="57"/>
                    <a:pt x="31745" y="125"/>
                    <a:pt x="31041" y="125"/>
                  </a:cubicBezTo>
                  <a:cubicBezTo>
                    <a:pt x="30832" y="125"/>
                    <a:pt x="30679" y="119"/>
                    <a:pt x="30589" y="103"/>
                  </a:cubicBezTo>
                  <a:cubicBezTo>
                    <a:pt x="30589" y="103"/>
                    <a:pt x="29467" y="1"/>
                    <a:pt x="27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6"/>
            <p:cNvSpPr/>
            <p:nvPr/>
          </p:nvSpPr>
          <p:spPr>
            <a:xfrm>
              <a:off x="3194125" y="1804450"/>
              <a:ext cx="1032250" cy="1021400"/>
            </a:xfrm>
            <a:custGeom>
              <a:rect b="b" l="l" r="r" t="t"/>
              <a:pathLst>
                <a:path extrusionOk="0" h="40856" w="41290">
                  <a:moveTo>
                    <a:pt x="11588" y="1"/>
                  </a:moveTo>
                  <a:cubicBezTo>
                    <a:pt x="6404" y="1"/>
                    <a:pt x="987" y="1539"/>
                    <a:pt x="601" y="9665"/>
                  </a:cubicBezTo>
                  <a:cubicBezTo>
                    <a:pt x="0" y="22308"/>
                    <a:pt x="2369" y="35250"/>
                    <a:pt x="2369" y="35250"/>
                  </a:cubicBezTo>
                  <a:cubicBezTo>
                    <a:pt x="2369" y="35250"/>
                    <a:pt x="901" y="40821"/>
                    <a:pt x="17946" y="40821"/>
                  </a:cubicBezTo>
                  <a:cubicBezTo>
                    <a:pt x="22010" y="40821"/>
                    <a:pt x="25139" y="40855"/>
                    <a:pt x="27568" y="40855"/>
                  </a:cubicBezTo>
                  <a:cubicBezTo>
                    <a:pt x="35327" y="40855"/>
                    <a:pt x="35942" y="40507"/>
                    <a:pt x="37060" y="37585"/>
                  </a:cubicBezTo>
                  <a:cubicBezTo>
                    <a:pt x="38528" y="33783"/>
                    <a:pt x="40462" y="20273"/>
                    <a:pt x="40896" y="10833"/>
                  </a:cubicBezTo>
                  <a:cubicBezTo>
                    <a:pt x="41289" y="1675"/>
                    <a:pt x="31695" y="325"/>
                    <a:pt x="25060" y="325"/>
                  </a:cubicBezTo>
                  <a:cubicBezTo>
                    <a:pt x="22286" y="325"/>
                    <a:pt x="20029" y="561"/>
                    <a:pt x="19237" y="561"/>
                  </a:cubicBezTo>
                  <a:cubicBezTo>
                    <a:pt x="19191" y="561"/>
                    <a:pt x="19150" y="561"/>
                    <a:pt x="19114" y="559"/>
                  </a:cubicBezTo>
                  <a:cubicBezTo>
                    <a:pt x="17279" y="476"/>
                    <a:pt x="14470" y="1"/>
                    <a:pt x="115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6"/>
            <p:cNvSpPr/>
            <p:nvPr/>
          </p:nvSpPr>
          <p:spPr>
            <a:xfrm>
              <a:off x="3270000" y="1879125"/>
              <a:ext cx="881000" cy="872325"/>
            </a:xfrm>
            <a:custGeom>
              <a:rect b="b" l="l" r="r" t="t"/>
              <a:pathLst>
                <a:path extrusionOk="0" h="34893" w="35240">
                  <a:moveTo>
                    <a:pt x="9892" y="1"/>
                  </a:moveTo>
                  <a:cubicBezTo>
                    <a:pt x="5457" y="1"/>
                    <a:pt x="823" y="1311"/>
                    <a:pt x="501" y="8246"/>
                  </a:cubicBezTo>
                  <a:cubicBezTo>
                    <a:pt x="1" y="19054"/>
                    <a:pt x="2002" y="30095"/>
                    <a:pt x="2002" y="30095"/>
                  </a:cubicBezTo>
                  <a:cubicBezTo>
                    <a:pt x="2002" y="30095"/>
                    <a:pt x="768" y="34865"/>
                    <a:pt x="15312" y="34865"/>
                  </a:cubicBezTo>
                  <a:cubicBezTo>
                    <a:pt x="18720" y="34865"/>
                    <a:pt x="21359" y="34893"/>
                    <a:pt x="23418" y="34893"/>
                  </a:cubicBezTo>
                  <a:cubicBezTo>
                    <a:pt x="30144" y="34893"/>
                    <a:pt x="30678" y="34599"/>
                    <a:pt x="31623" y="32097"/>
                  </a:cubicBezTo>
                  <a:cubicBezTo>
                    <a:pt x="32891" y="28828"/>
                    <a:pt x="34559" y="17319"/>
                    <a:pt x="34892" y="9247"/>
                  </a:cubicBezTo>
                  <a:cubicBezTo>
                    <a:pt x="35239" y="1429"/>
                    <a:pt x="27055" y="267"/>
                    <a:pt x="21391" y="267"/>
                  </a:cubicBezTo>
                  <a:cubicBezTo>
                    <a:pt x="18994" y="267"/>
                    <a:pt x="17049" y="475"/>
                    <a:pt x="16393" y="475"/>
                  </a:cubicBezTo>
                  <a:cubicBezTo>
                    <a:pt x="16364" y="475"/>
                    <a:pt x="16337" y="475"/>
                    <a:pt x="16312" y="474"/>
                  </a:cubicBezTo>
                  <a:cubicBezTo>
                    <a:pt x="14743" y="403"/>
                    <a:pt x="12348" y="1"/>
                    <a:pt x="98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6"/>
            <p:cNvSpPr/>
            <p:nvPr/>
          </p:nvSpPr>
          <p:spPr>
            <a:xfrm>
              <a:off x="3320050" y="2110275"/>
              <a:ext cx="822275" cy="521250"/>
            </a:xfrm>
            <a:custGeom>
              <a:rect b="b" l="l" r="r" t="t"/>
              <a:pathLst>
                <a:path extrusionOk="0" h="20850" w="32891">
                  <a:moveTo>
                    <a:pt x="32890" y="1"/>
                  </a:moveTo>
                  <a:lnTo>
                    <a:pt x="0" y="2084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6"/>
            <p:cNvSpPr/>
            <p:nvPr/>
          </p:nvSpPr>
          <p:spPr>
            <a:xfrm>
              <a:off x="3270000" y="1878925"/>
              <a:ext cx="881000" cy="752600"/>
            </a:xfrm>
            <a:custGeom>
              <a:rect b="b" l="l" r="r" t="t"/>
              <a:pathLst>
                <a:path extrusionOk="0" h="30104" w="35240">
                  <a:moveTo>
                    <a:pt x="9856" y="1"/>
                  </a:moveTo>
                  <a:cubicBezTo>
                    <a:pt x="5432" y="1"/>
                    <a:pt x="822" y="1317"/>
                    <a:pt x="501" y="8254"/>
                  </a:cubicBezTo>
                  <a:cubicBezTo>
                    <a:pt x="1" y="19062"/>
                    <a:pt x="2002" y="30103"/>
                    <a:pt x="2002" y="30103"/>
                  </a:cubicBezTo>
                  <a:lnTo>
                    <a:pt x="34892" y="9255"/>
                  </a:lnTo>
                  <a:cubicBezTo>
                    <a:pt x="35239" y="1437"/>
                    <a:pt x="27055" y="275"/>
                    <a:pt x="21391" y="275"/>
                  </a:cubicBezTo>
                  <a:cubicBezTo>
                    <a:pt x="18994" y="275"/>
                    <a:pt x="17049" y="483"/>
                    <a:pt x="16393" y="483"/>
                  </a:cubicBezTo>
                  <a:cubicBezTo>
                    <a:pt x="16364" y="483"/>
                    <a:pt x="16337" y="483"/>
                    <a:pt x="16312" y="482"/>
                  </a:cubicBezTo>
                  <a:cubicBezTo>
                    <a:pt x="14736" y="410"/>
                    <a:pt x="12325" y="1"/>
                    <a:pt x="9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56"/>
            <p:cNvSpPr/>
            <p:nvPr/>
          </p:nvSpPr>
          <p:spPr>
            <a:xfrm>
              <a:off x="3402509" y="1992992"/>
              <a:ext cx="70943" cy="113638"/>
            </a:xfrm>
            <a:custGeom>
              <a:rect b="b" l="l" r="r" t="t"/>
              <a:pathLst>
                <a:path extrusionOk="0" h="5238" w="3270">
                  <a:moveTo>
                    <a:pt x="1501" y="1"/>
                  </a:moveTo>
                  <a:cubicBezTo>
                    <a:pt x="1301" y="1"/>
                    <a:pt x="1068" y="1"/>
                    <a:pt x="834" y="67"/>
                  </a:cubicBezTo>
                  <a:cubicBezTo>
                    <a:pt x="601" y="134"/>
                    <a:pt x="334" y="201"/>
                    <a:pt x="67" y="334"/>
                  </a:cubicBezTo>
                  <a:lnTo>
                    <a:pt x="67" y="1035"/>
                  </a:lnTo>
                  <a:cubicBezTo>
                    <a:pt x="334" y="868"/>
                    <a:pt x="601" y="768"/>
                    <a:pt x="834" y="668"/>
                  </a:cubicBezTo>
                  <a:cubicBezTo>
                    <a:pt x="1068" y="601"/>
                    <a:pt x="1301" y="568"/>
                    <a:pt x="1535" y="568"/>
                  </a:cubicBezTo>
                  <a:cubicBezTo>
                    <a:pt x="1835" y="568"/>
                    <a:pt x="2068" y="668"/>
                    <a:pt x="2269" y="834"/>
                  </a:cubicBezTo>
                  <a:cubicBezTo>
                    <a:pt x="2469" y="1001"/>
                    <a:pt x="2569" y="1235"/>
                    <a:pt x="2569" y="1502"/>
                  </a:cubicBezTo>
                  <a:cubicBezTo>
                    <a:pt x="2569" y="1668"/>
                    <a:pt x="2502" y="1835"/>
                    <a:pt x="2435" y="2002"/>
                  </a:cubicBezTo>
                  <a:cubicBezTo>
                    <a:pt x="2335" y="2169"/>
                    <a:pt x="2168" y="2402"/>
                    <a:pt x="1968" y="2636"/>
                  </a:cubicBezTo>
                  <a:cubicBezTo>
                    <a:pt x="1835" y="2769"/>
                    <a:pt x="1568" y="3069"/>
                    <a:pt x="1101" y="3536"/>
                  </a:cubicBezTo>
                  <a:cubicBezTo>
                    <a:pt x="634" y="4003"/>
                    <a:pt x="267" y="4370"/>
                    <a:pt x="0" y="4637"/>
                  </a:cubicBezTo>
                  <a:lnTo>
                    <a:pt x="0" y="5238"/>
                  </a:lnTo>
                  <a:lnTo>
                    <a:pt x="3269" y="5238"/>
                  </a:lnTo>
                  <a:lnTo>
                    <a:pt x="3269" y="4637"/>
                  </a:lnTo>
                  <a:lnTo>
                    <a:pt x="868" y="4637"/>
                  </a:lnTo>
                  <a:cubicBezTo>
                    <a:pt x="1401" y="4070"/>
                    <a:pt x="1835" y="3603"/>
                    <a:pt x="2168" y="3303"/>
                  </a:cubicBezTo>
                  <a:cubicBezTo>
                    <a:pt x="2469" y="2969"/>
                    <a:pt x="2635" y="2803"/>
                    <a:pt x="2702" y="2736"/>
                  </a:cubicBezTo>
                  <a:cubicBezTo>
                    <a:pt x="2902" y="2469"/>
                    <a:pt x="3069" y="2235"/>
                    <a:pt x="3136" y="2069"/>
                  </a:cubicBezTo>
                  <a:cubicBezTo>
                    <a:pt x="3203" y="1869"/>
                    <a:pt x="3269" y="1668"/>
                    <a:pt x="3269" y="1468"/>
                  </a:cubicBezTo>
                  <a:cubicBezTo>
                    <a:pt x="3269" y="1001"/>
                    <a:pt x="3102" y="634"/>
                    <a:pt x="2769" y="401"/>
                  </a:cubicBezTo>
                  <a:cubicBezTo>
                    <a:pt x="2469" y="134"/>
                    <a:pt x="2035" y="1"/>
                    <a:pt x="15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56"/>
            <p:cNvSpPr/>
            <p:nvPr/>
          </p:nvSpPr>
          <p:spPr>
            <a:xfrm>
              <a:off x="3496579" y="1994445"/>
              <a:ext cx="81074" cy="112185"/>
            </a:xfrm>
            <a:custGeom>
              <a:rect b="b" l="l" r="r" t="t"/>
              <a:pathLst>
                <a:path extrusionOk="0" h="5171" w="3737">
                  <a:moveTo>
                    <a:pt x="2302" y="601"/>
                  </a:moveTo>
                  <a:lnTo>
                    <a:pt x="2302" y="3369"/>
                  </a:lnTo>
                  <a:lnTo>
                    <a:pt x="568" y="3369"/>
                  </a:lnTo>
                  <a:lnTo>
                    <a:pt x="2302" y="601"/>
                  </a:lnTo>
                  <a:close/>
                  <a:moveTo>
                    <a:pt x="2136" y="0"/>
                  </a:moveTo>
                  <a:lnTo>
                    <a:pt x="1" y="3269"/>
                  </a:lnTo>
                  <a:lnTo>
                    <a:pt x="1" y="3936"/>
                  </a:lnTo>
                  <a:lnTo>
                    <a:pt x="2302" y="3936"/>
                  </a:lnTo>
                  <a:lnTo>
                    <a:pt x="2302" y="5171"/>
                  </a:lnTo>
                  <a:lnTo>
                    <a:pt x="3003" y="5171"/>
                  </a:lnTo>
                  <a:lnTo>
                    <a:pt x="3003" y="3936"/>
                  </a:lnTo>
                  <a:lnTo>
                    <a:pt x="3737" y="3936"/>
                  </a:lnTo>
                  <a:lnTo>
                    <a:pt x="3737" y="3369"/>
                  </a:lnTo>
                  <a:lnTo>
                    <a:pt x="3003" y="3369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6"/>
            <p:cNvSpPr/>
            <p:nvPr/>
          </p:nvSpPr>
          <p:spPr>
            <a:xfrm>
              <a:off x="3714419" y="1994445"/>
              <a:ext cx="66604" cy="112185"/>
            </a:xfrm>
            <a:custGeom>
              <a:rect b="b" l="l" r="r" t="t"/>
              <a:pathLst>
                <a:path extrusionOk="0" h="5171" w="3070">
                  <a:moveTo>
                    <a:pt x="1234" y="0"/>
                  </a:moveTo>
                  <a:lnTo>
                    <a:pt x="0" y="267"/>
                  </a:lnTo>
                  <a:lnTo>
                    <a:pt x="0" y="901"/>
                  </a:lnTo>
                  <a:lnTo>
                    <a:pt x="1234" y="634"/>
                  </a:lnTo>
                  <a:lnTo>
                    <a:pt x="1234" y="4570"/>
                  </a:lnTo>
                  <a:lnTo>
                    <a:pt x="100" y="4570"/>
                  </a:lnTo>
                  <a:lnTo>
                    <a:pt x="100" y="5171"/>
                  </a:lnTo>
                  <a:lnTo>
                    <a:pt x="3069" y="5171"/>
                  </a:lnTo>
                  <a:lnTo>
                    <a:pt x="3069" y="4570"/>
                  </a:lnTo>
                  <a:lnTo>
                    <a:pt x="1935" y="45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6"/>
            <p:cNvSpPr/>
            <p:nvPr/>
          </p:nvSpPr>
          <p:spPr>
            <a:xfrm>
              <a:off x="3807035" y="1992992"/>
              <a:ext cx="73112" cy="115092"/>
            </a:xfrm>
            <a:custGeom>
              <a:rect b="b" l="l" r="r" t="t"/>
              <a:pathLst>
                <a:path extrusionOk="0" h="5305" w="3370">
                  <a:moveTo>
                    <a:pt x="1535" y="1"/>
                  </a:moveTo>
                  <a:cubicBezTo>
                    <a:pt x="1335" y="1"/>
                    <a:pt x="1102" y="1"/>
                    <a:pt x="902" y="34"/>
                  </a:cubicBezTo>
                  <a:cubicBezTo>
                    <a:pt x="668" y="67"/>
                    <a:pt x="401" y="134"/>
                    <a:pt x="134" y="201"/>
                  </a:cubicBezTo>
                  <a:lnTo>
                    <a:pt x="134" y="834"/>
                  </a:lnTo>
                  <a:cubicBezTo>
                    <a:pt x="401" y="734"/>
                    <a:pt x="635" y="668"/>
                    <a:pt x="868" y="634"/>
                  </a:cubicBezTo>
                  <a:cubicBezTo>
                    <a:pt x="1068" y="601"/>
                    <a:pt x="1302" y="568"/>
                    <a:pt x="1469" y="568"/>
                  </a:cubicBezTo>
                  <a:cubicBezTo>
                    <a:pt x="1836" y="568"/>
                    <a:pt x="2102" y="634"/>
                    <a:pt x="2269" y="768"/>
                  </a:cubicBezTo>
                  <a:cubicBezTo>
                    <a:pt x="2469" y="935"/>
                    <a:pt x="2569" y="1135"/>
                    <a:pt x="2569" y="1402"/>
                  </a:cubicBezTo>
                  <a:cubicBezTo>
                    <a:pt x="2569" y="1635"/>
                    <a:pt x="2469" y="1835"/>
                    <a:pt x="2303" y="1969"/>
                  </a:cubicBezTo>
                  <a:cubicBezTo>
                    <a:pt x="2102" y="2102"/>
                    <a:pt x="1836" y="2202"/>
                    <a:pt x="1502" y="2202"/>
                  </a:cubicBezTo>
                  <a:lnTo>
                    <a:pt x="868" y="2202"/>
                  </a:lnTo>
                  <a:lnTo>
                    <a:pt x="868" y="2769"/>
                  </a:lnTo>
                  <a:lnTo>
                    <a:pt x="1469" y="2769"/>
                  </a:lnTo>
                  <a:cubicBezTo>
                    <a:pt x="1869" y="2769"/>
                    <a:pt x="2136" y="2836"/>
                    <a:pt x="2369" y="3003"/>
                  </a:cubicBezTo>
                  <a:cubicBezTo>
                    <a:pt x="2569" y="3203"/>
                    <a:pt x="2669" y="3436"/>
                    <a:pt x="2669" y="3737"/>
                  </a:cubicBezTo>
                  <a:cubicBezTo>
                    <a:pt x="2669" y="4070"/>
                    <a:pt x="2569" y="4304"/>
                    <a:pt x="2336" y="4470"/>
                  </a:cubicBezTo>
                  <a:cubicBezTo>
                    <a:pt x="2102" y="4637"/>
                    <a:pt x="1769" y="4737"/>
                    <a:pt x="1335" y="4737"/>
                  </a:cubicBezTo>
                  <a:cubicBezTo>
                    <a:pt x="1102" y="4737"/>
                    <a:pt x="868" y="4704"/>
                    <a:pt x="635" y="4637"/>
                  </a:cubicBezTo>
                  <a:cubicBezTo>
                    <a:pt x="401" y="4604"/>
                    <a:pt x="168" y="4504"/>
                    <a:pt x="1" y="4404"/>
                  </a:cubicBezTo>
                  <a:lnTo>
                    <a:pt x="1" y="5071"/>
                  </a:lnTo>
                  <a:cubicBezTo>
                    <a:pt x="234" y="5138"/>
                    <a:pt x="468" y="5204"/>
                    <a:pt x="701" y="5271"/>
                  </a:cubicBezTo>
                  <a:cubicBezTo>
                    <a:pt x="935" y="5304"/>
                    <a:pt x="1135" y="5304"/>
                    <a:pt x="1369" y="5304"/>
                  </a:cubicBezTo>
                  <a:cubicBezTo>
                    <a:pt x="2002" y="5304"/>
                    <a:pt x="2503" y="5171"/>
                    <a:pt x="2836" y="4904"/>
                  </a:cubicBezTo>
                  <a:cubicBezTo>
                    <a:pt x="3203" y="4637"/>
                    <a:pt x="3370" y="4237"/>
                    <a:pt x="3370" y="3737"/>
                  </a:cubicBezTo>
                  <a:cubicBezTo>
                    <a:pt x="3370" y="3403"/>
                    <a:pt x="3270" y="3103"/>
                    <a:pt x="3103" y="2903"/>
                  </a:cubicBezTo>
                  <a:cubicBezTo>
                    <a:pt x="2903" y="2669"/>
                    <a:pt x="2636" y="2536"/>
                    <a:pt x="2303" y="2436"/>
                  </a:cubicBezTo>
                  <a:cubicBezTo>
                    <a:pt x="2603" y="2369"/>
                    <a:pt x="2836" y="2235"/>
                    <a:pt x="3003" y="2035"/>
                  </a:cubicBezTo>
                  <a:cubicBezTo>
                    <a:pt x="3170" y="1835"/>
                    <a:pt x="3270" y="1602"/>
                    <a:pt x="3270" y="1301"/>
                  </a:cubicBezTo>
                  <a:cubicBezTo>
                    <a:pt x="3270" y="901"/>
                    <a:pt x="3103" y="601"/>
                    <a:pt x="2803" y="334"/>
                  </a:cubicBezTo>
                  <a:cubicBezTo>
                    <a:pt x="2503" y="101"/>
                    <a:pt x="2069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6"/>
            <p:cNvSpPr/>
            <p:nvPr/>
          </p:nvSpPr>
          <p:spPr>
            <a:xfrm>
              <a:off x="3909089" y="2087060"/>
              <a:ext cx="15946" cy="19569"/>
            </a:xfrm>
            <a:custGeom>
              <a:rect b="b" l="l" r="r" t="t"/>
              <a:pathLst>
                <a:path extrusionOk="0" h="902" w="735">
                  <a:moveTo>
                    <a:pt x="0" y="1"/>
                  </a:moveTo>
                  <a:lnTo>
                    <a:pt x="0" y="902"/>
                  </a:lnTo>
                  <a:lnTo>
                    <a:pt x="734" y="902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6"/>
            <p:cNvSpPr/>
            <p:nvPr/>
          </p:nvSpPr>
          <p:spPr>
            <a:xfrm>
              <a:off x="3951047" y="1992992"/>
              <a:ext cx="77473" cy="115092"/>
            </a:xfrm>
            <a:custGeom>
              <a:rect b="b" l="l" r="r" t="t"/>
              <a:pathLst>
                <a:path extrusionOk="0" h="5305" w="3571">
                  <a:moveTo>
                    <a:pt x="1802" y="534"/>
                  </a:moveTo>
                  <a:cubicBezTo>
                    <a:pt x="2136" y="534"/>
                    <a:pt x="2403" y="701"/>
                    <a:pt x="2603" y="1068"/>
                  </a:cubicBezTo>
                  <a:cubicBezTo>
                    <a:pt x="2770" y="1402"/>
                    <a:pt x="2870" y="1935"/>
                    <a:pt x="2870" y="2669"/>
                  </a:cubicBezTo>
                  <a:cubicBezTo>
                    <a:pt x="2870" y="3370"/>
                    <a:pt x="2770" y="3903"/>
                    <a:pt x="2603" y="4237"/>
                  </a:cubicBezTo>
                  <a:cubicBezTo>
                    <a:pt x="2403" y="4604"/>
                    <a:pt x="2136" y="4771"/>
                    <a:pt x="1802" y="4771"/>
                  </a:cubicBezTo>
                  <a:cubicBezTo>
                    <a:pt x="1435" y="4771"/>
                    <a:pt x="1168" y="4604"/>
                    <a:pt x="968" y="4237"/>
                  </a:cubicBezTo>
                  <a:cubicBezTo>
                    <a:pt x="802" y="3903"/>
                    <a:pt x="701" y="3370"/>
                    <a:pt x="701" y="2669"/>
                  </a:cubicBezTo>
                  <a:cubicBezTo>
                    <a:pt x="701" y="1935"/>
                    <a:pt x="802" y="1402"/>
                    <a:pt x="968" y="1068"/>
                  </a:cubicBezTo>
                  <a:cubicBezTo>
                    <a:pt x="1168" y="701"/>
                    <a:pt x="1435" y="534"/>
                    <a:pt x="1802" y="534"/>
                  </a:cubicBezTo>
                  <a:close/>
                  <a:moveTo>
                    <a:pt x="1802" y="1"/>
                  </a:moveTo>
                  <a:cubicBezTo>
                    <a:pt x="1202" y="1"/>
                    <a:pt x="768" y="201"/>
                    <a:pt x="468" y="668"/>
                  </a:cubicBezTo>
                  <a:cubicBezTo>
                    <a:pt x="168" y="1135"/>
                    <a:pt x="1" y="1802"/>
                    <a:pt x="1" y="2669"/>
                  </a:cubicBezTo>
                  <a:cubicBezTo>
                    <a:pt x="1" y="3536"/>
                    <a:pt x="168" y="4170"/>
                    <a:pt x="468" y="4637"/>
                  </a:cubicBezTo>
                  <a:cubicBezTo>
                    <a:pt x="768" y="5104"/>
                    <a:pt x="1202" y="5304"/>
                    <a:pt x="1802" y="5304"/>
                  </a:cubicBezTo>
                  <a:cubicBezTo>
                    <a:pt x="2369" y="5304"/>
                    <a:pt x="2803" y="5104"/>
                    <a:pt x="3103" y="4637"/>
                  </a:cubicBezTo>
                  <a:cubicBezTo>
                    <a:pt x="3403" y="4170"/>
                    <a:pt x="3570" y="3536"/>
                    <a:pt x="3570" y="2669"/>
                  </a:cubicBezTo>
                  <a:cubicBezTo>
                    <a:pt x="3570" y="1802"/>
                    <a:pt x="3403" y="1135"/>
                    <a:pt x="3103" y="668"/>
                  </a:cubicBezTo>
                  <a:cubicBezTo>
                    <a:pt x="2803" y="201"/>
                    <a:pt x="2369" y="1"/>
                    <a:pt x="18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6"/>
            <p:cNvSpPr/>
            <p:nvPr/>
          </p:nvSpPr>
          <p:spPr>
            <a:xfrm>
              <a:off x="3425699" y="2314600"/>
              <a:ext cx="216025" cy="326925"/>
            </a:xfrm>
            <a:custGeom>
              <a:rect b="b" l="l" r="r" t="t"/>
              <a:pathLst>
                <a:path extrusionOk="0" h="13077" w="8641">
                  <a:moveTo>
                    <a:pt x="4337" y="1368"/>
                  </a:moveTo>
                  <a:cubicBezTo>
                    <a:pt x="5071" y="1368"/>
                    <a:pt x="5638" y="1535"/>
                    <a:pt x="6038" y="1902"/>
                  </a:cubicBezTo>
                  <a:cubicBezTo>
                    <a:pt x="6472" y="2269"/>
                    <a:pt x="6672" y="2802"/>
                    <a:pt x="6672" y="3436"/>
                  </a:cubicBezTo>
                  <a:cubicBezTo>
                    <a:pt x="6672" y="4103"/>
                    <a:pt x="6472" y="4604"/>
                    <a:pt x="6038" y="4971"/>
                  </a:cubicBezTo>
                  <a:cubicBezTo>
                    <a:pt x="5638" y="5338"/>
                    <a:pt x="5071" y="5504"/>
                    <a:pt x="4337" y="5504"/>
                  </a:cubicBezTo>
                  <a:cubicBezTo>
                    <a:pt x="3603" y="5504"/>
                    <a:pt x="3003" y="5338"/>
                    <a:pt x="2602" y="4971"/>
                  </a:cubicBezTo>
                  <a:cubicBezTo>
                    <a:pt x="2202" y="4604"/>
                    <a:pt x="2002" y="4103"/>
                    <a:pt x="2002" y="3436"/>
                  </a:cubicBezTo>
                  <a:cubicBezTo>
                    <a:pt x="2002" y="2802"/>
                    <a:pt x="2202" y="2269"/>
                    <a:pt x="2602" y="1902"/>
                  </a:cubicBezTo>
                  <a:cubicBezTo>
                    <a:pt x="3003" y="1535"/>
                    <a:pt x="3603" y="1368"/>
                    <a:pt x="4337" y="1368"/>
                  </a:cubicBezTo>
                  <a:close/>
                  <a:moveTo>
                    <a:pt x="4337" y="6872"/>
                  </a:moveTo>
                  <a:cubicBezTo>
                    <a:pt x="5138" y="6872"/>
                    <a:pt x="5771" y="7072"/>
                    <a:pt x="6238" y="7506"/>
                  </a:cubicBezTo>
                  <a:cubicBezTo>
                    <a:pt x="6705" y="7939"/>
                    <a:pt x="6939" y="8540"/>
                    <a:pt x="6939" y="9307"/>
                  </a:cubicBezTo>
                  <a:cubicBezTo>
                    <a:pt x="6939" y="10041"/>
                    <a:pt x="6705" y="10641"/>
                    <a:pt x="6238" y="11075"/>
                  </a:cubicBezTo>
                  <a:cubicBezTo>
                    <a:pt x="5771" y="11509"/>
                    <a:pt x="5138" y="11742"/>
                    <a:pt x="4337" y="11742"/>
                  </a:cubicBezTo>
                  <a:cubicBezTo>
                    <a:pt x="3503" y="11742"/>
                    <a:pt x="2869" y="11509"/>
                    <a:pt x="2402" y="11075"/>
                  </a:cubicBezTo>
                  <a:cubicBezTo>
                    <a:pt x="1935" y="10641"/>
                    <a:pt x="1735" y="10074"/>
                    <a:pt x="1735" y="9307"/>
                  </a:cubicBezTo>
                  <a:cubicBezTo>
                    <a:pt x="1735" y="8540"/>
                    <a:pt x="1935" y="7939"/>
                    <a:pt x="2402" y="7506"/>
                  </a:cubicBezTo>
                  <a:cubicBezTo>
                    <a:pt x="2869" y="7072"/>
                    <a:pt x="3503" y="6872"/>
                    <a:pt x="4337" y="6872"/>
                  </a:cubicBezTo>
                  <a:close/>
                  <a:moveTo>
                    <a:pt x="4337" y="0"/>
                  </a:moveTo>
                  <a:cubicBezTo>
                    <a:pt x="3069" y="0"/>
                    <a:pt x="2102" y="301"/>
                    <a:pt x="1368" y="901"/>
                  </a:cubicBezTo>
                  <a:cubicBezTo>
                    <a:pt x="668" y="1468"/>
                    <a:pt x="301" y="2269"/>
                    <a:pt x="301" y="3269"/>
                  </a:cubicBezTo>
                  <a:cubicBezTo>
                    <a:pt x="301" y="4003"/>
                    <a:pt x="501" y="4604"/>
                    <a:pt x="901" y="5104"/>
                  </a:cubicBezTo>
                  <a:cubicBezTo>
                    <a:pt x="1335" y="5604"/>
                    <a:pt x="1902" y="5938"/>
                    <a:pt x="2636" y="6138"/>
                  </a:cubicBezTo>
                  <a:cubicBezTo>
                    <a:pt x="1802" y="6338"/>
                    <a:pt x="1168" y="6705"/>
                    <a:pt x="701" y="7272"/>
                  </a:cubicBezTo>
                  <a:cubicBezTo>
                    <a:pt x="234" y="7806"/>
                    <a:pt x="1" y="8507"/>
                    <a:pt x="1" y="9307"/>
                  </a:cubicBezTo>
                  <a:cubicBezTo>
                    <a:pt x="1" y="10508"/>
                    <a:pt x="367" y="11442"/>
                    <a:pt x="1135" y="12109"/>
                  </a:cubicBezTo>
                  <a:cubicBezTo>
                    <a:pt x="1869" y="12776"/>
                    <a:pt x="2936" y="13076"/>
                    <a:pt x="4337" y="13076"/>
                  </a:cubicBezTo>
                  <a:cubicBezTo>
                    <a:pt x="5705" y="13076"/>
                    <a:pt x="6772" y="12776"/>
                    <a:pt x="7539" y="12109"/>
                  </a:cubicBezTo>
                  <a:cubicBezTo>
                    <a:pt x="8273" y="11442"/>
                    <a:pt x="8640" y="10508"/>
                    <a:pt x="8640" y="9307"/>
                  </a:cubicBezTo>
                  <a:cubicBezTo>
                    <a:pt x="8640" y="8507"/>
                    <a:pt x="8407" y="7806"/>
                    <a:pt x="7940" y="7272"/>
                  </a:cubicBezTo>
                  <a:cubicBezTo>
                    <a:pt x="7506" y="6705"/>
                    <a:pt x="6872" y="6338"/>
                    <a:pt x="6038" y="6138"/>
                  </a:cubicBezTo>
                  <a:cubicBezTo>
                    <a:pt x="6772" y="5938"/>
                    <a:pt x="7339" y="5604"/>
                    <a:pt x="7739" y="5104"/>
                  </a:cubicBezTo>
                  <a:cubicBezTo>
                    <a:pt x="8140" y="4604"/>
                    <a:pt x="8340" y="4003"/>
                    <a:pt x="8340" y="3269"/>
                  </a:cubicBezTo>
                  <a:cubicBezTo>
                    <a:pt x="8340" y="2269"/>
                    <a:pt x="8006" y="1468"/>
                    <a:pt x="7272" y="901"/>
                  </a:cubicBezTo>
                  <a:cubicBezTo>
                    <a:pt x="6572" y="301"/>
                    <a:pt x="5571" y="0"/>
                    <a:pt x="4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6"/>
            <p:cNvSpPr/>
            <p:nvPr/>
          </p:nvSpPr>
          <p:spPr>
            <a:xfrm>
              <a:off x="3647775" y="2582300"/>
              <a:ext cx="44225" cy="53375"/>
            </a:xfrm>
            <a:custGeom>
              <a:rect b="b" l="l" r="r" t="t"/>
              <a:pathLst>
                <a:path extrusionOk="0" h="2135" w="1769">
                  <a:moveTo>
                    <a:pt x="1" y="0"/>
                  </a:moveTo>
                  <a:lnTo>
                    <a:pt x="1" y="2135"/>
                  </a:lnTo>
                  <a:lnTo>
                    <a:pt x="1768" y="2135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6"/>
            <p:cNvSpPr/>
            <p:nvPr/>
          </p:nvSpPr>
          <p:spPr>
            <a:xfrm>
              <a:off x="3721857" y="2320425"/>
              <a:ext cx="204350" cy="321100"/>
            </a:xfrm>
            <a:custGeom>
              <a:rect b="b" l="l" r="r" t="t"/>
              <a:pathLst>
                <a:path extrusionOk="0" h="12844" w="8174">
                  <a:moveTo>
                    <a:pt x="534" y="1"/>
                  </a:moveTo>
                  <a:lnTo>
                    <a:pt x="534" y="6339"/>
                  </a:lnTo>
                  <a:cubicBezTo>
                    <a:pt x="1001" y="6139"/>
                    <a:pt x="1468" y="5972"/>
                    <a:pt x="1935" y="5872"/>
                  </a:cubicBezTo>
                  <a:cubicBezTo>
                    <a:pt x="2369" y="5772"/>
                    <a:pt x="2836" y="5705"/>
                    <a:pt x="3303" y="5705"/>
                  </a:cubicBezTo>
                  <a:cubicBezTo>
                    <a:pt x="4270" y="5705"/>
                    <a:pt x="5038" y="5972"/>
                    <a:pt x="5605" y="6472"/>
                  </a:cubicBezTo>
                  <a:cubicBezTo>
                    <a:pt x="6172" y="7006"/>
                    <a:pt x="6472" y="7706"/>
                    <a:pt x="6472" y="8574"/>
                  </a:cubicBezTo>
                  <a:cubicBezTo>
                    <a:pt x="6472" y="9441"/>
                    <a:pt x="6172" y="10142"/>
                    <a:pt x="5605" y="10642"/>
                  </a:cubicBezTo>
                  <a:cubicBezTo>
                    <a:pt x="5038" y="11176"/>
                    <a:pt x="4270" y="11409"/>
                    <a:pt x="3303" y="11409"/>
                  </a:cubicBezTo>
                  <a:cubicBezTo>
                    <a:pt x="2703" y="11409"/>
                    <a:pt x="2136" y="11342"/>
                    <a:pt x="1569" y="11209"/>
                  </a:cubicBezTo>
                  <a:cubicBezTo>
                    <a:pt x="1035" y="11076"/>
                    <a:pt x="501" y="10875"/>
                    <a:pt x="1" y="10609"/>
                  </a:cubicBezTo>
                  <a:lnTo>
                    <a:pt x="1" y="12310"/>
                  </a:lnTo>
                  <a:cubicBezTo>
                    <a:pt x="601" y="12510"/>
                    <a:pt x="1168" y="12643"/>
                    <a:pt x="1702" y="12710"/>
                  </a:cubicBezTo>
                  <a:cubicBezTo>
                    <a:pt x="2269" y="12810"/>
                    <a:pt x="2803" y="12843"/>
                    <a:pt x="3336" y="12843"/>
                  </a:cubicBezTo>
                  <a:cubicBezTo>
                    <a:pt x="4871" y="12843"/>
                    <a:pt x="6038" y="12477"/>
                    <a:pt x="6906" y="11743"/>
                  </a:cubicBezTo>
                  <a:cubicBezTo>
                    <a:pt x="7740" y="10975"/>
                    <a:pt x="8173" y="9908"/>
                    <a:pt x="8173" y="8574"/>
                  </a:cubicBezTo>
                  <a:cubicBezTo>
                    <a:pt x="8173" y="7239"/>
                    <a:pt x="7740" y="6205"/>
                    <a:pt x="6939" y="5438"/>
                  </a:cubicBezTo>
                  <a:cubicBezTo>
                    <a:pt x="6105" y="4671"/>
                    <a:pt x="5004" y="4271"/>
                    <a:pt x="3603" y="4271"/>
                  </a:cubicBezTo>
                  <a:cubicBezTo>
                    <a:pt x="3336" y="4271"/>
                    <a:pt x="3103" y="4304"/>
                    <a:pt x="2836" y="4337"/>
                  </a:cubicBezTo>
                  <a:cubicBezTo>
                    <a:pt x="2603" y="4404"/>
                    <a:pt x="2336" y="4437"/>
                    <a:pt x="2102" y="4538"/>
                  </a:cubicBezTo>
                  <a:lnTo>
                    <a:pt x="2102" y="1435"/>
                  </a:lnTo>
                  <a:lnTo>
                    <a:pt x="7239" y="1435"/>
                  </a:lnTo>
                  <a:lnTo>
                    <a:pt x="72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6"/>
            <p:cNvSpPr/>
            <p:nvPr/>
          </p:nvSpPr>
          <p:spPr>
            <a:xfrm>
              <a:off x="3525200" y="2971500"/>
              <a:ext cx="300100" cy="301525"/>
            </a:xfrm>
            <a:custGeom>
              <a:rect b="b" l="l" r="r" t="t"/>
              <a:pathLst>
                <a:path extrusionOk="0" h="12061" w="12004">
                  <a:moveTo>
                    <a:pt x="6542" y="0"/>
                  </a:moveTo>
                  <a:cubicBezTo>
                    <a:pt x="6421" y="0"/>
                    <a:pt x="6298" y="3"/>
                    <a:pt x="6171" y="10"/>
                  </a:cubicBezTo>
                  <a:cubicBezTo>
                    <a:pt x="6171" y="10"/>
                    <a:pt x="6089" y="5"/>
                    <a:pt x="5945" y="5"/>
                  </a:cubicBezTo>
                  <a:cubicBezTo>
                    <a:pt x="5004" y="5"/>
                    <a:pt x="1428" y="206"/>
                    <a:pt x="1168" y="3246"/>
                  </a:cubicBezTo>
                  <a:cubicBezTo>
                    <a:pt x="867" y="6781"/>
                    <a:pt x="0" y="12052"/>
                    <a:pt x="4103" y="12052"/>
                  </a:cubicBezTo>
                  <a:cubicBezTo>
                    <a:pt x="4794" y="12052"/>
                    <a:pt x="5420" y="12061"/>
                    <a:pt x="5985" y="12061"/>
                  </a:cubicBezTo>
                  <a:cubicBezTo>
                    <a:pt x="8749" y="12061"/>
                    <a:pt x="10070" y="11854"/>
                    <a:pt x="10541" y="9417"/>
                  </a:cubicBezTo>
                  <a:cubicBezTo>
                    <a:pt x="11128" y="6545"/>
                    <a:pt x="12003" y="0"/>
                    <a:pt x="65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6"/>
            <p:cNvSpPr/>
            <p:nvPr/>
          </p:nvSpPr>
          <p:spPr>
            <a:xfrm>
              <a:off x="3540200" y="3360225"/>
              <a:ext cx="301075" cy="332200"/>
            </a:xfrm>
            <a:custGeom>
              <a:rect b="b" l="l" r="r" t="t"/>
              <a:pathLst>
                <a:path extrusionOk="0" h="13288" w="12043">
                  <a:moveTo>
                    <a:pt x="4108" y="1"/>
                  </a:moveTo>
                  <a:cubicBezTo>
                    <a:pt x="3086" y="1"/>
                    <a:pt x="1090" y="311"/>
                    <a:pt x="868" y="2707"/>
                  </a:cubicBezTo>
                  <a:cubicBezTo>
                    <a:pt x="568" y="5943"/>
                    <a:pt x="0" y="13282"/>
                    <a:pt x="4103" y="13282"/>
                  </a:cubicBezTo>
                  <a:cubicBezTo>
                    <a:pt x="4699" y="13282"/>
                    <a:pt x="5252" y="13288"/>
                    <a:pt x="5762" y="13288"/>
                  </a:cubicBezTo>
                  <a:cubicBezTo>
                    <a:pt x="8770" y="13288"/>
                    <a:pt x="10318" y="13069"/>
                    <a:pt x="10575" y="10046"/>
                  </a:cubicBezTo>
                  <a:cubicBezTo>
                    <a:pt x="10875" y="6510"/>
                    <a:pt x="12042" y="39"/>
                    <a:pt x="4704" y="39"/>
                  </a:cubicBezTo>
                  <a:cubicBezTo>
                    <a:pt x="4704" y="39"/>
                    <a:pt x="4466" y="1"/>
                    <a:pt x="4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6"/>
            <p:cNvSpPr/>
            <p:nvPr/>
          </p:nvSpPr>
          <p:spPr>
            <a:xfrm>
              <a:off x="3245825" y="3190625"/>
              <a:ext cx="257700" cy="267750"/>
            </a:xfrm>
            <a:custGeom>
              <a:rect b="b" l="l" r="r" t="t"/>
              <a:pathLst>
                <a:path extrusionOk="0" h="10710" w="10308">
                  <a:moveTo>
                    <a:pt x="7109" y="1"/>
                  </a:moveTo>
                  <a:cubicBezTo>
                    <a:pt x="5751" y="1"/>
                    <a:pt x="5004" y="385"/>
                    <a:pt x="5004" y="385"/>
                  </a:cubicBezTo>
                  <a:cubicBezTo>
                    <a:pt x="5004" y="385"/>
                    <a:pt x="601" y="1252"/>
                    <a:pt x="301" y="4788"/>
                  </a:cubicBezTo>
                  <a:cubicBezTo>
                    <a:pt x="0" y="8290"/>
                    <a:pt x="5604" y="10058"/>
                    <a:pt x="5604" y="10058"/>
                  </a:cubicBezTo>
                  <a:cubicBezTo>
                    <a:pt x="5604" y="10058"/>
                    <a:pt x="6434" y="10710"/>
                    <a:pt x="7215" y="10710"/>
                  </a:cubicBezTo>
                  <a:cubicBezTo>
                    <a:pt x="7826" y="10710"/>
                    <a:pt x="8408" y="10311"/>
                    <a:pt x="8540" y="8891"/>
                  </a:cubicBezTo>
                  <a:cubicBezTo>
                    <a:pt x="8807" y="5655"/>
                    <a:pt x="10308" y="385"/>
                    <a:pt x="8240" y="85"/>
                  </a:cubicBezTo>
                  <a:cubicBezTo>
                    <a:pt x="7826" y="25"/>
                    <a:pt x="7448" y="1"/>
                    <a:pt x="7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6"/>
            <p:cNvSpPr/>
            <p:nvPr/>
          </p:nvSpPr>
          <p:spPr>
            <a:xfrm>
              <a:off x="3820600" y="3177725"/>
              <a:ext cx="270025" cy="280325"/>
            </a:xfrm>
            <a:custGeom>
              <a:rect b="b" l="l" r="r" t="t"/>
              <a:pathLst>
                <a:path extrusionOk="0" h="11213" w="10801">
                  <a:moveTo>
                    <a:pt x="3762" y="0"/>
                  </a:moveTo>
                  <a:cubicBezTo>
                    <a:pt x="3762" y="0"/>
                    <a:pt x="1427" y="300"/>
                    <a:pt x="1127" y="2635"/>
                  </a:cubicBezTo>
                  <a:cubicBezTo>
                    <a:pt x="839" y="4904"/>
                    <a:pt x="1" y="11212"/>
                    <a:pt x="3038" y="11212"/>
                  </a:cubicBezTo>
                  <a:cubicBezTo>
                    <a:pt x="3171" y="11212"/>
                    <a:pt x="3313" y="11200"/>
                    <a:pt x="3462" y="11175"/>
                  </a:cubicBezTo>
                  <a:cubicBezTo>
                    <a:pt x="6997" y="10574"/>
                    <a:pt x="9633" y="9107"/>
                    <a:pt x="9633" y="7939"/>
                  </a:cubicBezTo>
                  <a:cubicBezTo>
                    <a:pt x="9633" y="6772"/>
                    <a:pt x="10800" y="2936"/>
                    <a:pt x="3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6"/>
            <p:cNvSpPr/>
            <p:nvPr/>
          </p:nvSpPr>
          <p:spPr>
            <a:xfrm>
              <a:off x="3603388" y="3070969"/>
              <a:ext cx="143450" cy="125950"/>
            </a:xfrm>
            <a:custGeom>
              <a:rect b="b" l="l" r="r" t="t"/>
              <a:pathLst>
                <a:path extrusionOk="0" h="5038" w="5738">
                  <a:moveTo>
                    <a:pt x="0" y="1"/>
                  </a:moveTo>
                  <a:lnTo>
                    <a:pt x="0" y="5038"/>
                  </a:lnTo>
                  <a:lnTo>
                    <a:pt x="1201" y="5038"/>
                  </a:lnTo>
                  <a:lnTo>
                    <a:pt x="1201" y="2869"/>
                  </a:lnTo>
                  <a:cubicBezTo>
                    <a:pt x="1201" y="2502"/>
                    <a:pt x="1168" y="2035"/>
                    <a:pt x="1135" y="1435"/>
                  </a:cubicBezTo>
                  <a:lnTo>
                    <a:pt x="1168" y="1435"/>
                  </a:lnTo>
                  <a:lnTo>
                    <a:pt x="2169" y="5038"/>
                  </a:lnTo>
                  <a:lnTo>
                    <a:pt x="3470" y="5038"/>
                  </a:lnTo>
                  <a:lnTo>
                    <a:pt x="4504" y="1435"/>
                  </a:lnTo>
                  <a:lnTo>
                    <a:pt x="4537" y="1435"/>
                  </a:lnTo>
                  <a:cubicBezTo>
                    <a:pt x="4504" y="1969"/>
                    <a:pt x="4470" y="2302"/>
                    <a:pt x="4470" y="2469"/>
                  </a:cubicBezTo>
                  <a:cubicBezTo>
                    <a:pt x="4470" y="2602"/>
                    <a:pt x="4470" y="2736"/>
                    <a:pt x="4470" y="2836"/>
                  </a:cubicBezTo>
                  <a:lnTo>
                    <a:pt x="4470" y="5038"/>
                  </a:lnTo>
                  <a:lnTo>
                    <a:pt x="5738" y="5038"/>
                  </a:lnTo>
                  <a:lnTo>
                    <a:pt x="5738" y="1"/>
                  </a:lnTo>
                  <a:lnTo>
                    <a:pt x="3903" y="1"/>
                  </a:lnTo>
                  <a:lnTo>
                    <a:pt x="2869" y="3570"/>
                  </a:lnTo>
                  <a:lnTo>
                    <a:pt x="18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6"/>
            <p:cNvSpPr/>
            <p:nvPr/>
          </p:nvSpPr>
          <p:spPr>
            <a:xfrm>
              <a:off x="3622750" y="3481594"/>
              <a:ext cx="100100" cy="129275"/>
            </a:xfrm>
            <a:custGeom>
              <a:rect b="b" l="l" r="r" t="t"/>
              <a:pathLst>
                <a:path extrusionOk="0" h="5171" w="4004">
                  <a:moveTo>
                    <a:pt x="2436" y="0"/>
                  </a:moveTo>
                  <a:cubicBezTo>
                    <a:pt x="1936" y="0"/>
                    <a:pt x="1502" y="100"/>
                    <a:pt x="1135" y="300"/>
                  </a:cubicBezTo>
                  <a:cubicBezTo>
                    <a:pt x="768" y="534"/>
                    <a:pt x="468" y="834"/>
                    <a:pt x="301" y="1234"/>
                  </a:cubicBezTo>
                  <a:cubicBezTo>
                    <a:pt x="101" y="1635"/>
                    <a:pt x="1" y="2068"/>
                    <a:pt x="1" y="2602"/>
                  </a:cubicBezTo>
                  <a:cubicBezTo>
                    <a:pt x="1" y="3436"/>
                    <a:pt x="201" y="4070"/>
                    <a:pt x="601" y="4503"/>
                  </a:cubicBezTo>
                  <a:cubicBezTo>
                    <a:pt x="1002" y="4937"/>
                    <a:pt x="1602" y="5171"/>
                    <a:pt x="2336" y="5171"/>
                  </a:cubicBezTo>
                  <a:cubicBezTo>
                    <a:pt x="2870" y="5171"/>
                    <a:pt x="3370" y="5071"/>
                    <a:pt x="3770" y="4904"/>
                  </a:cubicBezTo>
                  <a:lnTo>
                    <a:pt x="3770" y="3736"/>
                  </a:lnTo>
                  <a:cubicBezTo>
                    <a:pt x="3570" y="3836"/>
                    <a:pt x="3337" y="3903"/>
                    <a:pt x="3136" y="3970"/>
                  </a:cubicBezTo>
                  <a:cubicBezTo>
                    <a:pt x="2936" y="4036"/>
                    <a:pt x="2703" y="4070"/>
                    <a:pt x="2503" y="4070"/>
                  </a:cubicBezTo>
                  <a:cubicBezTo>
                    <a:pt x="1769" y="4070"/>
                    <a:pt x="1402" y="3569"/>
                    <a:pt x="1402" y="2602"/>
                  </a:cubicBezTo>
                  <a:cubicBezTo>
                    <a:pt x="1402" y="2135"/>
                    <a:pt x="1469" y="1768"/>
                    <a:pt x="1669" y="1501"/>
                  </a:cubicBezTo>
                  <a:cubicBezTo>
                    <a:pt x="1835" y="1234"/>
                    <a:pt x="2102" y="1101"/>
                    <a:pt x="2436" y="1101"/>
                  </a:cubicBezTo>
                  <a:cubicBezTo>
                    <a:pt x="2636" y="1101"/>
                    <a:pt x="2836" y="1134"/>
                    <a:pt x="3036" y="1201"/>
                  </a:cubicBezTo>
                  <a:cubicBezTo>
                    <a:pt x="3203" y="1268"/>
                    <a:pt x="3403" y="1335"/>
                    <a:pt x="3570" y="1435"/>
                  </a:cubicBezTo>
                  <a:lnTo>
                    <a:pt x="4004" y="334"/>
                  </a:lnTo>
                  <a:cubicBezTo>
                    <a:pt x="3503" y="100"/>
                    <a:pt x="2970" y="0"/>
                    <a:pt x="2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6"/>
            <p:cNvSpPr/>
            <p:nvPr/>
          </p:nvSpPr>
          <p:spPr>
            <a:xfrm>
              <a:off x="3341725" y="3280300"/>
              <a:ext cx="58400" cy="85075"/>
            </a:xfrm>
            <a:custGeom>
              <a:rect b="b" l="l" r="r" t="t"/>
              <a:pathLst>
                <a:path extrusionOk="0" h="3403" w="2336">
                  <a:moveTo>
                    <a:pt x="2335" y="0"/>
                  </a:moveTo>
                  <a:cubicBezTo>
                    <a:pt x="2335" y="0"/>
                    <a:pt x="0" y="901"/>
                    <a:pt x="568" y="2068"/>
                  </a:cubicBezTo>
                  <a:cubicBezTo>
                    <a:pt x="901" y="2769"/>
                    <a:pt x="1568" y="3269"/>
                    <a:pt x="2335" y="3403"/>
                  </a:cubicBezTo>
                  <a:lnTo>
                    <a:pt x="23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6"/>
            <p:cNvSpPr/>
            <p:nvPr/>
          </p:nvSpPr>
          <p:spPr>
            <a:xfrm>
              <a:off x="3927150" y="3280300"/>
              <a:ext cx="58400" cy="85075"/>
            </a:xfrm>
            <a:custGeom>
              <a:rect b="b" l="l" r="r" t="t"/>
              <a:pathLst>
                <a:path extrusionOk="0" h="3403" w="2336">
                  <a:moveTo>
                    <a:pt x="0" y="0"/>
                  </a:moveTo>
                  <a:lnTo>
                    <a:pt x="0" y="3403"/>
                  </a:lnTo>
                  <a:cubicBezTo>
                    <a:pt x="767" y="3269"/>
                    <a:pt x="1401" y="2769"/>
                    <a:pt x="1768" y="2068"/>
                  </a:cubicBezTo>
                  <a:cubicBezTo>
                    <a:pt x="2335" y="90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6"/>
            <p:cNvSpPr/>
            <p:nvPr/>
          </p:nvSpPr>
          <p:spPr>
            <a:xfrm>
              <a:off x="3942150" y="4538300"/>
              <a:ext cx="199325" cy="233475"/>
            </a:xfrm>
            <a:custGeom>
              <a:rect b="b" l="l" r="r" t="t"/>
              <a:pathLst>
                <a:path extrusionOk="0" h="9339" w="7973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50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2836" y="7989"/>
                  </a:lnTo>
                  <a:cubicBezTo>
                    <a:pt x="3279" y="8850"/>
                    <a:pt x="4144" y="9338"/>
                    <a:pt x="5046" y="9338"/>
                  </a:cubicBezTo>
                  <a:cubicBezTo>
                    <a:pt x="5436" y="9338"/>
                    <a:pt x="5833" y="9247"/>
                    <a:pt x="6205" y="9056"/>
                  </a:cubicBezTo>
                  <a:lnTo>
                    <a:pt x="6272" y="9023"/>
                  </a:lnTo>
                  <a:cubicBezTo>
                    <a:pt x="7506" y="8389"/>
                    <a:pt x="7973" y="6888"/>
                    <a:pt x="7373" y="5654"/>
                  </a:cubicBez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6"/>
            <p:cNvSpPr/>
            <p:nvPr/>
          </p:nvSpPr>
          <p:spPr>
            <a:xfrm>
              <a:off x="3942150" y="4538300"/>
              <a:ext cx="155975" cy="145525"/>
            </a:xfrm>
            <a:custGeom>
              <a:rect b="b" l="l" r="r" t="t"/>
              <a:pathLst>
                <a:path extrusionOk="0" h="5821" w="6239">
                  <a:moveTo>
                    <a:pt x="2927" y="1"/>
                  </a:moveTo>
                  <a:cubicBezTo>
                    <a:pt x="2537" y="1"/>
                    <a:pt x="2141" y="92"/>
                    <a:pt x="1769" y="283"/>
                  </a:cubicBezTo>
                  <a:lnTo>
                    <a:pt x="1702" y="316"/>
                  </a:lnTo>
                  <a:cubicBezTo>
                    <a:pt x="468" y="917"/>
                    <a:pt x="1" y="2451"/>
                    <a:pt x="634" y="3685"/>
                  </a:cubicBezTo>
                  <a:lnTo>
                    <a:pt x="1735" y="5820"/>
                  </a:lnTo>
                  <a:lnTo>
                    <a:pt x="6238" y="3519"/>
                  </a:lnTo>
                  <a:lnTo>
                    <a:pt x="5138" y="1350"/>
                  </a:lnTo>
                  <a:cubicBezTo>
                    <a:pt x="4695" y="489"/>
                    <a:pt x="3829" y="1"/>
                    <a:pt x="2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6"/>
            <p:cNvSpPr/>
            <p:nvPr/>
          </p:nvSpPr>
          <p:spPr>
            <a:xfrm>
              <a:off x="4119775" y="4231325"/>
              <a:ext cx="196825" cy="235150"/>
            </a:xfrm>
            <a:custGeom>
              <a:rect b="b" l="l" r="r" t="t"/>
              <a:pathLst>
                <a:path extrusionOk="0" h="9406" w="7873">
                  <a:moveTo>
                    <a:pt x="4925" y="0"/>
                  </a:moveTo>
                  <a:cubicBezTo>
                    <a:pt x="3991" y="0"/>
                    <a:pt x="3108" y="514"/>
                    <a:pt x="2703" y="1421"/>
                  </a:cubicBezTo>
                  <a:lnTo>
                    <a:pt x="1635" y="3589"/>
                  </a:lnTo>
                  <a:lnTo>
                    <a:pt x="601" y="5790"/>
                  </a:lnTo>
                  <a:cubicBezTo>
                    <a:pt x="1" y="7025"/>
                    <a:pt x="534" y="8526"/>
                    <a:pt x="1769" y="9126"/>
                  </a:cubicBezTo>
                  <a:lnTo>
                    <a:pt x="1835" y="9160"/>
                  </a:lnTo>
                  <a:cubicBezTo>
                    <a:pt x="2188" y="9327"/>
                    <a:pt x="2557" y="9406"/>
                    <a:pt x="2917" y="9406"/>
                  </a:cubicBezTo>
                  <a:cubicBezTo>
                    <a:pt x="3853" y="9406"/>
                    <a:pt x="4738" y="8873"/>
                    <a:pt x="5171" y="7959"/>
                  </a:cubicBezTo>
                  <a:lnTo>
                    <a:pt x="6205" y="5790"/>
                  </a:lnTo>
                  <a:lnTo>
                    <a:pt x="7273" y="3589"/>
                  </a:lnTo>
                  <a:cubicBezTo>
                    <a:pt x="7873" y="2355"/>
                    <a:pt x="7339" y="854"/>
                    <a:pt x="6072" y="253"/>
                  </a:cubicBezTo>
                  <a:lnTo>
                    <a:pt x="6038" y="253"/>
                  </a:lnTo>
                  <a:cubicBezTo>
                    <a:pt x="5677" y="82"/>
                    <a:pt x="5297" y="0"/>
                    <a:pt x="4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6"/>
            <p:cNvSpPr/>
            <p:nvPr/>
          </p:nvSpPr>
          <p:spPr>
            <a:xfrm>
              <a:off x="4161475" y="4231325"/>
              <a:ext cx="155125" cy="144775"/>
            </a:xfrm>
            <a:custGeom>
              <a:rect b="b" l="l" r="r" t="t"/>
              <a:pathLst>
                <a:path extrusionOk="0" h="5791" w="6205">
                  <a:moveTo>
                    <a:pt x="3262" y="0"/>
                  </a:moveTo>
                  <a:cubicBezTo>
                    <a:pt x="2337" y="0"/>
                    <a:pt x="1464" y="514"/>
                    <a:pt x="1035" y="1421"/>
                  </a:cubicBezTo>
                  <a:lnTo>
                    <a:pt x="1" y="3589"/>
                  </a:lnTo>
                  <a:lnTo>
                    <a:pt x="4570" y="5790"/>
                  </a:lnTo>
                  <a:lnTo>
                    <a:pt x="5605" y="3589"/>
                  </a:lnTo>
                  <a:cubicBezTo>
                    <a:pt x="6205" y="2355"/>
                    <a:pt x="5671" y="854"/>
                    <a:pt x="4437" y="253"/>
                  </a:cubicBezTo>
                  <a:lnTo>
                    <a:pt x="4370" y="253"/>
                  </a:lnTo>
                  <a:cubicBezTo>
                    <a:pt x="4009" y="82"/>
                    <a:pt x="3631" y="0"/>
                    <a:pt x="3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6"/>
            <p:cNvSpPr/>
            <p:nvPr/>
          </p:nvSpPr>
          <p:spPr>
            <a:xfrm>
              <a:off x="4097275" y="4597075"/>
              <a:ext cx="126775" cy="246025"/>
            </a:xfrm>
            <a:custGeom>
              <a:rect b="b" l="l" r="r" t="t"/>
              <a:pathLst>
                <a:path extrusionOk="0" h="9841" w="5071">
                  <a:moveTo>
                    <a:pt x="2502" y="0"/>
                  </a:moveTo>
                  <a:cubicBezTo>
                    <a:pt x="1134" y="0"/>
                    <a:pt x="0" y="1101"/>
                    <a:pt x="0" y="2502"/>
                  </a:cubicBezTo>
                  <a:lnTo>
                    <a:pt x="0" y="7339"/>
                  </a:lnTo>
                  <a:cubicBezTo>
                    <a:pt x="0" y="8706"/>
                    <a:pt x="1134" y="9841"/>
                    <a:pt x="2502" y="9841"/>
                  </a:cubicBezTo>
                  <a:lnTo>
                    <a:pt x="2569" y="9841"/>
                  </a:lnTo>
                  <a:cubicBezTo>
                    <a:pt x="3970" y="9841"/>
                    <a:pt x="5070" y="8706"/>
                    <a:pt x="5070" y="7339"/>
                  </a:cubicBezTo>
                  <a:lnTo>
                    <a:pt x="5070" y="2502"/>
                  </a:lnTo>
                  <a:cubicBezTo>
                    <a:pt x="5070" y="1101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6"/>
            <p:cNvSpPr/>
            <p:nvPr/>
          </p:nvSpPr>
          <p:spPr>
            <a:xfrm>
              <a:off x="4097275" y="4597075"/>
              <a:ext cx="126775" cy="123450"/>
            </a:xfrm>
            <a:custGeom>
              <a:rect b="b" l="l" r="r" t="t"/>
              <a:pathLst>
                <a:path extrusionOk="0" h="4938" w="5071">
                  <a:moveTo>
                    <a:pt x="2502" y="0"/>
                  </a:moveTo>
                  <a:cubicBezTo>
                    <a:pt x="1134" y="0"/>
                    <a:pt x="0" y="1134"/>
                    <a:pt x="0" y="2502"/>
                  </a:cubicBezTo>
                  <a:lnTo>
                    <a:pt x="0" y="4937"/>
                  </a:lnTo>
                  <a:lnTo>
                    <a:pt x="5070" y="4937"/>
                  </a:lnTo>
                  <a:lnTo>
                    <a:pt x="5070" y="2502"/>
                  </a:lnTo>
                  <a:cubicBezTo>
                    <a:pt x="5070" y="1134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6"/>
            <p:cNvSpPr/>
            <p:nvPr/>
          </p:nvSpPr>
          <p:spPr>
            <a:xfrm>
              <a:off x="4457525" y="4314250"/>
              <a:ext cx="186825" cy="238750"/>
            </a:xfrm>
            <a:custGeom>
              <a:rect b="b" l="l" r="r" t="t"/>
              <a:pathLst>
                <a:path extrusionOk="0" h="9550" w="7473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172"/>
                  </a:lnTo>
                  <a:cubicBezTo>
                    <a:pt x="634" y="672"/>
                    <a:pt x="0" y="2140"/>
                    <a:pt x="501" y="3407"/>
                  </a:cubicBezTo>
                  <a:lnTo>
                    <a:pt x="1368" y="5676"/>
                  </a:lnTo>
                  <a:lnTo>
                    <a:pt x="2235" y="7944"/>
                  </a:lnTo>
                  <a:cubicBezTo>
                    <a:pt x="2620" y="8944"/>
                    <a:pt x="3556" y="9549"/>
                    <a:pt x="4559" y="9549"/>
                  </a:cubicBezTo>
                  <a:cubicBezTo>
                    <a:pt x="4861" y="9549"/>
                    <a:pt x="5170" y="9494"/>
                    <a:pt x="5471" y="9378"/>
                  </a:cubicBezTo>
                  <a:lnTo>
                    <a:pt x="5538" y="9345"/>
                  </a:lnTo>
                  <a:cubicBezTo>
                    <a:pt x="6839" y="8845"/>
                    <a:pt x="7472" y="7410"/>
                    <a:pt x="6972" y="6109"/>
                  </a:cubicBez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6"/>
            <p:cNvSpPr/>
            <p:nvPr/>
          </p:nvSpPr>
          <p:spPr>
            <a:xfrm>
              <a:off x="4457525" y="4314250"/>
              <a:ext cx="152625" cy="141900"/>
            </a:xfrm>
            <a:custGeom>
              <a:rect b="b" l="l" r="r" t="t"/>
              <a:pathLst>
                <a:path extrusionOk="0" h="5676" w="6105">
                  <a:moveTo>
                    <a:pt x="2900" y="1"/>
                  </a:moveTo>
                  <a:cubicBezTo>
                    <a:pt x="2600" y="1"/>
                    <a:pt x="2295" y="56"/>
                    <a:pt x="2002" y="172"/>
                  </a:cubicBezTo>
                  <a:lnTo>
                    <a:pt x="1935" y="205"/>
                  </a:lnTo>
                  <a:cubicBezTo>
                    <a:pt x="634" y="672"/>
                    <a:pt x="0" y="2140"/>
                    <a:pt x="501" y="3441"/>
                  </a:cubicBezTo>
                  <a:lnTo>
                    <a:pt x="1368" y="5676"/>
                  </a:lnTo>
                  <a:lnTo>
                    <a:pt x="6105" y="3874"/>
                  </a:lnTo>
                  <a:lnTo>
                    <a:pt x="5237" y="1606"/>
                  </a:lnTo>
                  <a:cubicBezTo>
                    <a:pt x="4853" y="607"/>
                    <a:pt x="3897" y="1"/>
                    <a:pt x="29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6"/>
            <p:cNvSpPr/>
            <p:nvPr/>
          </p:nvSpPr>
          <p:spPr>
            <a:xfrm>
              <a:off x="4136450" y="4423725"/>
              <a:ext cx="256050" cy="166575"/>
            </a:xfrm>
            <a:custGeom>
              <a:rect b="b" l="l" r="r" t="t"/>
              <a:pathLst>
                <a:path extrusionOk="0" h="6663" w="10242">
                  <a:moveTo>
                    <a:pt x="7375" y="1"/>
                  </a:moveTo>
                  <a:cubicBezTo>
                    <a:pt x="7110" y="1"/>
                    <a:pt x="6840" y="42"/>
                    <a:pt x="6572" y="129"/>
                  </a:cubicBezTo>
                  <a:lnTo>
                    <a:pt x="4304" y="930"/>
                  </a:lnTo>
                  <a:lnTo>
                    <a:pt x="2002" y="1730"/>
                  </a:lnTo>
                  <a:cubicBezTo>
                    <a:pt x="701" y="2164"/>
                    <a:pt x="1" y="3598"/>
                    <a:pt x="468" y="4899"/>
                  </a:cubicBezTo>
                  <a:lnTo>
                    <a:pt x="468" y="4966"/>
                  </a:lnTo>
                  <a:cubicBezTo>
                    <a:pt x="841" y="6006"/>
                    <a:pt x="1811" y="6662"/>
                    <a:pt x="2867" y="6662"/>
                  </a:cubicBezTo>
                  <a:cubicBezTo>
                    <a:pt x="3132" y="6662"/>
                    <a:pt x="3402" y="6621"/>
                    <a:pt x="3670" y="6534"/>
                  </a:cubicBezTo>
                  <a:lnTo>
                    <a:pt x="5938" y="5733"/>
                  </a:lnTo>
                  <a:lnTo>
                    <a:pt x="8240" y="4933"/>
                  </a:lnTo>
                  <a:cubicBezTo>
                    <a:pt x="9541" y="4499"/>
                    <a:pt x="10241" y="3065"/>
                    <a:pt x="9774" y="1764"/>
                  </a:cubicBezTo>
                  <a:lnTo>
                    <a:pt x="9774" y="1697"/>
                  </a:lnTo>
                  <a:cubicBezTo>
                    <a:pt x="9401" y="657"/>
                    <a:pt x="8431" y="1"/>
                    <a:pt x="73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6"/>
            <p:cNvSpPr/>
            <p:nvPr/>
          </p:nvSpPr>
          <p:spPr>
            <a:xfrm>
              <a:off x="4244025" y="4423725"/>
              <a:ext cx="148475" cy="143350"/>
            </a:xfrm>
            <a:custGeom>
              <a:rect b="b" l="l" r="r" t="t"/>
              <a:pathLst>
                <a:path extrusionOk="0" h="5734" w="5939">
                  <a:moveTo>
                    <a:pt x="3060" y="1"/>
                  </a:moveTo>
                  <a:cubicBezTo>
                    <a:pt x="2797" y="1"/>
                    <a:pt x="2530" y="42"/>
                    <a:pt x="2269" y="129"/>
                  </a:cubicBezTo>
                  <a:lnTo>
                    <a:pt x="1" y="930"/>
                  </a:lnTo>
                  <a:lnTo>
                    <a:pt x="1635" y="5733"/>
                  </a:lnTo>
                  <a:lnTo>
                    <a:pt x="3937" y="4933"/>
                  </a:lnTo>
                  <a:cubicBezTo>
                    <a:pt x="5238" y="4499"/>
                    <a:pt x="5938" y="3065"/>
                    <a:pt x="5471" y="1764"/>
                  </a:cubicBezTo>
                  <a:lnTo>
                    <a:pt x="5471" y="1697"/>
                  </a:lnTo>
                  <a:cubicBezTo>
                    <a:pt x="5098" y="657"/>
                    <a:pt x="4107" y="1"/>
                    <a:pt x="30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6"/>
            <p:cNvSpPr/>
            <p:nvPr/>
          </p:nvSpPr>
          <p:spPr>
            <a:xfrm>
              <a:off x="4307425" y="4626425"/>
              <a:ext cx="222675" cy="215600"/>
            </a:xfrm>
            <a:custGeom>
              <a:rect b="b" l="l" r="r" t="t"/>
              <a:pathLst>
                <a:path extrusionOk="0" h="8624" w="8907">
                  <a:moveTo>
                    <a:pt x="6066" y="0"/>
                  </a:moveTo>
                  <a:cubicBezTo>
                    <a:pt x="5394" y="0"/>
                    <a:pt x="4728" y="268"/>
                    <a:pt x="4236" y="794"/>
                  </a:cubicBezTo>
                  <a:lnTo>
                    <a:pt x="2602" y="2596"/>
                  </a:lnTo>
                  <a:lnTo>
                    <a:pt x="934" y="4363"/>
                  </a:lnTo>
                  <a:cubicBezTo>
                    <a:pt x="0" y="5398"/>
                    <a:pt x="67" y="6965"/>
                    <a:pt x="1101" y="7899"/>
                  </a:cubicBezTo>
                  <a:lnTo>
                    <a:pt x="1134" y="7966"/>
                  </a:lnTo>
                  <a:cubicBezTo>
                    <a:pt x="1621" y="8405"/>
                    <a:pt x="2225" y="8623"/>
                    <a:pt x="2826" y="8623"/>
                  </a:cubicBezTo>
                  <a:cubicBezTo>
                    <a:pt x="3503" y="8623"/>
                    <a:pt x="4175" y="8347"/>
                    <a:pt x="4670" y="7799"/>
                  </a:cubicBezTo>
                  <a:lnTo>
                    <a:pt x="6305" y="6031"/>
                  </a:lnTo>
                  <a:lnTo>
                    <a:pt x="7972" y="4263"/>
                  </a:lnTo>
                  <a:cubicBezTo>
                    <a:pt x="8906" y="3229"/>
                    <a:pt x="8840" y="1662"/>
                    <a:pt x="7806" y="728"/>
                  </a:cubicBezTo>
                  <a:lnTo>
                    <a:pt x="7772" y="661"/>
                  </a:lnTo>
                  <a:cubicBezTo>
                    <a:pt x="7282" y="218"/>
                    <a:pt x="6672" y="0"/>
                    <a:pt x="60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6"/>
            <p:cNvSpPr/>
            <p:nvPr/>
          </p:nvSpPr>
          <p:spPr>
            <a:xfrm>
              <a:off x="4372450" y="4626425"/>
              <a:ext cx="157650" cy="150800"/>
            </a:xfrm>
            <a:custGeom>
              <a:rect b="b" l="l" r="r" t="t"/>
              <a:pathLst>
                <a:path extrusionOk="0" h="6032" w="6306">
                  <a:moveTo>
                    <a:pt x="3465" y="0"/>
                  </a:moveTo>
                  <a:cubicBezTo>
                    <a:pt x="2793" y="0"/>
                    <a:pt x="2127" y="268"/>
                    <a:pt x="1635" y="794"/>
                  </a:cubicBezTo>
                  <a:lnTo>
                    <a:pt x="1" y="2596"/>
                  </a:lnTo>
                  <a:lnTo>
                    <a:pt x="3704" y="6031"/>
                  </a:lnTo>
                  <a:lnTo>
                    <a:pt x="5371" y="4263"/>
                  </a:lnTo>
                  <a:cubicBezTo>
                    <a:pt x="6305" y="3229"/>
                    <a:pt x="6239" y="1662"/>
                    <a:pt x="5205" y="728"/>
                  </a:cubicBezTo>
                  <a:lnTo>
                    <a:pt x="5171" y="661"/>
                  </a:lnTo>
                  <a:cubicBezTo>
                    <a:pt x="4681" y="218"/>
                    <a:pt x="4071" y="0"/>
                    <a:pt x="34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6"/>
            <p:cNvSpPr/>
            <p:nvPr/>
          </p:nvSpPr>
          <p:spPr>
            <a:xfrm>
              <a:off x="4025550" y="4200125"/>
              <a:ext cx="433450" cy="197150"/>
            </a:xfrm>
            <a:custGeom>
              <a:rect b="b" l="l" r="r" t="t"/>
              <a:pathLst>
                <a:path extrusionOk="0" h="7886" w="17338">
                  <a:moveTo>
                    <a:pt x="8716" y="0"/>
                  </a:moveTo>
                  <a:cubicBezTo>
                    <a:pt x="8562" y="0"/>
                    <a:pt x="8414" y="22"/>
                    <a:pt x="8273" y="67"/>
                  </a:cubicBezTo>
                  <a:cubicBezTo>
                    <a:pt x="8273" y="67"/>
                    <a:pt x="0" y="2835"/>
                    <a:pt x="2969" y="4804"/>
                  </a:cubicBezTo>
                  <a:cubicBezTo>
                    <a:pt x="5938" y="6805"/>
                    <a:pt x="12142" y="6238"/>
                    <a:pt x="13877" y="7572"/>
                  </a:cubicBezTo>
                  <a:cubicBezTo>
                    <a:pt x="14174" y="7791"/>
                    <a:pt x="14480" y="7886"/>
                    <a:pt x="14773" y="7886"/>
                  </a:cubicBezTo>
                  <a:cubicBezTo>
                    <a:pt x="16223" y="7886"/>
                    <a:pt x="17337" y="5547"/>
                    <a:pt x="15311" y="4270"/>
                  </a:cubicBezTo>
                  <a:cubicBezTo>
                    <a:pt x="13101" y="2827"/>
                    <a:pt x="10496" y="0"/>
                    <a:pt x="87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6"/>
            <p:cNvSpPr/>
            <p:nvPr/>
          </p:nvSpPr>
          <p:spPr>
            <a:xfrm>
              <a:off x="4017200" y="4367150"/>
              <a:ext cx="173500" cy="152500"/>
            </a:xfrm>
            <a:custGeom>
              <a:rect b="b" l="l" r="r" t="t"/>
              <a:pathLst>
                <a:path extrusionOk="0" h="6100" w="6940">
                  <a:moveTo>
                    <a:pt x="2018" y="0"/>
                  </a:moveTo>
                  <a:cubicBezTo>
                    <a:pt x="1637" y="0"/>
                    <a:pt x="1073" y="295"/>
                    <a:pt x="668" y="1792"/>
                  </a:cubicBezTo>
                  <a:cubicBezTo>
                    <a:pt x="1" y="4227"/>
                    <a:pt x="1769" y="3860"/>
                    <a:pt x="2970" y="4427"/>
                  </a:cubicBezTo>
                  <a:cubicBezTo>
                    <a:pt x="3938" y="4884"/>
                    <a:pt x="5339" y="6100"/>
                    <a:pt x="6091" y="6100"/>
                  </a:cubicBezTo>
                  <a:cubicBezTo>
                    <a:pt x="6272" y="6100"/>
                    <a:pt x="6415" y="6030"/>
                    <a:pt x="6505" y="5861"/>
                  </a:cubicBezTo>
                  <a:cubicBezTo>
                    <a:pt x="6939" y="4994"/>
                    <a:pt x="6605" y="1325"/>
                    <a:pt x="2436" y="124"/>
                  </a:cubicBezTo>
                  <a:cubicBezTo>
                    <a:pt x="2436" y="124"/>
                    <a:pt x="2265" y="0"/>
                    <a:pt x="20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6"/>
            <p:cNvSpPr/>
            <p:nvPr/>
          </p:nvSpPr>
          <p:spPr>
            <a:xfrm>
              <a:off x="4344950" y="4474200"/>
              <a:ext cx="141775" cy="245775"/>
            </a:xfrm>
            <a:custGeom>
              <a:rect b="b" l="l" r="r" t="t"/>
              <a:pathLst>
                <a:path extrusionOk="0" h="9831" w="5671">
                  <a:moveTo>
                    <a:pt x="2965" y="0"/>
                  </a:moveTo>
                  <a:cubicBezTo>
                    <a:pt x="1698" y="0"/>
                    <a:pt x="626" y="992"/>
                    <a:pt x="500" y="2280"/>
                  </a:cubicBezTo>
                  <a:lnTo>
                    <a:pt x="300" y="4715"/>
                  </a:lnTo>
                  <a:lnTo>
                    <a:pt x="134" y="7117"/>
                  </a:lnTo>
                  <a:cubicBezTo>
                    <a:pt x="0" y="8518"/>
                    <a:pt x="1034" y="9719"/>
                    <a:pt x="2402" y="9819"/>
                  </a:cubicBezTo>
                  <a:lnTo>
                    <a:pt x="2469" y="9819"/>
                  </a:lnTo>
                  <a:cubicBezTo>
                    <a:pt x="2550" y="9826"/>
                    <a:pt x="2631" y="9830"/>
                    <a:pt x="2712" y="9830"/>
                  </a:cubicBezTo>
                  <a:cubicBezTo>
                    <a:pt x="4006" y="9830"/>
                    <a:pt x="5076" y="8838"/>
                    <a:pt x="5170" y="7550"/>
                  </a:cubicBezTo>
                  <a:lnTo>
                    <a:pt x="5371" y="5115"/>
                  </a:lnTo>
                  <a:lnTo>
                    <a:pt x="5571" y="2714"/>
                  </a:lnTo>
                  <a:cubicBezTo>
                    <a:pt x="5671" y="1313"/>
                    <a:pt x="4670" y="112"/>
                    <a:pt x="3269" y="12"/>
                  </a:cubicBezTo>
                  <a:lnTo>
                    <a:pt x="3202" y="12"/>
                  </a:lnTo>
                  <a:cubicBezTo>
                    <a:pt x="3123" y="4"/>
                    <a:pt x="3043" y="0"/>
                    <a:pt x="29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6"/>
            <p:cNvSpPr/>
            <p:nvPr/>
          </p:nvSpPr>
          <p:spPr>
            <a:xfrm>
              <a:off x="4353275" y="4474200"/>
              <a:ext cx="134300" cy="127900"/>
            </a:xfrm>
            <a:custGeom>
              <a:rect b="b" l="l" r="r" t="t"/>
              <a:pathLst>
                <a:path extrusionOk="0" h="5116" w="5372">
                  <a:moveTo>
                    <a:pt x="2632" y="0"/>
                  </a:moveTo>
                  <a:cubicBezTo>
                    <a:pt x="1365" y="0"/>
                    <a:pt x="295" y="992"/>
                    <a:pt x="201" y="2280"/>
                  </a:cubicBezTo>
                  <a:lnTo>
                    <a:pt x="1" y="4715"/>
                  </a:lnTo>
                  <a:lnTo>
                    <a:pt x="5038" y="5115"/>
                  </a:lnTo>
                  <a:lnTo>
                    <a:pt x="5238" y="2714"/>
                  </a:lnTo>
                  <a:cubicBezTo>
                    <a:pt x="5371" y="1313"/>
                    <a:pt x="4337" y="112"/>
                    <a:pt x="2969" y="12"/>
                  </a:cubicBezTo>
                  <a:lnTo>
                    <a:pt x="2869" y="12"/>
                  </a:lnTo>
                  <a:cubicBezTo>
                    <a:pt x="2790" y="4"/>
                    <a:pt x="2710" y="0"/>
                    <a:pt x="26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6"/>
            <p:cNvSpPr/>
            <p:nvPr/>
          </p:nvSpPr>
          <p:spPr>
            <a:xfrm>
              <a:off x="3755350" y="4106725"/>
              <a:ext cx="1016875" cy="879800"/>
            </a:xfrm>
            <a:custGeom>
              <a:rect b="b" l="l" r="r" t="t"/>
              <a:pathLst>
                <a:path extrusionOk="0" h="35192" w="40675">
                  <a:moveTo>
                    <a:pt x="20315" y="0"/>
                  </a:moveTo>
                  <a:cubicBezTo>
                    <a:pt x="20315" y="0"/>
                    <a:pt x="16012" y="1334"/>
                    <a:pt x="14911" y="2235"/>
                  </a:cubicBezTo>
                  <a:cubicBezTo>
                    <a:pt x="13810" y="3102"/>
                    <a:pt x="5538" y="8840"/>
                    <a:pt x="2236" y="18780"/>
                  </a:cubicBezTo>
                  <a:cubicBezTo>
                    <a:pt x="2236" y="18780"/>
                    <a:pt x="1" y="23717"/>
                    <a:pt x="901" y="25485"/>
                  </a:cubicBezTo>
                  <a:cubicBezTo>
                    <a:pt x="901" y="25485"/>
                    <a:pt x="3403" y="28020"/>
                    <a:pt x="5638" y="29354"/>
                  </a:cubicBezTo>
                  <a:cubicBezTo>
                    <a:pt x="8173" y="30856"/>
                    <a:pt x="19414" y="35192"/>
                    <a:pt x="20849" y="35192"/>
                  </a:cubicBezTo>
                  <a:cubicBezTo>
                    <a:pt x="22317" y="35192"/>
                    <a:pt x="23718" y="35092"/>
                    <a:pt x="23718" y="35092"/>
                  </a:cubicBezTo>
                  <a:cubicBezTo>
                    <a:pt x="23718" y="35092"/>
                    <a:pt x="24251" y="33324"/>
                    <a:pt x="26686" y="30655"/>
                  </a:cubicBezTo>
                  <a:cubicBezTo>
                    <a:pt x="29121" y="28020"/>
                    <a:pt x="36160" y="19214"/>
                    <a:pt x="36727" y="16345"/>
                  </a:cubicBezTo>
                  <a:cubicBezTo>
                    <a:pt x="37261" y="13476"/>
                    <a:pt x="40463" y="9740"/>
                    <a:pt x="40463" y="9740"/>
                  </a:cubicBezTo>
                  <a:cubicBezTo>
                    <a:pt x="40463" y="9740"/>
                    <a:pt x="40675" y="8833"/>
                    <a:pt x="39744" y="8833"/>
                  </a:cubicBezTo>
                  <a:cubicBezTo>
                    <a:pt x="39697" y="8833"/>
                    <a:pt x="39648" y="8835"/>
                    <a:pt x="39596" y="8840"/>
                  </a:cubicBezTo>
                  <a:cubicBezTo>
                    <a:pt x="39468" y="8851"/>
                    <a:pt x="39311" y="8860"/>
                    <a:pt x="39123" y="8860"/>
                  </a:cubicBezTo>
                  <a:cubicBezTo>
                    <a:pt x="37692" y="8860"/>
                    <a:pt x="34442" y="8369"/>
                    <a:pt x="28221" y="5037"/>
                  </a:cubicBezTo>
                  <a:cubicBezTo>
                    <a:pt x="21149" y="1301"/>
                    <a:pt x="20315" y="0"/>
                    <a:pt x="203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6"/>
            <p:cNvSpPr/>
            <p:nvPr/>
          </p:nvSpPr>
          <p:spPr>
            <a:xfrm>
              <a:off x="3889625" y="4548500"/>
              <a:ext cx="200150" cy="233925"/>
            </a:xfrm>
            <a:custGeom>
              <a:rect b="b" l="l" r="r" t="t"/>
              <a:pathLst>
                <a:path extrusionOk="0" h="9357" w="8006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2869" y="7981"/>
                  </a:lnTo>
                  <a:cubicBezTo>
                    <a:pt x="3316" y="8851"/>
                    <a:pt x="4194" y="9357"/>
                    <a:pt x="5106" y="9357"/>
                  </a:cubicBezTo>
                  <a:cubicBezTo>
                    <a:pt x="5487" y="9357"/>
                    <a:pt x="5874" y="9268"/>
                    <a:pt x="6238" y="9082"/>
                  </a:cubicBezTo>
                  <a:lnTo>
                    <a:pt x="6271" y="9048"/>
                  </a:lnTo>
                  <a:cubicBezTo>
                    <a:pt x="7505" y="8414"/>
                    <a:pt x="8006" y="6913"/>
                    <a:pt x="7372" y="5679"/>
                  </a:cubicBez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6"/>
            <p:cNvSpPr/>
            <p:nvPr/>
          </p:nvSpPr>
          <p:spPr>
            <a:xfrm>
              <a:off x="3889625" y="4548500"/>
              <a:ext cx="156800" cy="146150"/>
            </a:xfrm>
            <a:custGeom>
              <a:rect b="b" l="l" r="r" t="t"/>
              <a:pathLst>
                <a:path extrusionOk="0" h="5846" w="6272">
                  <a:moveTo>
                    <a:pt x="2933" y="0"/>
                  </a:moveTo>
                  <a:cubicBezTo>
                    <a:pt x="2552" y="0"/>
                    <a:pt x="2165" y="88"/>
                    <a:pt x="1801" y="275"/>
                  </a:cubicBezTo>
                  <a:lnTo>
                    <a:pt x="1735" y="309"/>
                  </a:lnTo>
                  <a:cubicBezTo>
                    <a:pt x="500" y="942"/>
                    <a:pt x="0" y="2444"/>
                    <a:pt x="634" y="3678"/>
                  </a:cubicBezTo>
                  <a:lnTo>
                    <a:pt x="1768" y="5846"/>
                  </a:lnTo>
                  <a:lnTo>
                    <a:pt x="6271" y="3511"/>
                  </a:lnTo>
                  <a:lnTo>
                    <a:pt x="5170" y="1376"/>
                  </a:lnTo>
                  <a:cubicBezTo>
                    <a:pt x="4723" y="506"/>
                    <a:pt x="3845" y="0"/>
                    <a:pt x="29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6"/>
            <p:cNvSpPr/>
            <p:nvPr/>
          </p:nvSpPr>
          <p:spPr>
            <a:xfrm>
              <a:off x="4068075" y="4241475"/>
              <a:ext cx="196000" cy="235025"/>
            </a:xfrm>
            <a:custGeom>
              <a:rect b="b" l="l" r="r" t="t"/>
              <a:pathLst>
                <a:path extrusionOk="0" h="9401" w="7840">
                  <a:moveTo>
                    <a:pt x="4932" y="0"/>
                  </a:moveTo>
                  <a:cubicBezTo>
                    <a:pt x="4001" y="0"/>
                    <a:pt x="3102" y="526"/>
                    <a:pt x="2669" y="1415"/>
                  </a:cubicBezTo>
                  <a:lnTo>
                    <a:pt x="1635" y="3617"/>
                  </a:lnTo>
                  <a:lnTo>
                    <a:pt x="601" y="5785"/>
                  </a:lnTo>
                  <a:cubicBezTo>
                    <a:pt x="1" y="7052"/>
                    <a:pt x="501" y="8553"/>
                    <a:pt x="1768" y="9120"/>
                  </a:cubicBezTo>
                  <a:lnTo>
                    <a:pt x="1835" y="9154"/>
                  </a:lnTo>
                  <a:cubicBezTo>
                    <a:pt x="2180" y="9322"/>
                    <a:pt x="2546" y="9401"/>
                    <a:pt x="2908" y="9401"/>
                  </a:cubicBezTo>
                  <a:cubicBezTo>
                    <a:pt x="3839" y="9401"/>
                    <a:pt x="4738" y="8875"/>
                    <a:pt x="5171" y="7986"/>
                  </a:cubicBezTo>
                  <a:lnTo>
                    <a:pt x="6205" y="5785"/>
                  </a:lnTo>
                  <a:lnTo>
                    <a:pt x="7239" y="3617"/>
                  </a:lnTo>
                  <a:cubicBezTo>
                    <a:pt x="7839" y="2349"/>
                    <a:pt x="7306" y="881"/>
                    <a:pt x="6072" y="281"/>
                  </a:cubicBezTo>
                  <a:lnTo>
                    <a:pt x="6005" y="247"/>
                  </a:lnTo>
                  <a:cubicBezTo>
                    <a:pt x="5660" y="80"/>
                    <a:pt x="5294" y="0"/>
                    <a:pt x="493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6"/>
            <p:cNvSpPr/>
            <p:nvPr/>
          </p:nvSpPr>
          <p:spPr>
            <a:xfrm>
              <a:off x="4108950" y="4241475"/>
              <a:ext cx="155125" cy="144625"/>
            </a:xfrm>
            <a:custGeom>
              <a:rect b="b" l="l" r="r" t="t"/>
              <a:pathLst>
                <a:path extrusionOk="0" h="5785" w="6205">
                  <a:moveTo>
                    <a:pt x="3297" y="0"/>
                  </a:moveTo>
                  <a:cubicBezTo>
                    <a:pt x="2366" y="0"/>
                    <a:pt x="1467" y="526"/>
                    <a:pt x="1034" y="1415"/>
                  </a:cubicBezTo>
                  <a:lnTo>
                    <a:pt x="0" y="3617"/>
                  </a:lnTo>
                  <a:lnTo>
                    <a:pt x="4570" y="5785"/>
                  </a:lnTo>
                  <a:lnTo>
                    <a:pt x="5604" y="3617"/>
                  </a:lnTo>
                  <a:cubicBezTo>
                    <a:pt x="6204" y="2349"/>
                    <a:pt x="5704" y="881"/>
                    <a:pt x="4437" y="281"/>
                  </a:cubicBezTo>
                  <a:lnTo>
                    <a:pt x="4370" y="247"/>
                  </a:lnTo>
                  <a:cubicBezTo>
                    <a:pt x="4025" y="80"/>
                    <a:pt x="3659" y="0"/>
                    <a:pt x="3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6"/>
            <p:cNvSpPr/>
            <p:nvPr/>
          </p:nvSpPr>
          <p:spPr>
            <a:xfrm>
              <a:off x="4045550" y="4607075"/>
              <a:ext cx="126800" cy="246875"/>
            </a:xfrm>
            <a:custGeom>
              <a:rect b="b" l="l" r="r" t="t"/>
              <a:pathLst>
                <a:path extrusionOk="0" h="9875" w="5072">
                  <a:moveTo>
                    <a:pt x="2503" y="0"/>
                  </a:moveTo>
                  <a:cubicBezTo>
                    <a:pt x="1102" y="0"/>
                    <a:pt x="1" y="1135"/>
                    <a:pt x="1" y="2502"/>
                  </a:cubicBezTo>
                  <a:lnTo>
                    <a:pt x="1" y="7372"/>
                  </a:lnTo>
                  <a:cubicBezTo>
                    <a:pt x="1" y="8740"/>
                    <a:pt x="1102" y="9874"/>
                    <a:pt x="2503" y="9874"/>
                  </a:cubicBezTo>
                  <a:lnTo>
                    <a:pt x="2569" y="9874"/>
                  </a:lnTo>
                  <a:cubicBezTo>
                    <a:pt x="3937" y="9874"/>
                    <a:pt x="5071" y="8740"/>
                    <a:pt x="5071" y="7372"/>
                  </a:cubicBezTo>
                  <a:lnTo>
                    <a:pt x="5071" y="2502"/>
                  </a:lnTo>
                  <a:cubicBezTo>
                    <a:pt x="5071" y="1135"/>
                    <a:pt x="3937" y="0"/>
                    <a:pt x="2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6"/>
            <p:cNvSpPr/>
            <p:nvPr/>
          </p:nvSpPr>
          <p:spPr>
            <a:xfrm>
              <a:off x="4045550" y="4607900"/>
              <a:ext cx="126800" cy="123450"/>
            </a:xfrm>
            <a:custGeom>
              <a:rect b="b" l="l" r="r" t="t"/>
              <a:pathLst>
                <a:path extrusionOk="0" h="4938" w="5072">
                  <a:moveTo>
                    <a:pt x="2503" y="1"/>
                  </a:moveTo>
                  <a:cubicBezTo>
                    <a:pt x="1102" y="1"/>
                    <a:pt x="1" y="1102"/>
                    <a:pt x="1" y="2503"/>
                  </a:cubicBezTo>
                  <a:lnTo>
                    <a:pt x="1" y="4938"/>
                  </a:lnTo>
                  <a:lnTo>
                    <a:pt x="5071" y="4938"/>
                  </a:lnTo>
                  <a:lnTo>
                    <a:pt x="5071" y="2503"/>
                  </a:lnTo>
                  <a:cubicBezTo>
                    <a:pt x="5071" y="1102"/>
                    <a:pt x="3937" y="1"/>
                    <a:pt x="25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6"/>
            <p:cNvSpPr/>
            <p:nvPr/>
          </p:nvSpPr>
          <p:spPr>
            <a:xfrm>
              <a:off x="4404975" y="4324375"/>
              <a:ext cx="186825" cy="239025"/>
            </a:xfrm>
            <a:custGeom>
              <a:rect b="b" l="l" r="r" t="t"/>
              <a:pathLst>
                <a:path extrusionOk="0" h="9561" w="7473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35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2236" y="7973"/>
                  </a:lnTo>
                  <a:cubicBezTo>
                    <a:pt x="2625" y="8958"/>
                    <a:pt x="3598" y="9560"/>
                    <a:pt x="4608" y="9560"/>
                  </a:cubicBezTo>
                  <a:cubicBezTo>
                    <a:pt x="4897" y="9560"/>
                    <a:pt x="5189" y="9511"/>
                    <a:pt x="5471" y="9407"/>
                  </a:cubicBezTo>
                  <a:lnTo>
                    <a:pt x="5538" y="9374"/>
                  </a:lnTo>
                  <a:cubicBezTo>
                    <a:pt x="6839" y="8873"/>
                    <a:pt x="7473" y="7406"/>
                    <a:pt x="6972" y="6138"/>
                  </a:cubicBez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6"/>
            <p:cNvSpPr/>
            <p:nvPr/>
          </p:nvSpPr>
          <p:spPr>
            <a:xfrm>
              <a:off x="4404975" y="4324375"/>
              <a:ext cx="152650" cy="142625"/>
            </a:xfrm>
            <a:custGeom>
              <a:rect b="b" l="l" r="r" t="t"/>
              <a:pathLst>
                <a:path extrusionOk="0" h="5705" w="6106">
                  <a:moveTo>
                    <a:pt x="2895" y="0"/>
                  </a:moveTo>
                  <a:cubicBezTo>
                    <a:pt x="2599" y="0"/>
                    <a:pt x="2297" y="54"/>
                    <a:pt x="2002" y="167"/>
                  </a:cubicBezTo>
                  <a:lnTo>
                    <a:pt x="1936" y="200"/>
                  </a:lnTo>
                  <a:cubicBezTo>
                    <a:pt x="668" y="701"/>
                    <a:pt x="1" y="2135"/>
                    <a:pt x="501" y="3436"/>
                  </a:cubicBezTo>
                  <a:lnTo>
                    <a:pt x="1368" y="5704"/>
                  </a:lnTo>
                  <a:lnTo>
                    <a:pt x="6105" y="3870"/>
                  </a:lnTo>
                  <a:lnTo>
                    <a:pt x="5238" y="1601"/>
                  </a:lnTo>
                  <a:cubicBezTo>
                    <a:pt x="4851" y="621"/>
                    <a:pt x="3906" y="0"/>
                    <a:pt x="2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6"/>
            <p:cNvSpPr/>
            <p:nvPr/>
          </p:nvSpPr>
          <p:spPr>
            <a:xfrm>
              <a:off x="4084750" y="4434150"/>
              <a:ext cx="255200" cy="166575"/>
            </a:xfrm>
            <a:custGeom>
              <a:rect b="b" l="l" r="r" t="t"/>
              <a:pathLst>
                <a:path extrusionOk="0" h="6663" w="10208">
                  <a:moveTo>
                    <a:pt x="7402" y="1"/>
                  </a:moveTo>
                  <a:cubicBezTo>
                    <a:pt x="7126" y="1"/>
                    <a:pt x="6846" y="47"/>
                    <a:pt x="6572" y="146"/>
                  </a:cubicBezTo>
                  <a:lnTo>
                    <a:pt x="4270" y="946"/>
                  </a:lnTo>
                  <a:lnTo>
                    <a:pt x="2002" y="1714"/>
                  </a:lnTo>
                  <a:cubicBezTo>
                    <a:pt x="668" y="2181"/>
                    <a:pt x="1" y="3582"/>
                    <a:pt x="434" y="4916"/>
                  </a:cubicBezTo>
                  <a:lnTo>
                    <a:pt x="468" y="4983"/>
                  </a:lnTo>
                  <a:cubicBezTo>
                    <a:pt x="810" y="6009"/>
                    <a:pt x="1775" y="6662"/>
                    <a:pt x="2807" y="6662"/>
                  </a:cubicBezTo>
                  <a:cubicBezTo>
                    <a:pt x="3082" y="6662"/>
                    <a:pt x="3362" y="6616"/>
                    <a:pt x="3637" y="6517"/>
                  </a:cubicBezTo>
                  <a:lnTo>
                    <a:pt x="5938" y="5717"/>
                  </a:lnTo>
                  <a:lnTo>
                    <a:pt x="8207" y="4949"/>
                  </a:lnTo>
                  <a:cubicBezTo>
                    <a:pt x="9541" y="4482"/>
                    <a:pt x="10208" y="3081"/>
                    <a:pt x="9774" y="1747"/>
                  </a:cubicBezTo>
                  <a:lnTo>
                    <a:pt x="9741" y="1680"/>
                  </a:lnTo>
                  <a:cubicBezTo>
                    <a:pt x="9399" y="654"/>
                    <a:pt x="8433" y="1"/>
                    <a:pt x="74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6"/>
            <p:cNvSpPr/>
            <p:nvPr/>
          </p:nvSpPr>
          <p:spPr>
            <a:xfrm>
              <a:off x="4191500" y="4434150"/>
              <a:ext cx="148450" cy="142925"/>
            </a:xfrm>
            <a:custGeom>
              <a:rect b="b" l="l" r="r" t="t"/>
              <a:pathLst>
                <a:path extrusionOk="0" h="5717" w="5938">
                  <a:moveTo>
                    <a:pt x="3132" y="1"/>
                  </a:moveTo>
                  <a:cubicBezTo>
                    <a:pt x="2856" y="1"/>
                    <a:pt x="2576" y="47"/>
                    <a:pt x="2302" y="146"/>
                  </a:cubicBezTo>
                  <a:lnTo>
                    <a:pt x="0" y="946"/>
                  </a:lnTo>
                  <a:lnTo>
                    <a:pt x="1668" y="5717"/>
                  </a:lnTo>
                  <a:lnTo>
                    <a:pt x="3937" y="4949"/>
                  </a:lnTo>
                  <a:cubicBezTo>
                    <a:pt x="5237" y="4482"/>
                    <a:pt x="5938" y="3081"/>
                    <a:pt x="5504" y="1747"/>
                  </a:cubicBezTo>
                  <a:lnTo>
                    <a:pt x="5471" y="1680"/>
                  </a:lnTo>
                  <a:cubicBezTo>
                    <a:pt x="5129" y="654"/>
                    <a:pt x="4163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6"/>
            <p:cNvSpPr/>
            <p:nvPr/>
          </p:nvSpPr>
          <p:spPr>
            <a:xfrm>
              <a:off x="4255700" y="4636950"/>
              <a:ext cx="221850" cy="215175"/>
            </a:xfrm>
            <a:custGeom>
              <a:rect b="b" l="l" r="r" t="t"/>
              <a:pathLst>
                <a:path extrusionOk="0" h="8607" w="8874">
                  <a:moveTo>
                    <a:pt x="6029" y="1"/>
                  </a:moveTo>
                  <a:cubicBezTo>
                    <a:pt x="5359" y="1"/>
                    <a:pt x="4691" y="268"/>
                    <a:pt x="4204" y="807"/>
                  </a:cubicBezTo>
                  <a:lnTo>
                    <a:pt x="2569" y="2575"/>
                  </a:lnTo>
                  <a:lnTo>
                    <a:pt x="935" y="4376"/>
                  </a:lnTo>
                  <a:cubicBezTo>
                    <a:pt x="1" y="5377"/>
                    <a:pt x="68" y="6978"/>
                    <a:pt x="1068" y="7912"/>
                  </a:cubicBezTo>
                  <a:lnTo>
                    <a:pt x="1135" y="7945"/>
                  </a:lnTo>
                  <a:cubicBezTo>
                    <a:pt x="1610" y="8388"/>
                    <a:pt x="2219" y="8606"/>
                    <a:pt x="2828" y="8606"/>
                  </a:cubicBezTo>
                  <a:cubicBezTo>
                    <a:pt x="3504" y="8606"/>
                    <a:pt x="4180" y="8338"/>
                    <a:pt x="4671" y="7812"/>
                  </a:cubicBezTo>
                  <a:lnTo>
                    <a:pt x="6305" y="6011"/>
                  </a:lnTo>
                  <a:lnTo>
                    <a:pt x="7940" y="4243"/>
                  </a:lnTo>
                  <a:cubicBezTo>
                    <a:pt x="8874" y="3242"/>
                    <a:pt x="8807" y="1641"/>
                    <a:pt x="7806" y="707"/>
                  </a:cubicBezTo>
                  <a:lnTo>
                    <a:pt x="7740" y="673"/>
                  </a:lnTo>
                  <a:cubicBezTo>
                    <a:pt x="7261" y="226"/>
                    <a:pt x="6644" y="1"/>
                    <a:pt x="6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56"/>
            <p:cNvSpPr/>
            <p:nvPr/>
          </p:nvSpPr>
          <p:spPr>
            <a:xfrm>
              <a:off x="4319925" y="4636950"/>
              <a:ext cx="157625" cy="150275"/>
            </a:xfrm>
            <a:custGeom>
              <a:rect b="b" l="l" r="r" t="t"/>
              <a:pathLst>
                <a:path extrusionOk="0" h="6011" w="6305">
                  <a:moveTo>
                    <a:pt x="3460" y="1"/>
                  </a:moveTo>
                  <a:cubicBezTo>
                    <a:pt x="2790" y="1"/>
                    <a:pt x="2122" y="268"/>
                    <a:pt x="1635" y="807"/>
                  </a:cubicBezTo>
                  <a:lnTo>
                    <a:pt x="0" y="2575"/>
                  </a:lnTo>
                  <a:lnTo>
                    <a:pt x="3736" y="6011"/>
                  </a:lnTo>
                  <a:lnTo>
                    <a:pt x="5371" y="4243"/>
                  </a:lnTo>
                  <a:cubicBezTo>
                    <a:pt x="6305" y="3242"/>
                    <a:pt x="6238" y="1641"/>
                    <a:pt x="5237" y="707"/>
                  </a:cubicBezTo>
                  <a:lnTo>
                    <a:pt x="5171" y="673"/>
                  </a:lnTo>
                  <a:cubicBezTo>
                    <a:pt x="4692" y="226"/>
                    <a:pt x="4075" y="1"/>
                    <a:pt x="34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56"/>
            <p:cNvSpPr/>
            <p:nvPr/>
          </p:nvSpPr>
          <p:spPr>
            <a:xfrm>
              <a:off x="4293225" y="4484325"/>
              <a:ext cx="141800" cy="246350"/>
            </a:xfrm>
            <a:custGeom>
              <a:rect b="b" l="l" r="r" t="t"/>
              <a:pathLst>
                <a:path extrusionOk="0" h="9854" w="5672">
                  <a:moveTo>
                    <a:pt x="3016" y="0"/>
                  </a:moveTo>
                  <a:cubicBezTo>
                    <a:pt x="1697" y="0"/>
                    <a:pt x="597" y="1002"/>
                    <a:pt x="501" y="2309"/>
                  </a:cubicBezTo>
                  <a:lnTo>
                    <a:pt x="301" y="4710"/>
                  </a:lnTo>
                  <a:lnTo>
                    <a:pt x="101" y="7145"/>
                  </a:lnTo>
                  <a:cubicBezTo>
                    <a:pt x="1" y="8513"/>
                    <a:pt x="1002" y="9714"/>
                    <a:pt x="2403" y="9847"/>
                  </a:cubicBezTo>
                  <a:lnTo>
                    <a:pt x="2469" y="9847"/>
                  </a:lnTo>
                  <a:cubicBezTo>
                    <a:pt x="2531" y="9852"/>
                    <a:pt x="2592" y="9854"/>
                    <a:pt x="2652" y="9854"/>
                  </a:cubicBezTo>
                  <a:cubicBezTo>
                    <a:pt x="3943" y="9854"/>
                    <a:pt x="5044" y="8852"/>
                    <a:pt x="5171" y="7546"/>
                  </a:cubicBezTo>
                  <a:lnTo>
                    <a:pt x="5371" y="5144"/>
                  </a:lnTo>
                  <a:lnTo>
                    <a:pt x="5572" y="2709"/>
                  </a:lnTo>
                  <a:cubicBezTo>
                    <a:pt x="5672" y="1341"/>
                    <a:pt x="4638" y="140"/>
                    <a:pt x="3270" y="7"/>
                  </a:cubicBezTo>
                  <a:lnTo>
                    <a:pt x="3203" y="7"/>
                  </a:lnTo>
                  <a:cubicBezTo>
                    <a:pt x="3140" y="2"/>
                    <a:pt x="3078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56"/>
            <p:cNvSpPr/>
            <p:nvPr/>
          </p:nvSpPr>
          <p:spPr>
            <a:xfrm>
              <a:off x="4300750" y="4484325"/>
              <a:ext cx="134275" cy="128600"/>
            </a:xfrm>
            <a:custGeom>
              <a:rect b="b" l="l" r="r" t="t"/>
              <a:pathLst>
                <a:path extrusionOk="0" h="5144" w="5371">
                  <a:moveTo>
                    <a:pt x="2719" y="0"/>
                  </a:moveTo>
                  <a:cubicBezTo>
                    <a:pt x="1426" y="0"/>
                    <a:pt x="296" y="1002"/>
                    <a:pt x="200" y="2309"/>
                  </a:cubicBezTo>
                  <a:lnTo>
                    <a:pt x="0" y="4710"/>
                  </a:lnTo>
                  <a:lnTo>
                    <a:pt x="5070" y="5144"/>
                  </a:lnTo>
                  <a:lnTo>
                    <a:pt x="5271" y="2709"/>
                  </a:lnTo>
                  <a:cubicBezTo>
                    <a:pt x="5371" y="1341"/>
                    <a:pt x="4337" y="140"/>
                    <a:pt x="2969" y="7"/>
                  </a:cubicBezTo>
                  <a:lnTo>
                    <a:pt x="2902" y="7"/>
                  </a:lnTo>
                  <a:cubicBezTo>
                    <a:pt x="2841" y="2"/>
                    <a:pt x="2780" y="0"/>
                    <a:pt x="27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56"/>
          <p:cNvSpPr/>
          <p:nvPr/>
        </p:nvSpPr>
        <p:spPr>
          <a:xfrm>
            <a:off x="8203299" y="4338728"/>
            <a:ext cx="231227" cy="230146"/>
          </a:xfrm>
          <a:custGeom>
            <a:rect b="b" l="l" r="r" t="t"/>
            <a:pathLst>
              <a:path extrusionOk="0" h="7239" w="7273">
                <a:moveTo>
                  <a:pt x="2902" y="0"/>
                </a:moveTo>
                <a:cubicBezTo>
                  <a:pt x="2569" y="0"/>
                  <a:pt x="2469" y="134"/>
                  <a:pt x="2469" y="434"/>
                </a:cubicBezTo>
                <a:lnTo>
                  <a:pt x="2469" y="2502"/>
                </a:lnTo>
                <a:lnTo>
                  <a:pt x="434" y="2502"/>
                </a:lnTo>
                <a:cubicBezTo>
                  <a:pt x="134" y="2502"/>
                  <a:pt x="0" y="2636"/>
                  <a:pt x="0" y="2936"/>
                </a:cubicBezTo>
                <a:lnTo>
                  <a:pt x="0" y="4303"/>
                </a:lnTo>
                <a:cubicBezTo>
                  <a:pt x="0" y="4637"/>
                  <a:pt x="134" y="4770"/>
                  <a:pt x="434" y="4770"/>
                </a:cubicBezTo>
                <a:lnTo>
                  <a:pt x="2435" y="4770"/>
                </a:lnTo>
                <a:lnTo>
                  <a:pt x="2435" y="6805"/>
                </a:lnTo>
                <a:cubicBezTo>
                  <a:pt x="2435" y="7106"/>
                  <a:pt x="2569" y="7239"/>
                  <a:pt x="2869" y="7239"/>
                </a:cubicBezTo>
                <a:lnTo>
                  <a:pt x="4404" y="7239"/>
                </a:lnTo>
                <a:cubicBezTo>
                  <a:pt x="4704" y="7239"/>
                  <a:pt x="4837" y="7106"/>
                  <a:pt x="4837" y="6805"/>
                </a:cubicBezTo>
                <a:lnTo>
                  <a:pt x="4837" y="4770"/>
                </a:lnTo>
                <a:lnTo>
                  <a:pt x="6839" y="4770"/>
                </a:lnTo>
                <a:cubicBezTo>
                  <a:pt x="7139" y="4770"/>
                  <a:pt x="7272" y="4637"/>
                  <a:pt x="7272" y="4303"/>
                </a:cubicBezTo>
                <a:lnTo>
                  <a:pt x="7272" y="2936"/>
                </a:lnTo>
                <a:cubicBezTo>
                  <a:pt x="7272" y="2602"/>
                  <a:pt x="7139" y="2502"/>
                  <a:pt x="6839" y="2502"/>
                </a:cubicBezTo>
                <a:lnTo>
                  <a:pt x="4837" y="2502"/>
                </a:lnTo>
                <a:lnTo>
                  <a:pt x="4837" y="434"/>
                </a:lnTo>
                <a:cubicBezTo>
                  <a:pt x="4837" y="134"/>
                  <a:pt x="4704" y="0"/>
                  <a:pt x="44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2" name="Google Shape;1012;p56"/>
          <p:cNvGrpSpPr/>
          <p:nvPr/>
        </p:nvGrpSpPr>
        <p:grpSpPr>
          <a:xfrm>
            <a:off x="7903223" y="1550975"/>
            <a:ext cx="357775" cy="295791"/>
            <a:chOff x="-783927" y="2108838"/>
            <a:chExt cx="357775" cy="295791"/>
          </a:xfrm>
        </p:grpSpPr>
        <p:sp>
          <p:nvSpPr>
            <p:cNvPr id="1013" name="Google Shape;1013;p56"/>
            <p:cNvSpPr/>
            <p:nvPr/>
          </p:nvSpPr>
          <p:spPr>
            <a:xfrm>
              <a:off x="-783927" y="2108838"/>
              <a:ext cx="357775" cy="295791"/>
            </a:xfrm>
            <a:custGeom>
              <a:rect b="b" l="l" r="r" t="t"/>
              <a:pathLst>
                <a:path extrusionOk="0" h="8456" w="10228">
                  <a:moveTo>
                    <a:pt x="4674" y="1"/>
                  </a:moveTo>
                  <a:cubicBezTo>
                    <a:pt x="3660" y="1"/>
                    <a:pt x="2642" y="369"/>
                    <a:pt x="1835" y="1113"/>
                  </a:cubicBezTo>
                  <a:cubicBezTo>
                    <a:pt x="134" y="2681"/>
                    <a:pt x="1" y="5316"/>
                    <a:pt x="1568" y="7017"/>
                  </a:cubicBezTo>
                  <a:cubicBezTo>
                    <a:pt x="1735" y="7217"/>
                    <a:pt x="1935" y="7384"/>
                    <a:pt x="2135" y="7518"/>
                  </a:cubicBezTo>
                  <a:cubicBezTo>
                    <a:pt x="2962" y="8173"/>
                    <a:pt x="3852" y="8456"/>
                    <a:pt x="4706" y="8456"/>
                  </a:cubicBezTo>
                  <a:cubicBezTo>
                    <a:pt x="7680" y="8456"/>
                    <a:pt x="10227" y="5030"/>
                    <a:pt x="8206" y="1947"/>
                  </a:cubicBezTo>
                  <a:cubicBezTo>
                    <a:pt x="8073" y="1747"/>
                    <a:pt x="7906" y="1547"/>
                    <a:pt x="7739" y="1346"/>
                  </a:cubicBezTo>
                  <a:cubicBezTo>
                    <a:pt x="6916" y="452"/>
                    <a:pt x="5797" y="1"/>
                    <a:pt x="4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56"/>
            <p:cNvSpPr/>
            <p:nvPr/>
          </p:nvSpPr>
          <p:spPr>
            <a:xfrm>
              <a:off x="-745414" y="2137242"/>
              <a:ext cx="248568" cy="234576"/>
            </a:xfrm>
            <a:custGeom>
              <a:rect b="b" l="l" r="r" t="t"/>
              <a:pathLst>
                <a:path extrusionOk="0" h="6706" w="7106">
                  <a:moveTo>
                    <a:pt x="6038" y="1"/>
                  </a:moveTo>
                  <a:lnTo>
                    <a:pt x="0" y="5571"/>
                  </a:lnTo>
                  <a:cubicBezTo>
                    <a:pt x="134" y="5805"/>
                    <a:pt x="301" y="6005"/>
                    <a:pt x="467" y="6205"/>
                  </a:cubicBezTo>
                  <a:cubicBezTo>
                    <a:pt x="634" y="6405"/>
                    <a:pt x="834" y="6572"/>
                    <a:pt x="1034" y="6706"/>
                  </a:cubicBezTo>
                  <a:lnTo>
                    <a:pt x="7105" y="1135"/>
                  </a:lnTo>
                  <a:cubicBezTo>
                    <a:pt x="6972" y="935"/>
                    <a:pt x="6805" y="735"/>
                    <a:pt x="6638" y="534"/>
                  </a:cubicBezTo>
                  <a:cubicBezTo>
                    <a:pt x="6472" y="334"/>
                    <a:pt x="6271" y="167"/>
                    <a:pt x="60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5" name="Google Shape;1015;p56"/>
          <p:cNvSpPr/>
          <p:nvPr/>
        </p:nvSpPr>
        <p:spPr>
          <a:xfrm>
            <a:off x="4456925" y="4234427"/>
            <a:ext cx="230146" cy="230178"/>
          </a:xfrm>
          <a:custGeom>
            <a:rect b="b" l="l" r="r" t="t"/>
            <a:pathLst>
              <a:path extrusionOk="0" h="7240" w="7239">
                <a:moveTo>
                  <a:pt x="2869" y="1"/>
                </a:moveTo>
                <a:cubicBezTo>
                  <a:pt x="2536" y="1"/>
                  <a:pt x="2436" y="134"/>
                  <a:pt x="2436" y="435"/>
                </a:cubicBezTo>
                <a:lnTo>
                  <a:pt x="2436" y="2469"/>
                </a:lnTo>
                <a:lnTo>
                  <a:pt x="434" y="2469"/>
                </a:lnTo>
                <a:cubicBezTo>
                  <a:pt x="134" y="2469"/>
                  <a:pt x="0" y="2603"/>
                  <a:pt x="0" y="2903"/>
                </a:cubicBezTo>
                <a:lnTo>
                  <a:pt x="0" y="4304"/>
                </a:lnTo>
                <a:cubicBezTo>
                  <a:pt x="0" y="4638"/>
                  <a:pt x="134" y="4738"/>
                  <a:pt x="434" y="4738"/>
                </a:cubicBezTo>
                <a:lnTo>
                  <a:pt x="2436" y="4738"/>
                </a:lnTo>
                <a:lnTo>
                  <a:pt x="2436" y="6806"/>
                </a:lnTo>
                <a:cubicBezTo>
                  <a:pt x="2436" y="7106"/>
                  <a:pt x="2536" y="7239"/>
                  <a:pt x="2869" y="7239"/>
                </a:cubicBezTo>
                <a:lnTo>
                  <a:pt x="4370" y="7239"/>
                </a:lnTo>
                <a:cubicBezTo>
                  <a:pt x="4704" y="7239"/>
                  <a:pt x="4804" y="7106"/>
                  <a:pt x="4804" y="6806"/>
                </a:cubicBezTo>
                <a:lnTo>
                  <a:pt x="4804" y="4738"/>
                </a:lnTo>
                <a:lnTo>
                  <a:pt x="6805" y="4738"/>
                </a:lnTo>
                <a:cubicBezTo>
                  <a:pt x="7106" y="4738"/>
                  <a:pt x="7239" y="4604"/>
                  <a:pt x="7239" y="4304"/>
                </a:cubicBezTo>
                <a:lnTo>
                  <a:pt x="7239" y="2903"/>
                </a:lnTo>
                <a:cubicBezTo>
                  <a:pt x="7239" y="2603"/>
                  <a:pt x="7106" y="2469"/>
                  <a:pt x="6805" y="2469"/>
                </a:cubicBezTo>
                <a:lnTo>
                  <a:pt x="4804" y="2469"/>
                </a:lnTo>
                <a:lnTo>
                  <a:pt x="4804" y="435"/>
                </a:lnTo>
                <a:cubicBezTo>
                  <a:pt x="4804" y="134"/>
                  <a:pt x="4670" y="1"/>
                  <a:pt x="437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6" name="Google Shape;1016;p56"/>
          <p:cNvGrpSpPr/>
          <p:nvPr/>
        </p:nvGrpSpPr>
        <p:grpSpPr>
          <a:xfrm rot="9651258">
            <a:off x="4835527" y="350969"/>
            <a:ext cx="643548" cy="377045"/>
            <a:chOff x="-1131628" y="1250953"/>
            <a:chExt cx="695437" cy="407447"/>
          </a:xfrm>
        </p:grpSpPr>
        <p:sp>
          <p:nvSpPr>
            <p:cNvPr id="1017" name="Google Shape;1017;p56"/>
            <p:cNvSpPr/>
            <p:nvPr/>
          </p:nvSpPr>
          <p:spPr>
            <a:xfrm>
              <a:off x="-1131628" y="1250953"/>
              <a:ext cx="695437" cy="407447"/>
            </a:xfrm>
            <a:custGeom>
              <a:rect b="b" l="l" r="r" t="t"/>
              <a:pathLst>
                <a:path extrusionOk="0" h="11648" w="19881">
                  <a:moveTo>
                    <a:pt x="15592" y="0"/>
                  </a:moveTo>
                  <a:cubicBezTo>
                    <a:pt x="15168" y="0"/>
                    <a:pt x="14735" y="71"/>
                    <a:pt x="14310" y="220"/>
                  </a:cubicBezTo>
                  <a:lnTo>
                    <a:pt x="3036" y="4256"/>
                  </a:lnTo>
                  <a:cubicBezTo>
                    <a:pt x="1034" y="4956"/>
                    <a:pt x="0" y="7125"/>
                    <a:pt x="701" y="9126"/>
                  </a:cubicBezTo>
                  <a:cubicBezTo>
                    <a:pt x="1252" y="10676"/>
                    <a:pt x="2735" y="11647"/>
                    <a:pt x="4318" y="11647"/>
                  </a:cubicBezTo>
                  <a:cubicBezTo>
                    <a:pt x="4745" y="11647"/>
                    <a:pt x="5179" y="11576"/>
                    <a:pt x="5604" y="11428"/>
                  </a:cubicBezTo>
                  <a:lnTo>
                    <a:pt x="16879" y="7425"/>
                  </a:lnTo>
                  <a:cubicBezTo>
                    <a:pt x="18847" y="6691"/>
                    <a:pt x="19881" y="4523"/>
                    <a:pt x="19180" y="2521"/>
                  </a:cubicBezTo>
                  <a:cubicBezTo>
                    <a:pt x="18629" y="971"/>
                    <a:pt x="17166" y="0"/>
                    <a:pt x="155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6"/>
            <p:cNvSpPr/>
            <p:nvPr/>
          </p:nvSpPr>
          <p:spPr>
            <a:xfrm>
              <a:off x="-1131628" y="1328644"/>
              <a:ext cx="393245" cy="329756"/>
            </a:xfrm>
            <a:custGeom>
              <a:rect b="b" l="l" r="r" t="t"/>
              <a:pathLst>
                <a:path extrusionOk="0" h="9427" w="11242">
                  <a:moveTo>
                    <a:pt x="8673" y="0"/>
                  </a:moveTo>
                  <a:lnTo>
                    <a:pt x="3036" y="2035"/>
                  </a:lnTo>
                  <a:cubicBezTo>
                    <a:pt x="1034" y="2735"/>
                    <a:pt x="0" y="4904"/>
                    <a:pt x="701" y="6905"/>
                  </a:cubicBezTo>
                  <a:cubicBezTo>
                    <a:pt x="1252" y="8455"/>
                    <a:pt x="2735" y="9426"/>
                    <a:pt x="4318" y="9426"/>
                  </a:cubicBezTo>
                  <a:cubicBezTo>
                    <a:pt x="4745" y="9426"/>
                    <a:pt x="5179" y="9355"/>
                    <a:pt x="5604" y="9207"/>
                  </a:cubicBezTo>
                  <a:lnTo>
                    <a:pt x="11241" y="7205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6"/>
            <p:cNvSpPr/>
            <p:nvPr/>
          </p:nvSpPr>
          <p:spPr>
            <a:xfrm>
              <a:off x="-1033614" y="1304858"/>
              <a:ext cx="460931" cy="190956"/>
            </a:xfrm>
            <a:custGeom>
              <a:rect b="b" l="l" r="r" t="t"/>
              <a:pathLst>
                <a:path extrusionOk="0" h="5459" w="13177">
                  <a:moveTo>
                    <a:pt x="12479" y="0"/>
                  </a:moveTo>
                  <a:cubicBezTo>
                    <a:pt x="12400" y="0"/>
                    <a:pt x="12320" y="15"/>
                    <a:pt x="12242" y="46"/>
                  </a:cubicBezTo>
                  <a:lnTo>
                    <a:pt x="500" y="4216"/>
                  </a:lnTo>
                  <a:cubicBezTo>
                    <a:pt x="167" y="4349"/>
                    <a:pt x="0" y="4716"/>
                    <a:pt x="100" y="5050"/>
                  </a:cubicBezTo>
                  <a:cubicBezTo>
                    <a:pt x="205" y="5285"/>
                    <a:pt x="453" y="5459"/>
                    <a:pt x="716" y="5459"/>
                  </a:cubicBezTo>
                  <a:cubicBezTo>
                    <a:pt x="788" y="5459"/>
                    <a:pt x="862" y="5446"/>
                    <a:pt x="934" y="5417"/>
                  </a:cubicBezTo>
                  <a:lnTo>
                    <a:pt x="12676" y="1214"/>
                  </a:lnTo>
                  <a:cubicBezTo>
                    <a:pt x="13009" y="1114"/>
                    <a:pt x="13176" y="747"/>
                    <a:pt x="13076" y="413"/>
                  </a:cubicBezTo>
                  <a:cubicBezTo>
                    <a:pt x="12974" y="158"/>
                    <a:pt x="12735" y="0"/>
                    <a:pt x="12479" y="0"/>
                  </a:cubicBezTo>
                  <a:close/>
                </a:path>
              </a:pathLst>
            </a:custGeom>
            <a:solidFill>
              <a:srgbClr val="FAE9CD">
                <a:alpha val="486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0" name="Google Shape;1020;p56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21" name="Google Shape;1021;p56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22" name="Google Shape;1022;p56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23" name="Google Shape;1023;p56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57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columns (50)</a:t>
            </a:r>
            <a:endParaRPr/>
          </a:p>
        </p:txBody>
      </p:sp>
      <p:sp>
        <p:nvSpPr>
          <p:cNvPr id="1029" name="Google Shape;1029;p57"/>
          <p:cNvSpPr txBox="1"/>
          <p:nvPr/>
        </p:nvSpPr>
        <p:spPr>
          <a:xfrm>
            <a:off x="665900" y="3496375"/>
            <a:ext cx="2654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Patient info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30" name="Google Shape;1030;p57"/>
          <p:cNvSpPr txBox="1"/>
          <p:nvPr/>
        </p:nvSpPr>
        <p:spPr>
          <a:xfrm>
            <a:off x="400425" y="3982000"/>
            <a:ext cx="3119400" cy="51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Age, Weight, Admission_type…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18 columns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31" name="Google Shape;1031;p57"/>
          <p:cNvSpPr txBox="1"/>
          <p:nvPr/>
        </p:nvSpPr>
        <p:spPr>
          <a:xfrm>
            <a:off x="6110675" y="3523800"/>
            <a:ext cx="20088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Diabetes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32" name="Google Shape;1032;p57"/>
          <p:cNvSpPr txBox="1"/>
          <p:nvPr/>
        </p:nvSpPr>
        <p:spPr>
          <a:xfrm>
            <a:off x="6267275" y="3962152"/>
            <a:ext cx="16956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DiabetesMed</a:t>
            </a:r>
            <a:b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</a:b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 column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33" name="Google Shape;1033;p57"/>
          <p:cNvSpPr txBox="1"/>
          <p:nvPr/>
        </p:nvSpPr>
        <p:spPr>
          <a:xfrm>
            <a:off x="3176800" y="1984775"/>
            <a:ext cx="27210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Bungee"/>
                <a:ea typeface="Bungee"/>
                <a:cs typeface="Bungee"/>
                <a:sym typeface="Bungee"/>
              </a:rPr>
              <a:t>Medical Info</a:t>
            </a:r>
            <a:endParaRPr sz="2500">
              <a:solidFill>
                <a:schemeClr val="dk2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34" name="Google Shape;1034;p57"/>
          <p:cNvSpPr txBox="1"/>
          <p:nvPr/>
        </p:nvSpPr>
        <p:spPr>
          <a:xfrm>
            <a:off x="3083550" y="1321688"/>
            <a:ext cx="29865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Insuline,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AC1 result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metformin…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31 columns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cxnSp>
        <p:nvCxnSpPr>
          <p:cNvPr id="1035" name="Google Shape;1035;p57"/>
          <p:cNvCxnSpPr/>
          <p:nvPr/>
        </p:nvCxnSpPr>
        <p:spPr>
          <a:xfrm>
            <a:off x="0" y="2966325"/>
            <a:ext cx="9153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6" name="Google Shape;1036;p57"/>
          <p:cNvGrpSpPr/>
          <p:nvPr/>
        </p:nvGrpSpPr>
        <p:grpSpPr>
          <a:xfrm>
            <a:off x="4388613" y="2436874"/>
            <a:ext cx="229461" cy="530700"/>
            <a:chOff x="3188663" y="2436274"/>
            <a:chExt cx="229461" cy="530700"/>
          </a:xfrm>
        </p:grpSpPr>
        <p:cxnSp>
          <p:nvCxnSpPr>
            <p:cNvPr id="1037" name="Google Shape;1037;p57"/>
            <p:cNvCxnSpPr/>
            <p:nvPr/>
          </p:nvCxnSpPr>
          <p:spPr>
            <a:xfrm>
              <a:off x="3304000" y="2436274"/>
              <a:ext cx="0" cy="5307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8" name="Google Shape;1038;p57"/>
            <p:cNvGrpSpPr/>
            <p:nvPr/>
          </p:nvGrpSpPr>
          <p:grpSpPr>
            <a:xfrm flipH="1">
              <a:off x="3188663" y="2579144"/>
              <a:ext cx="229461" cy="374922"/>
              <a:chOff x="1570963" y="1098735"/>
              <a:chExt cx="246705" cy="403099"/>
            </a:xfrm>
          </p:grpSpPr>
          <p:sp>
            <p:nvSpPr>
              <p:cNvPr id="1039" name="Google Shape;1039;p57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7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1" name="Google Shape;1041;p57"/>
          <p:cNvGrpSpPr/>
          <p:nvPr/>
        </p:nvGrpSpPr>
        <p:grpSpPr>
          <a:xfrm>
            <a:off x="1845383" y="2954223"/>
            <a:ext cx="229483" cy="581678"/>
            <a:chOff x="1921838" y="2915313"/>
            <a:chExt cx="229461" cy="581678"/>
          </a:xfrm>
        </p:grpSpPr>
        <p:cxnSp>
          <p:nvCxnSpPr>
            <p:cNvPr id="1042" name="Google Shape;1042;p57"/>
            <p:cNvCxnSpPr/>
            <p:nvPr/>
          </p:nvCxnSpPr>
          <p:spPr>
            <a:xfrm rot="10800000">
              <a:off x="2036558" y="2915313"/>
              <a:ext cx="0" cy="5316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3" name="Google Shape;1043;p57"/>
            <p:cNvGrpSpPr/>
            <p:nvPr/>
          </p:nvGrpSpPr>
          <p:grpSpPr>
            <a:xfrm flipH="1">
              <a:off x="1921838" y="3122069"/>
              <a:ext cx="229461" cy="374922"/>
              <a:chOff x="1570963" y="1098735"/>
              <a:chExt cx="246705" cy="403099"/>
            </a:xfrm>
          </p:grpSpPr>
          <p:sp>
            <p:nvSpPr>
              <p:cNvPr id="1044" name="Google Shape;1044;p57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57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6" name="Google Shape;1046;p57"/>
          <p:cNvGrpSpPr/>
          <p:nvPr/>
        </p:nvGrpSpPr>
        <p:grpSpPr>
          <a:xfrm>
            <a:off x="7000345" y="2980597"/>
            <a:ext cx="229461" cy="528916"/>
            <a:chOff x="6992710" y="2968075"/>
            <a:chExt cx="229461" cy="528916"/>
          </a:xfrm>
        </p:grpSpPr>
        <p:cxnSp>
          <p:nvCxnSpPr>
            <p:cNvPr id="1047" name="Google Shape;1047;p57"/>
            <p:cNvCxnSpPr/>
            <p:nvPr/>
          </p:nvCxnSpPr>
          <p:spPr>
            <a:xfrm rot="10800000">
              <a:off x="7108000" y="2968075"/>
              <a:ext cx="0" cy="5283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8" name="Google Shape;1048;p57"/>
            <p:cNvGrpSpPr/>
            <p:nvPr/>
          </p:nvGrpSpPr>
          <p:grpSpPr>
            <a:xfrm flipH="1">
              <a:off x="6992710" y="3122069"/>
              <a:ext cx="229461" cy="374922"/>
              <a:chOff x="1570963" y="1098735"/>
              <a:chExt cx="246705" cy="403099"/>
            </a:xfrm>
          </p:grpSpPr>
          <p:sp>
            <p:nvSpPr>
              <p:cNvPr id="1049" name="Google Shape;1049;p57"/>
              <p:cNvSpPr/>
              <p:nvPr/>
            </p:nvSpPr>
            <p:spPr>
              <a:xfrm>
                <a:off x="1570963" y="1098735"/>
                <a:ext cx="246705" cy="403099"/>
              </a:xfrm>
              <a:custGeom>
                <a:rect b="b" l="l" r="r" t="t"/>
                <a:pathLst>
                  <a:path extrusionOk="0" h="12810" w="7840">
                    <a:moveTo>
                      <a:pt x="3903" y="0"/>
                    </a:moveTo>
                    <a:cubicBezTo>
                      <a:pt x="3903" y="0"/>
                      <a:pt x="1" y="6739"/>
                      <a:pt x="1" y="8907"/>
                    </a:cubicBezTo>
                    <a:cubicBezTo>
                      <a:pt x="1" y="11075"/>
                      <a:pt x="1735" y="12810"/>
                      <a:pt x="3903" y="12810"/>
                    </a:cubicBezTo>
                    <a:cubicBezTo>
                      <a:pt x="6072" y="12810"/>
                      <a:pt x="7840" y="11075"/>
                      <a:pt x="7840" y="8907"/>
                    </a:cubicBezTo>
                    <a:cubicBezTo>
                      <a:pt x="7840" y="6739"/>
                      <a:pt x="3903" y="0"/>
                      <a:pt x="39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57"/>
              <p:cNvSpPr/>
              <p:nvPr/>
            </p:nvSpPr>
            <p:spPr>
              <a:xfrm>
                <a:off x="1598245" y="1334961"/>
                <a:ext cx="66176" cy="120772"/>
              </a:xfrm>
              <a:custGeom>
                <a:rect b="b" l="l" r="r" t="t"/>
                <a:pathLst>
                  <a:path extrusionOk="0" h="3838" w="2103">
                    <a:moveTo>
                      <a:pt x="792" y="1"/>
                    </a:moveTo>
                    <a:cubicBezTo>
                      <a:pt x="587" y="1"/>
                      <a:pt x="384" y="96"/>
                      <a:pt x="268" y="299"/>
                    </a:cubicBezTo>
                    <a:cubicBezTo>
                      <a:pt x="134" y="633"/>
                      <a:pt x="34" y="966"/>
                      <a:pt x="34" y="1300"/>
                    </a:cubicBezTo>
                    <a:cubicBezTo>
                      <a:pt x="1" y="1600"/>
                      <a:pt x="34" y="1900"/>
                      <a:pt x="101" y="2200"/>
                    </a:cubicBezTo>
                    <a:cubicBezTo>
                      <a:pt x="268" y="2834"/>
                      <a:pt x="635" y="3368"/>
                      <a:pt x="1168" y="3768"/>
                    </a:cubicBezTo>
                    <a:cubicBezTo>
                      <a:pt x="1251" y="3809"/>
                      <a:pt x="1359" y="3838"/>
                      <a:pt x="1461" y="3838"/>
                    </a:cubicBezTo>
                    <a:cubicBezTo>
                      <a:pt x="1524" y="3838"/>
                      <a:pt x="1584" y="3827"/>
                      <a:pt x="1635" y="3802"/>
                    </a:cubicBezTo>
                    <a:cubicBezTo>
                      <a:pt x="1802" y="3768"/>
                      <a:pt x="1936" y="3668"/>
                      <a:pt x="2036" y="3535"/>
                    </a:cubicBezTo>
                    <a:cubicBezTo>
                      <a:pt x="2102" y="3401"/>
                      <a:pt x="2102" y="3235"/>
                      <a:pt x="2069" y="3068"/>
                    </a:cubicBezTo>
                    <a:cubicBezTo>
                      <a:pt x="2002" y="2901"/>
                      <a:pt x="1902" y="2768"/>
                      <a:pt x="1769" y="2701"/>
                    </a:cubicBezTo>
                    <a:lnTo>
                      <a:pt x="1769" y="2701"/>
                    </a:lnTo>
                    <a:cubicBezTo>
                      <a:pt x="1807" y="2720"/>
                      <a:pt x="1846" y="2739"/>
                      <a:pt x="1852" y="2739"/>
                    </a:cubicBezTo>
                    <a:cubicBezTo>
                      <a:pt x="1857" y="2739"/>
                      <a:pt x="1844" y="2729"/>
                      <a:pt x="1802" y="2701"/>
                    </a:cubicBezTo>
                    <a:lnTo>
                      <a:pt x="1769" y="2634"/>
                    </a:lnTo>
                    <a:lnTo>
                      <a:pt x="1635" y="2534"/>
                    </a:lnTo>
                    <a:cubicBezTo>
                      <a:pt x="1613" y="2511"/>
                      <a:pt x="1560" y="2428"/>
                      <a:pt x="1559" y="2428"/>
                    </a:cubicBezTo>
                    <a:lnTo>
                      <a:pt x="1559" y="2428"/>
                    </a:lnTo>
                    <a:cubicBezTo>
                      <a:pt x="1558" y="2428"/>
                      <a:pt x="1570" y="2447"/>
                      <a:pt x="1602" y="2501"/>
                    </a:cubicBezTo>
                    <a:lnTo>
                      <a:pt x="1502" y="2367"/>
                    </a:lnTo>
                    <a:cubicBezTo>
                      <a:pt x="1469" y="2267"/>
                      <a:pt x="1402" y="2200"/>
                      <a:pt x="1369" y="2100"/>
                    </a:cubicBezTo>
                    <a:lnTo>
                      <a:pt x="1369" y="2034"/>
                    </a:lnTo>
                    <a:cubicBezTo>
                      <a:pt x="1335" y="2000"/>
                      <a:pt x="1335" y="1934"/>
                      <a:pt x="1302" y="1867"/>
                    </a:cubicBezTo>
                    <a:cubicBezTo>
                      <a:pt x="1302" y="1800"/>
                      <a:pt x="1302" y="1767"/>
                      <a:pt x="1268" y="1700"/>
                    </a:cubicBezTo>
                    <a:lnTo>
                      <a:pt x="1268" y="1667"/>
                    </a:lnTo>
                    <a:cubicBezTo>
                      <a:pt x="1268" y="1567"/>
                      <a:pt x="1268" y="1467"/>
                      <a:pt x="1268" y="1366"/>
                    </a:cubicBezTo>
                    <a:cubicBezTo>
                      <a:pt x="1268" y="1321"/>
                      <a:pt x="1284" y="1213"/>
                      <a:pt x="1283" y="1213"/>
                    </a:cubicBezTo>
                    <a:lnTo>
                      <a:pt x="1283" y="1213"/>
                    </a:lnTo>
                    <a:cubicBezTo>
                      <a:pt x="1283" y="1213"/>
                      <a:pt x="1279" y="1236"/>
                      <a:pt x="1268" y="1300"/>
                    </a:cubicBezTo>
                    <a:cubicBezTo>
                      <a:pt x="1268" y="1266"/>
                      <a:pt x="1268" y="1200"/>
                      <a:pt x="1302" y="1166"/>
                    </a:cubicBezTo>
                    <a:cubicBezTo>
                      <a:pt x="1335" y="1100"/>
                      <a:pt x="1335" y="1066"/>
                      <a:pt x="1335" y="1000"/>
                    </a:cubicBezTo>
                    <a:cubicBezTo>
                      <a:pt x="1359" y="976"/>
                      <a:pt x="1400" y="867"/>
                      <a:pt x="1385" y="867"/>
                    </a:cubicBezTo>
                    <a:cubicBezTo>
                      <a:pt x="1382" y="867"/>
                      <a:pt x="1375" y="873"/>
                      <a:pt x="1365" y="886"/>
                    </a:cubicBezTo>
                    <a:lnTo>
                      <a:pt x="1365" y="886"/>
                    </a:lnTo>
                    <a:cubicBezTo>
                      <a:pt x="1435" y="762"/>
                      <a:pt x="1431" y="614"/>
                      <a:pt x="1402" y="466"/>
                    </a:cubicBezTo>
                    <a:cubicBezTo>
                      <a:pt x="1326" y="164"/>
                      <a:pt x="1058" y="1"/>
                      <a:pt x="792" y="1"/>
                    </a:cubicBezTo>
                    <a:close/>
                  </a:path>
                </a:pathLst>
              </a:custGeom>
              <a:solidFill>
                <a:srgbClr val="FAE9CD">
                  <a:alpha val="486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1" name="Google Shape;1051;p57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2" name="Google Shape;1052;p57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2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53" name="Google Shape;1053;p57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4" name="Google Shape;1054;p57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8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informations</a:t>
            </a:r>
            <a:endParaRPr/>
          </a:p>
        </p:txBody>
      </p:sp>
      <p:sp>
        <p:nvSpPr>
          <p:cNvPr id="1060" name="Google Shape;1060;p58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61" name="Google Shape;1061;p58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62" name="Google Shape;1062;p58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3" name="Google Shape;1063;p58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64" name="Google Shape;1064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3225" y="1093925"/>
            <a:ext cx="4642690" cy="346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5" name="Google Shape;1065;p58"/>
          <p:cNvSpPr txBox="1"/>
          <p:nvPr/>
        </p:nvSpPr>
        <p:spPr>
          <a:xfrm>
            <a:off x="5555000" y="1598738"/>
            <a:ext cx="3019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Caucasian → 76k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African American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19k</a:t>
            </a:r>
            <a:r>
              <a:rPr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Hispanic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2k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Other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2k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Asian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1.5k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?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→ 700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066" name="Google Shape;1066;p58"/>
          <p:cNvSpPr txBox="1"/>
          <p:nvPr/>
        </p:nvSpPr>
        <p:spPr>
          <a:xfrm>
            <a:off x="5632400" y="1111875"/>
            <a:ext cx="33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~</a:t>
            </a: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101K patients inside the dataset (rows)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59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informations</a:t>
            </a:r>
            <a:endParaRPr/>
          </a:p>
        </p:txBody>
      </p:sp>
      <p:sp>
        <p:nvSpPr>
          <p:cNvPr id="1072" name="Google Shape;1072;p59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73" name="Google Shape;1073;p59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74" name="Google Shape;1074;p59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5" name="Google Shape;1075;p59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76" name="Google Shape;1076;p59"/>
          <p:cNvSpPr txBox="1"/>
          <p:nvPr/>
        </p:nvSpPr>
        <p:spPr>
          <a:xfrm>
            <a:off x="5588175" y="1206988"/>
            <a:ext cx="3019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Male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46k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Female → 55k</a:t>
            </a:r>
            <a:r>
              <a:rPr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077" name="Google Shape;107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2275" y="1207000"/>
            <a:ext cx="3948116" cy="31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60"/>
          <p:cNvSpPr txBox="1"/>
          <p:nvPr>
            <p:ph type="title"/>
          </p:nvPr>
        </p:nvSpPr>
        <p:spPr>
          <a:xfrm>
            <a:off x="711300" y="202900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Males </a:t>
            </a:r>
            <a:r>
              <a:rPr lang="en"/>
              <a:t>Patient </a:t>
            </a:r>
            <a:endParaRPr/>
          </a:p>
        </p:txBody>
      </p:sp>
      <p:sp>
        <p:nvSpPr>
          <p:cNvPr id="1083" name="Google Shape;1083;p60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84" name="Google Shape;1084;p60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85" name="Google Shape;1085;p60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86" name="Google Shape;1086;p60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87" name="Google Shape;108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575" y="860938"/>
            <a:ext cx="4286075" cy="331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8" name="Google Shape;108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941" y="860950"/>
            <a:ext cx="4155059" cy="3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1"/>
          <p:cNvSpPr txBox="1"/>
          <p:nvPr>
            <p:ph type="title"/>
          </p:nvPr>
        </p:nvSpPr>
        <p:spPr>
          <a:xfrm>
            <a:off x="711300" y="202900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</a:t>
            </a:r>
            <a:r>
              <a:rPr lang="en"/>
              <a:t>Males Patient </a:t>
            </a:r>
            <a:endParaRPr/>
          </a:p>
        </p:txBody>
      </p:sp>
      <p:sp>
        <p:nvSpPr>
          <p:cNvPr id="1094" name="Google Shape;1094;p61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5" name="Google Shape;1095;p61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096" name="Google Shape;1096;p61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97" name="Google Shape;1097;p61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098" name="Google Shape;1098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375" y="860938"/>
            <a:ext cx="4286075" cy="3310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62950" y="860950"/>
            <a:ext cx="4155061" cy="33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2"/>
          <p:cNvSpPr txBox="1"/>
          <p:nvPr>
            <p:ph type="title"/>
          </p:nvPr>
        </p:nvSpPr>
        <p:spPr>
          <a:xfrm>
            <a:off x="713225" y="368825"/>
            <a:ext cx="77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Patient: Admission type</a:t>
            </a:r>
            <a:endParaRPr/>
          </a:p>
        </p:txBody>
      </p:sp>
      <p:sp>
        <p:nvSpPr>
          <p:cNvPr id="1105" name="Google Shape;1105;p62">
            <a:hlinkClick action="ppaction://hlinksldjump" r:id="rId3"/>
          </p:cNvPr>
          <p:cNvSpPr/>
          <p:nvPr/>
        </p:nvSpPr>
        <p:spPr>
          <a:xfrm>
            <a:off x="4226888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T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06" name="Google Shape;1106;p62">
            <a:hlinkClick action="ppaction://hlinksldjump" r:id="rId4"/>
          </p:cNvPr>
          <p:cNvSpPr/>
          <p:nvPr/>
        </p:nvSpPr>
        <p:spPr>
          <a:xfrm>
            <a:off x="4618063" y="4713650"/>
            <a:ext cx="302400" cy="30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Bungee"/>
                <a:ea typeface="Bungee"/>
                <a:cs typeface="Bungee"/>
                <a:sym typeface="Bungee"/>
              </a:rPr>
              <a:t>1</a:t>
            </a:r>
            <a:endParaRPr>
              <a:solidFill>
                <a:schemeClr val="accent5"/>
              </a:solidFill>
              <a:latin typeface="Bungee"/>
              <a:ea typeface="Bungee"/>
              <a:cs typeface="Bungee"/>
              <a:sym typeface="Bungee"/>
            </a:endParaRPr>
          </a:p>
        </p:txBody>
      </p:sp>
      <p:sp>
        <p:nvSpPr>
          <p:cNvPr id="1107" name="Google Shape;1107;p62">
            <a:hlinkClick action="ppaction://hlinkshowjump?jump=nextslide"/>
          </p:cNvPr>
          <p:cNvSpPr/>
          <p:nvPr/>
        </p:nvSpPr>
        <p:spPr>
          <a:xfrm>
            <a:off x="5010390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8" name="Google Shape;1108;p62">
            <a:hlinkClick action="ppaction://hlinkshowjump?jump=previousslide"/>
          </p:cNvPr>
          <p:cNvSpPr/>
          <p:nvPr/>
        </p:nvSpPr>
        <p:spPr>
          <a:xfrm flipH="1">
            <a:off x="3960425" y="4749541"/>
            <a:ext cx="173198" cy="230619"/>
          </a:xfrm>
          <a:custGeom>
            <a:rect b="b" l="l" r="r" t="t"/>
            <a:pathLst>
              <a:path extrusionOk="0" h="209178" w="157096">
                <a:moveTo>
                  <a:pt x="14054" y="0"/>
                </a:moveTo>
                <a:cubicBezTo>
                  <a:pt x="5385" y="0"/>
                  <a:pt x="0" y="6976"/>
                  <a:pt x="0" y="18659"/>
                </a:cubicBezTo>
                <a:lnTo>
                  <a:pt x="0" y="190552"/>
                </a:lnTo>
                <a:cubicBezTo>
                  <a:pt x="0" y="202202"/>
                  <a:pt x="5385" y="209178"/>
                  <a:pt x="14020" y="209178"/>
                </a:cubicBezTo>
                <a:cubicBezTo>
                  <a:pt x="18524" y="209178"/>
                  <a:pt x="23841" y="207213"/>
                  <a:pt x="29225" y="203556"/>
                </a:cubicBezTo>
                <a:lnTo>
                  <a:pt x="145480" y="124010"/>
                </a:lnTo>
                <a:cubicBezTo>
                  <a:pt x="152964" y="118862"/>
                  <a:pt x="157095" y="111988"/>
                  <a:pt x="157095" y="104572"/>
                </a:cubicBezTo>
                <a:cubicBezTo>
                  <a:pt x="157095" y="97189"/>
                  <a:pt x="152998" y="90281"/>
                  <a:pt x="145514" y="85168"/>
                </a:cubicBezTo>
                <a:lnTo>
                  <a:pt x="29327" y="5621"/>
                </a:lnTo>
                <a:cubicBezTo>
                  <a:pt x="23976" y="1930"/>
                  <a:pt x="18558" y="0"/>
                  <a:pt x="14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09" name="Google Shape;1109;p62"/>
          <p:cNvSpPr txBox="1"/>
          <p:nvPr/>
        </p:nvSpPr>
        <p:spPr>
          <a:xfrm>
            <a:off x="5555000" y="1598738"/>
            <a:ext cx="30198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Emergency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→ 54k </a:t>
            </a:r>
            <a:endParaRPr sz="1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Urgent → 18k</a:t>
            </a:r>
            <a:r>
              <a:rPr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Elective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→ 19k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Null </a:t>
            </a: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→ 5k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iro"/>
              <a:buAutoNum type="arabicPeriod"/>
            </a:pPr>
            <a:r>
              <a:rPr lang="en" sz="18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… </a:t>
            </a:r>
            <a:endParaRPr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110" name="Google Shape;1110;p62"/>
          <p:cNvSpPr txBox="1"/>
          <p:nvPr/>
        </p:nvSpPr>
        <p:spPr>
          <a:xfrm>
            <a:off x="5632400" y="1111875"/>
            <a:ext cx="33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~101K patients inside the dataset (rows)</a:t>
            </a:r>
            <a:endParaRPr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111" name="Google Shape;111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975" y="1034450"/>
            <a:ext cx="3904884" cy="34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Diabetes Day by Slidesgo">
  <a:themeElements>
    <a:clrScheme name="Simple Light">
      <a:dk1>
        <a:srgbClr val="F6EFE4"/>
      </a:dk1>
      <a:lt1>
        <a:srgbClr val="103C60"/>
      </a:lt1>
      <a:dk2>
        <a:srgbClr val="8CD8E1"/>
      </a:dk2>
      <a:lt2>
        <a:srgbClr val="53A2B9"/>
      </a:lt2>
      <a:accent1>
        <a:srgbClr val="FE5145"/>
      </a:accent1>
      <a:accent2>
        <a:srgbClr val="1C5F5D"/>
      </a:accent2>
      <a:accent3>
        <a:srgbClr val="F6BC9B"/>
      </a:accent3>
      <a:accent4>
        <a:srgbClr val="F08F58"/>
      </a:accent4>
      <a:accent5>
        <a:srgbClr val="FFFFFF"/>
      </a:accent5>
      <a:accent6>
        <a:srgbClr val="FFFFFF"/>
      </a:accent6>
      <a:hlink>
        <a:srgbClr val="F6EFE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