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5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2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29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7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69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9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6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1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65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68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30FAF5-DAFB-4BC3-B6AB-4F145DD99555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38D1EF-059B-4AF3-B61E-B033D28A4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8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MemoryTraining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ученик Лицея им. Н.И. Лобачевского </a:t>
            </a:r>
            <a:r>
              <a:rPr lang="ru-RU" dirty="0" smtClean="0"/>
              <a:t>КФУ </a:t>
            </a:r>
          </a:p>
          <a:p>
            <a:r>
              <a:rPr lang="ru-RU" dirty="0" err="1" smtClean="0"/>
              <a:t>Ахметгалиев</a:t>
            </a:r>
            <a:r>
              <a:rPr lang="ru-RU" dirty="0" smtClean="0"/>
              <a:t> Адель(10А)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6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У многих людей возникают проблемы в памяти.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468695"/>
            <a:ext cx="4636019" cy="3401753"/>
          </a:xfrm>
        </p:spPr>
      </p:pic>
    </p:spTree>
    <p:extLst>
      <p:ext uri="{BB962C8B-B14F-4D97-AF65-F5344CB8AC3E}">
        <p14:creationId xmlns:p14="http://schemas.microsoft.com/office/powerpoint/2010/main" val="23639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Чтобы не было проблем с памятью нужно тренировать ее. И для этого подходит приложение </a:t>
            </a:r>
            <a:r>
              <a:rPr lang="en-US" dirty="0" err="1" smtClean="0"/>
              <a:t>MemoryTraining</a:t>
            </a:r>
            <a:r>
              <a:rPr lang="en-US" dirty="0" smtClean="0"/>
              <a:t>.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60320"/>
            <a:ext cx="4967621" cy="31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 на рынке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Существует множество сайтов с таким приложением, но такая игра не была найдена мною на </a:t>
            </a:r>
            <a:r>
              <a:rPr lang="ru-RU" dirty="0" err="1" smtClean="0"/>
              <a:t>пк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60320"/>
            <a:ext cx="2058785" cy="17323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785" y="4048298"/>
            <a:ext cx="2394066" cy="17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Статус того, что сделано на сегодняшний момент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Основной функционал, функция смены пароля, отслеживание лучшего результата.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752" y="2560320"/>
            <a:ext cx="3292544" cy="19313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50" y="3923607"/>
            <a:ext cx="3847891" cy="2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7204" y="2286114"/>
            <a:ext cx="9609668" cy="1468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511</TotalTime>
  <Words>84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MemoryTraining</vt:lpstr>
      <vt:lpstr>Проблема</vt:lpstr>
      <vt:lpstr>Решение</vt:lpstr>
      <vt:lpstr>Существующие решения на рынке</vt:lpstr>
      <vt:lpstr>Статус того, что сделано на сегодняшний момент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MemoryTraining</dc:title>
  <dc:creator>User</dc:creator>
  <cp:lastModifiedBy>User</cp:lastModifiedBy>
  <cp:revision>17</cp:revision>
  <dcterms:created xsi:type="dcterms:W3CDTF">2020-11-08T13:58:23Z</dcterms:created>
  <dcterms:modified xsi:type="dcterms:W3CDTF">2020-12-30T11:53:43Z</dcterms:modified>
</cp:coreProperties>
</file>