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4" d="100"/>
          <a:sy n="74" d="100"/>
        </p:scale>
        <p:origin x="18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[In your speaker notes, include an</a:t>
            </a:r>
            <a:r>
              <a:rPr lang="en-US" baseline="0" dirty="0"/>
              <a:t> explanation </a:t>
            </a:r>
            <a:r>
              <a:rPr lang="en-US" dirty="0"/>
              <a:t>of</a:t>
            </a:r>
            <a:r>
              <a:rPr lang="en-US" baseline="0" dirty="0"/>
              <a:t> the different requirements you determined for </a:t>
            </a:r>
            <a:r>
              <a:rPr lang="en-US" baseline="0" dirty="0" err="1"/>
              <a:t>DriverPass’s</a:t>
            </a:r>
            <a:r>
              <a:rPr lang="en-US" baseline="0" dirty="0"/>
              <a:t> system. What are the functional requirements you selected to describe? What are the nonfunctional requirements you selected to describe? Be sure to explain how these requirements meet </a:t>
            </a:r>
            <a:r>
              <a:rPr lang="en-US" baseline="0" dirty="0" err="1"/>
              <a:t>DriverPass’s</a:t>
            </a:r>
            <a:r>
              <a:rPr lang="en-US" baseline="0" dirty="0"/>
              <a:t> needs.]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[Explain</a:t>
            </a:r>
            <a:r>
              <a:rPr lang="en-US" baseline="0" dirty="0"/>
              <a:t> your diagram. Who are the different actors in the system? What are the different use cases?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terms like “actors” and “use cases” in your explanation.]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[Explain</a:t>
            </a:r>
            <a:r>
              <a:rPr lang="en-US" baseline="0" dirty="0"/>
              <a:t> your diagram. Which use case are you breaking down? What are the steps for this use case? How did you account for </a:t>
            </a:r>
            <a:r>
              <a:rPr lang="en-US" baseline="0" dirty="0" err="1"/>
              <a:t>DriverPass’s</a:t>
            </a:r>
            <a:r>
              <a:rPr lang="en-US" baseline="0" dirty="0"/>
              <a:t> needs in your design? In your explanation, keep your audience in mind. Avoid the use of technical terms such as “nodes,” “control flows,” and so on.]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[How</a:t>
            </a:r>
            <a:r>
              <a:rPr lang="en-US" baseline="0" dirty="0"/>
              <a:t> did you consider security in your design? In your explanation, keep your audience in mind by avoiding the use of technical 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[What are the limitations of your design?</a:t>
            </a:r>
            <a:r>
              <a:rPr lang="en-US" baseline="0" dirty="0"/>
              <a:t> In your explanation, keep your audience in mind by avoiding the use </a:t>
            </a:r>
            <a:r>
              <a:rPr lang="en-US" baseline="0"/>
              <a:t>of technical </a:t>
            </a:r>
            <a:r>
              <a:rPr lang="en-US" baseline="0" dirty="0"/>
              <a:t>terms.]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Elliot Putnam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Functional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system shall provide users a way to securely sign in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system shall provide exams related to current </a:t>
            </a:r>
            <a:r>
              <a:rPr lang="en-US" sz="2000">
                <a:solidFill>
                  <a:srgbClr val="000000"/>
                </a:solidFill>
              </a:rPr>
              <a:t>DMV criteria 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Non-Functional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system should require adequate space for user and system data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system should garner the ability to users to update their account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your use case diagram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diagram of a driver pass system&#10;&#10;Description automatically generated">
            <a:extLst>
              <a:ext uri="{FF2B5EF4-FFF2-40B4-BE49-F238E27FC236}">
                <a16:creationId xmlns:a16="http://schemas.microsoft.com/office/drawing/2014/main" id="{E3DB1DC7-3B78-CBA1-0AE3-6E3256677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64" y="801866"/>
            <a:ext cx="5367994" cy="56473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[Insert </a:t>
            </a:r>
            <a:r>
              <a:rPr lang="en-US" sz="2400" b="1" dirty="0">
                <a:solidFill>
                  <a:srgbClr val="000000"/>
                </a:solidFill>
              </a:rPr>
              <a:t>one</a:t>
            </a:r>
            <a:r>
              <a:rPr lang="en-US" sz="2400" dirty="0">
                <a:solidFill>
                  <a:srgbClr val="000000"/>
                </a:solidFill>
              </a:rPr>
              <a:t> of your activity diagrams here.]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flowchart of a computer program&#10;&#10;Description automatically generated">
            <a:extLst>
              <a:ext uri="{FF2B5EF4-FFF2-40B4-BE49-F238E27FC236}">
                <a16:creationId xmlns:a16="http://schemas.microsoft.com/office/drawing/2014/main" id="{1A85DCB3-4FCD-2C89-4203-A5EE0BBF5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13" y="1507195"/>
            <a:ext cx="6648406" cy="3843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Users are required to authenticate their connected email address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Users require complex passwords with upper case, symbols, numbers, and a minimum of 12 characters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Login attempt limits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Encryption between client and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system assumes users will have moderate to fast connection speeds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is limited to major browsers (chrome, edge, </a:t>
            </a:r>
            <a:r>
              <a:rPr lang="en-US" sz="2400" dirty="0" err="1">
                <a:solidFill>
                  <a:srgbClr val="000000"/>
                </a:solidFill>
              </a:rPr>
              <a:t>firefox</a:t>
            </a:r>
            <a:r>
              <a:rPr lang="en-US" sz="2400" dirty="0">
                <a:solidFill>
                  <a:srgbClr val="000000"/>
                </a:solidFill>
              </a:rPr>
              <a:t>, safari)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can only work if users have access to an email account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1352</TotalTime>
  <Words>396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Putnam, Elliot</cp:lastModifiedBy>
  <cp:revision>21</cp:revision>
  <dcterms:created xsi:type="dcterms:W3CDTF">2019-10-14T02:36:52Z</dcterms:created>
  <dcterms:modified xsi:type="dcterms:W3CDTF">2023-12-14T02:54:24Z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