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3" r:id="rId14"/>
    <p:sldId id="275" r:id="rId15"/>
    <p:sldId id="266" r:id="rId16"/>
    <p:sldId id="267" r:id="rId17"/>
    <p:sldId id="268" r:id="rId18"/>
    <p:sldId id="272" r:id="rId19"/>
    <p:sldId id="270" r:id="rId20"/>
    <p:sldId id="269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69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9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5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6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7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4192-82F8-40D9-A9A5-A01E59A09C6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218AE-5470-4E74-86A3-475481D2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5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27" y="1643546"/>
            <a:ext cx="6420746" cy="4439270"/>
          </a:xfrm>
        </p:spPr>
      </p:pic>
    </p:spTree>
    <p:extLst>
      <p:ext uri="{BB962C8B-B14F-4D97-AF65-F5344CB8AC3E}">
        <p14:creationId xmlns:p14="http://schemas.microsoft.com/office/powerpoint/2010/main" val="31145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Coverage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1976968"/>
            <a:ext cx="5763429" cy="3772426"/>
          </a:xfrm>
        </p:spPr>
      </p:pic>
    </p:spTree>
    <p:extLst>
      <p:ext uri="{BB962C8B-B14F-4D97-AF65-F5344CB8AC3E}">
        <p14:creationId xmlns:p14="http://schemas.microsoft.com/office/powerpoint/2010/main" val="36909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DB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12" y="1722350"/>
            <a:ext cx="5020376" cy="1314633"/>
          </a:xfrm>
        </p:spPr>
      </p:pic>
    </p:spTree>
    <p:extLst>
      <p:ext uri="{BB962C8B-B14F-4D97-AF65-F5344CB8AC3E}">
        <p14:creationId xmlns:p14="http://schemas.microsoft.com/office/powerpoint/2010/main" val="2556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54" y="1417637"/>
            <a:ext cx="5828892" cy="4525963"/>
          </a:xfrm>
        </p:spPr>
      </p:pic>
    </p:spTree>
    <p:extLst>
      <p:ext uri="{BB962C8B-B14F-4D97-AF65-F5344CB8AC3E}">
        <p14:creationId xmlns:p14="http://schemas.microsoft.com/office/powerpoint/2010/main" val="23539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– SQL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3013"/>
            <a:ext cx="8229600" cy="1320336"/>
          </a:xfrm>
        </p:spPr>
      </p:pic>
    </p:spTree>
    <p:extLst>
      <p:ext uri="{BB962C8B-B14F-4D97-AF65-F5344CB8AC3E}">
        <p14:creationId xmlns:p14="http://schemas.microsoft.com/office/powerpoint/2010/main" val="23663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Object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38" y="2629522"/>
            <a:ext cx="5182323" cy="2467319"/>
          </a:xfrm>
        </p:spPr>
      </p:pic>
    </p:spTree>
    <p:extLst>
      <p:ext uri="{BB962C8B-B14F-4D97-AF65-F5344CB8AC3E}">
        <p14:creationId xmlns:p14="http://schemas.microsoft.com/office/powerpoint/2010/main" val="23606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DAO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35" y="1600200"/>
            <a:ext cx="5916329" cy="4525963"/>
          </a:xfrm>
        </p:spPr>
      </p:pic>
    </p:spTree>
    <p:extLst>
      <p:ext uri="{BB962C8B-B14F-4D97-AF65-F5344CB8AC3E}">
        <p14:creationId xmlns:p14="http://schemas.microsoft.com/office/powerpoint/2010/main" val="3202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Controller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26" y="1600200"/>
            <a:ext cx="6881748" cy="4525963"/>
          </a:xfrm>
        </p:spPr>
      </p:pic>
    </p:spTree>
    <p:extLst>
      <p:ext uri="{BB962C8B-B14F-4D97-AF65-F5344CB8AC3E}">
        <p14:creationId xmlns:p14="http://schemas.microsoft.com/office/powerpoint/2010/main" val="1268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- Controller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1672125"/>
            <a:ext cx="7649643" cy="4382112"/>
          </a:xfrm>
        </p:spPr>
      </p:pic>
    </p:spTree>
    <p:extLst>
      <p:ext uri="{BB962C8B-B14F-4D97-AF65-F5344CB8AC3E}">
        <p14:creationId xmlns:p14="http://schemas.microsoft.com/office/powerpoint/2010/main" val="3235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4915586" cy="1629002"/>
          </a:xfrm>
        </p:spPr>
      </p:pic>
    </p:spTree>
    <p:extLst>
      <p:ext uri="{BB962C8B-B14F-4D97-AF65-F5344CB8AC3E}">
        <p14:creationId xmlns:p14="http://schemas.microsoft.com/office/powerpoint/2010/main" val="2761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5334000" cy="5586735"/>
          </a:xfrm>
        </p:spPr>
      </p:pic>
    </p:spTree>
    <p:extLst>
      <p:ext uri="{BB962C8B-B14F-4D97-AF65-F5344CB8AC3E}">
        <p14:creationId xmlns:p14="http://schemas.microsoft.com/office/powerpoint/2010/main" val="25411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Finish debugging tests</a:t>
            </a:r>
          </a:p>
          <a:p>
            <a:r>
              <a:rPr lang="en-GB" dirty="0" smtClean="0"/>
              <a:t>Create readme</a:t>
            </a:r>
          </a:p>
          <a:p>
            <a:r>
              <a:rPr lang="en-GB" dirty="0" smtClean="0"/>
              <a:t>Maven Clean</a:t>
            </a:r>
          </a:p>
          <a:p>
            <a:r>
              <a:rPr lang="en-GB" dirty="0" smtClean="0"/>
              <a:t>Create JAR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Spent too much time helping others early, and fell behind as a result</a:t>
            </a:r>
          </a:p>
          <a:p>
            <a:r>
              <a:rPr lang="en-GB" dirty="0" smtClean="0"/>
              <a:t>Didn’t build code focused on brief</a:t>
            </a:r>
          </a:p>
          <a:p>
            <a:r>
              <a:rPr lang="en-GB" dirty="0" smtClean="0"/>
              <a:t>Wasted time building classes for a flawed ERD, which later got scrapped</a:t>
            </a:r>
          </a:p>
          <a:p>
            <a:r>
              <a:rPr lang="en-GB" dirty="0" smtClean="0"/>
              <a:t>Multiple problems with git branching led to a lot of wasted time, which could have easily been avoided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ERD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53" y="1600200"/>
            <a:ext cx="7158494" cy="4525963"/>
          </a:xfrm>
        </p:spPr>
      </p:pic>
    </p:spTree>
    <p:extLst>
      <p:ext uri="{BB962C8B-B14F-4D97-AF65-F5344CB8AC3E}">
        <p14:creationId xmlns:p14="http://schemas.microsoft.com/office/powerpoint/2010/main" val="34544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ERD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6" y="1600200"/>
            <a:ext cx="7990728" cy="4525963"/>
          </a:xfrm>
        </p:spPr>
      </p:pic>
    </p:spTree>
    <p:extLst>
      <p:ext uri="{BB962C8B-B14F-4D97-AF65-F5344CB8AC3E}">
        <p14:creationId xmlns:p14="http://schemas.microsoft.com/office/powerpoint/2010/main" val="6720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8" y="1600200"/>
            <a:ext cx="6014144" cy="4525963"/>
          </a:xfrm>
        </p:spPr>
      </p:pic>
    </p:spTree>
    <p:extLst>
      <p:ext uri="{BB962C8B-B14F-4D97-AF65-F5344CB8AC3E}">
        <p14:creationId xmlns:p14="http://schemas.microsoft.com/office/powerpoint/2010/main" val="15716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Creation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1" y="1600200"/>
            <a:ext cx="7719797" cy="4525963"/>
          </a:xfrm>
        </p:spPr>
      </p:pic>
    </p:spTree>
    <p:extLst>
      <p:ext uri="{BB962C8B-B14F-4D97-AF65-F5344CB8AC3E}">
        <p14:creationId xmlns:p14="http://schemas.microsoft.com/office/powerpoint/2010/main" val="8545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DAO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2" y="1600200"/>
            <a:ext cx="7447855" cy="4525963"/>
          </a:xfrm>
        </p:spPr>
      </p:pic>
    </p:spTree>
    <p:extLst>
      <p:ext uri="{BB962C8B-B14F-4D97-AF65-F5344CB8AC3E}">
        <p14:creationId xmlns:p14="http://schemas.microsoft.com/office/powerpoint/2010/main" val="931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DAO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66" y="1600200"/>
            <a:ext cx="6608067" cy="4525963"/>
          </a:xfrm>
        </p:spPr>
      </p:pic>
    </p:spTree>
    <p:extLst>
      <p:ext uri="{BB962C8B-B14F-4D97-AF65-F5344CB8AC3E}">
        <p14:creationId xmlns:p14="http://schemas.microsoft.com/office/powerpoint/2010/main" val="1254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70" y="1600200"/>
            <a:ext cx="5575259" cy="4525963"/>
          </a:xfrm>
        </p:spPr>
      </p:pic>
    </p:spTree>
    <p:extLst>
      <p:ext uri="{BB962C8B-B14F-4D97-AF65-F5344CB8AC3E}">
        <p14:creationId xmlns:p14="http://schemas.microsoft.com/office/powerpoint/2010/main" val="26874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109</Words>
  <Application>Microsoft Office PowerPoint</Application>
  <PresentationFormat>On-screen Show (4:3)</PresentationFormat>
  <Paragraphs>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Week 5 Project</vt:lpstr>
      <vt:lpstr>Jira</vt:lpstr>
      <vt:lpstr>Original ERD</vt:lpstr>
      <vt:lpstr>Final ERD</vt:lpstr>
      <vt:lpstr>Pull Requests</vt:lpstr>
      <vt:lpstr>Object Creation</vt:lpstr>
      <vt:lpstr>DAO Class</vt:lpstr>
      <vt:lpstr>DAO Class</vt:lpstr>
      <vt:lpstr>Controller</vt:lpstr>
      <vt:lpstr>Controller</vt:lpstr>
      <vt:lpstr>Testing - Coverage</vt:lpstr>
      <vt:lpstr>Testing - DB</vt:lpstr>
      <vt:lpstr>Testing - Schema</vt:lpstr>
      <vt:lpstr>Testing – SQL Data</vt:lpstr>
      <vt:lpstr>Testing - Object</vt:lpstr>
      <vt:lpstr>Testing - DAO</vt:lpstr>
      <vt:lpstr>Testing - Controller</vt:lpstr>
      <vt:lpstr>Testing - Controller</vt:lpstr>
      <vt:lpstr>Debugging</vt:lpstr>
      <vt:lpstr>To do</vt:lpstr>
      <vt:lpstr>Mistakes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</dc:creator>
  <cp:lastModifiedBy>Elliot</cp:lastModifiedBy>
  <cp:revision>14</cp:revision>
  <dcterms:created xsi:type="dcterms:W3CDTF">2022-05-27T08:05:26Z</dcterms:created>
  <dcterms:modified xsi:type="dcterms:W3CDTF">2022-05-27T12:04:13Z</dcterms:modified>
</cp:coreProperties>
</file>