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4" d="100"/>
          <a:sy n="74" d="100"/>
        </p:scale>
        <p:origin x="49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FF153-2423-41C8-8272-7FF8B954317E}" type="doc">
      <dgm:prSet loTypeId="urn:microsoft.com/office/officeart/2008/layout/NameandTitleOrganizationalChart" loCatId="hierarchy" qsTypeId="urn:microsoft.com/office/officeart/2005/8/quickstyle/simple5" qsCatId="simple" csTypeId="urn:microsoft.com/office/officeart/2005/8/colors/accent1_1" csCatId="accent1" phldr="1"/>
      <dgm:spPr/>
      <dgm:t>
        <a:bodyPr/>
        <a:lstStyle/>
        <a:p>
          <a:endParaRPr lang="es-MX"/>
        </a:p>
      </dgm:t>
    </dgm:pt>
    <dgm:pt modelId="{9980A729-4F2D-4116-BEB7-E13FE8BD6BA3}">
      <dgm:prSet phldrT="[Texto]"/>
      <dgm:spPr/>
      <dgm:t>
        <a:bodyPr/>
        <a:lstStyle/>
        <a:p>
          <a:pPr algn="ctr"/>
          <a:r>
            <a:rPr lang="es-MX"/>
            <a:t>Jefa del Departamento. </a:t>
          </a:r>
        </a:p>
      </dgm:t>
    </dgm:pt>
    <dgm:pt modelId="{AA24FECF-B7D8-4835-A263-F5E5D4A87D6B}" type="parTrans" cxnId="{D0FC8CE1-BEE2-4018-875A-5038CF8F3643}">
      <dgm:prSet/>
      <dgm:spPr/>
      <dgm:t>
        <a:bodyPr/>
        <a:lstStyle/>
        <a:p>
          <a:endParaRPr lang="es-MX"/>
        </a:p>
      </dgm:t>
    </dgm:pt>
    <dgm:pt modelId="{B44BD021-7E93-46FC-8821-A68B079DAF55}" type="sibTrans" cxnId="{D0FC8CE1-BEE2-4018-875A-5038CF8F3643}">
      <dgm:prSet phldrT="[Texto]" custT="1"/>
      <dgm:spPr/>
      <dgm:t>
        <a:bodyPr/>
        <a:lstStyle/>
        <a:p>
          <a:r>
            <a:rPr lang="es-MX" sz="1400"/>
            <a:t>Margarita Contreras</a:t>
          </a:r>
        </a:p>
      </dgm:t>
    </dgm:pt>
    <dgm:pt modelId="{C089BA97-69A8-40A1-A937-E3DCE9E42616}">
      <dgm:prSet phldrT="[Texto]"/>
      <dgm:spPr/>
      <dgm:t>
        <a:bodyPr/>
        <a:lstStyle/>
        <a:p>
          <a:r>
            <a:rPr lang="es-MX"/>
            <a:t>Soporte Tecnico</a:t>
          </a:r>
        </a:p>
      </dgm:t>
    </dgm:pt>
    <dgm:pt modelId="{3B293541-47F5-4AED-9C92-C9132D36039F}" type="parTrans" cxnId="{5E1FBAFD-EC22-4DFC-9180-CC3D59C9220D}">
      <dgm:prSet/>
      <dgm:spPr/>
      <dgm:t>
        <a:bodyPr/>
        <a:lstStyle/>
        <a:p>
          <a:endParaRPr lang="es-MX"/>
        </a:p>
      </dgm:t>
    </dgm:pt>
    <dgm:pt modelId="{B5A6BCE6-13B8-4030-9B77-E9046A55BBA1}" type="sibTrans" cxnId="{5E1FBAFD-EC22-4DFC-9180-CC3D59C9220D}">
      <dgm:prSet phldrT="[Texto]" custT="1"/>
      <dgm:spPr/>
      <dgm:t>
        <a:bodyPr/>
        <a:lstStyle/>
        <a:p>
          <a:r>
            <a:rPr lang="es-MX" sz="1200"/>
            <a:t>José Alfredo</a:t>
          </a:r>
          <a:endParaRPr lang="es-MX" sz="1100"/>
        </a:p>
      </dgm:t>
    </dgm:pt>
    <dgm:pt modelId="{EA5DFEDD-08CD-4D36-A88A-5407A9B46412}" type="asst">
      <dgm:prSet phldrT="[Texto]"/>
      <dgm:spPr/>
      <dgm:t>
        <a:bodyPr/>
        <a:lstStyle/>
        <a:p>
          <a:r>
            <a:rPr lang="es-MX"/>
            <a:t>Encargado de Base de Datos</a:t>
          </a:r>
        </a:p>
      </dgm:t>
    </dgm:pt>
    <dgm:pt modelId="{67C5AE59-C3FD-46A6-8471-DD417973FAC0}" type="sibTrans" cxnId="{176E3349-EFF8-435E-BB98-9D5BE13032CB}">
      <dgm:prSet phldrT="[Texto]" custT="1"/>
      <dgm:spPr/>
      <dgm:t>
        <a:bodyPr/>
        <a:lstStyle/>
        <a:p>
          <a:r>
            <a:rPr lang="es-MX" sz="1200"/>
            <a:t>Martín Arias</a:t>
          </a:r>
          <a:endParaRPr lang="es-MX" sz="1800"/>
        </a:p>
      </dgm:t>
    </dgm:pt>
    <dgm:pt modelId="{4F62D7E0-A517-4BC1-94AD-9C183A9C0F7D}" type="parTrans" cxnId="{176E3349-EFF8-435E-BB98-9D5BE13032CB}">
      <dgm:prSet/>
      <dgm:spPr/>
      <dgm:t>
        <a:bodyPr/>
        <a:lstStyle/>
        <a:p>
          <a:endParaRPr lang="es-MX"/>
        </a:p>
      </dgm:t>
    </dgm:pt>
    <dgm:pt modelId="{DC245A5D-3063-4826-80F2-9FFDC89CB5D7}" type="asst">
      <dgm:prSet phldrT="[Texto]"/>
      <dgm:spPr/>
      <dgm:t>
        <a:bodyPr/>
        <a:lstStyle/>
        <a:p>
          <a:r>
            <a:rPr lang="es-MX"/>
            <a:t>Desarrollo de Aplicaciones y Diseño web</a:t>
          </a:r>
          <a:br>
            <a:rPr lang="es-MX"/>
          </a:br>
          <a:endParaRPr lang="es-MX"/>
        </a:p>
      </dgm:t>
    </dgm:pt>
    <dgm:pt modelId="{E7F8251E-FA6E-4780-B7E1-74269EE3D7E3}" type="parTrans" cxnId="{C28F76AC-4C62-401F-A9D9-341B9A4D83A4}">
      <dgm:prSet/>
      <dgm:spPr/>
      <dgm:t>
        <a:bodyPr/>
        <a:lstStyle/>
        <a:p>
          <a:endParaRPr lang="es-MX"/>
        </a:p>
      </dgm:t>
    </dgm:pt>
    <dgm:pt modelId="{D40528F5-C4AE-4BB7-9C95-67CD3A85A6B0}" type="sibTrans" cxnId="{C28F76AC-4C62-401F-A9D9-341B9A4D83A4}">
      <dgm:prSet phldrT="[Texto]" custT="1"/>
      <dgm:spPr/>
      <dgm:t>
        <a:bodyPr/>
        <a:lstStyle/>
        <a:p>
          <a:r>
            <a:rPr lang="es-MX" sz="1200"/>
            <a:t>Ellioth Gallegos</a:t>
          </a:r>
        </a:p>
      </dgm:t>
    </dgm:pt>
    <dgm:pt modelId="{ECAB092A-4874-4E0B-9592-6986F2158CA3}" type="pres">
      <dgm:prSet presAssocID="{5DCFF153-2423-41C8-8272-7FF8B954317E}" presName="hierChild1" presStyleCnt="0">
        <dgm:presLayoutVars>
          <dgm:orgChart val="1"/>
          <dgm:chPref val="1"/>
          <dgm:dir/>
          <dgm:animOne val="branch"/>
          <dgm:animLvl val="lvl"/>
          <dgm:resizeHandles/>
        </dgm:presLayoutVars>
      </dgm:prSet>
      <dgm:spPr/>
      <dgm:t>
        <a:bodyPr/>
        <a:lstStyle/>
        <a:p>
          <a:endParaRPr lang="es-MX"/>
        </a:p>
      </dgm:t>
    </dgm:pt>
    <dgm:pt modelId="{DE337F7F-F63C-4193-95C5-8A9D7DDF2AEE}" type="pres">
      <dgm:prSet presAssocID="{9980A729-4F2D-4116-BEB7-E13FE8BD6BA3}" presName="hierRoot1" presStyleCnt="0">
        <dgm:presLayoutVars>
          <dgm:hierBranch val="init"/>
        </dgm:presLayoutVars>
      </dgm:prSet>
      <dgm:spPr/>
    </dgm:pt>
    <dgm:pt modelId="{FF8F06DA-8854-46E3-BFEE-0AB4652F1BAE}" type="pres">
      <dgm:prSet presAssocID="{9980A729-4F2D-4116-BEB7-E13FE8BD6BA3}" presName="rootComposite1" presStyleCnt="0"/>
      <dgm:spPr/>
    </dgm:pt>
    <dgm:pt modelId="{4E47BEC0-FDE2-491A-8896-94F60C44DB63}" type="pres">
      <dgm:prSet presAssocID="{9980A729-4F2D-4116-BEB7-E13FE8BD6BA3}" presName="rootText1" presStyleLbl="node0" presStyleIdx="0" presStyleCnt="1" custLinFactNeighborX="6578" custLinFactNeighborY="-58445">
        <dgm:presLayoutVars>
          <dgm:chMax/>
          <dgm:chPref val="3"/>
        </dgm:presLayoutVars>
      </dgm:prSet>
      <dgm:spPr/>
      <dgm:t>
        <a:bodyPr/>
        <a:lstStyle/>
        <a:p>
          <a:endParaRPr lang="es-MX"/>
        </a:p>
      </dgm:t>
    </dgm:pt>
    <dgm:pt modelId="{C48AD17F-248D-4788-BF3D-6D132156DCAC}" type="pres">
      <dgm:prSet presAssocID="{9980A729-4F2D-4116-BEB7-E13FE8BD6BA3}" presName="titleText1" presStyleLbl="fgAcc0" presStyleIdx="0" presStyleCnt="1">
        <dgm:presLayoutVars>
          <dgm:chMax val="0"/>
          <dgm:chPref val="0"/>
        </dgm:presLayoutVars>
      </dgm:prSet>
      <dgm:spPr/>
      <dgm:t>
        <a:bodyPr/>
        <a:lstStyle/>
        <a:p>
          <a:endParaRPr lang="es-MX"/>
        </a:p>
      </dgm:t>
    </dgm:pt>
    <dgm:pt modelId="{1B33877A-6FAE-40FE-95B0-BFA25CC031D0}" type="pres">
      <dgm:prSet presAssocID="{9980A729-4F2D-4116-BEB7-E13FE8BD6BA3}" presName="rootConnector1" presStyleLbl="node1" presStyleIdx="0" presStyleCnt="1"/>
      <dgm:spPr/>
      <dgm:t>
        <a:bodyPr/>
        <a:lstStyle/>
        <a:p>
          <a:endParaRPr lang="es-MX"/>
        </a:p>
      </dgm:t>
    </dgm:pt>
    <dgm:pt modelId="{EFFD49A7-7B33-46DC-8FCF-0E309A1EB81C}" type="pres">
      <dgm:prSet presAssocID="{9980A729-4F2D-4116-BEB7-E13FE8BD6BA3}" presName="hierChild2" presStyleCnt="0"/>
      <dgm:spPr/>
    </dgm:pt>
    <dgm:pt modelId="{38261FA0-DFB6-493E-A9AC-6E14EC8AE2E0}" type="pres">
      <dgm:prSet presAssocID="{3B293541-47F5-4AED-9C92-C9132D36039F}" presName="Name37" presStyleLbl="parChTrans1D2" presStyleIdx="0" presStyleCnt="3"/>
      <dgm:spPr/>
      <dgm:t>
        <a:bodyPr/>
        <a:lstStyle/>
        <a:p>
          <a:endParaRPr lang="es-MX"/>
        </a:p>
      </dgm:t>
    </dgm:pt>
    <dgm:pt modelId="{BE567057-9C6E-4A28-9A8F-F16105A0F152}" type="pres">
      <dgm:prSet presAssocID="{C089BA97-69A8-40A1-A937-E3DCE9E42616}" presName="hierRoot2" presStyleCnt="0">
        <dgm:presLayoutVars>
          <dgm:hierBranch val="init"/>
        </dgm:presLayoutVars>
      </dgm:prSet>
      <dgm:spPr/>
    </dgm:pt>
    <dgm:pt modelId="{402C1EC4-32BE-4A2A-AC6C-84FC6A60CDAF}" type="pres">
      <dgm:prSet presAssocID="{C089BA97-69A8-40A1-A937-E3DCE9E42616}" presName="rootComposite" presStyleCnt="0"/>
      <dgm:spPr/>
    </dgm:pt>
    <dgm:pt modelId="{3C776F2F-9F95-496E-85A2-5FD2DE6EEDFE}" type="pres">
      <dgm:prSet presAssocID="{C089BA97-69A8-40A1-A937-E3DCE9E42616}" presName="rootText" presStyleLbl="node1" presStyleIdx="0" presStyleCnt="1" custLinFactNeighborX="-63810" custLinFactNeighborY="-5082">
        <dgm:presLayoutVars>
          <dgm:chMax/>
          <dgm:chPref val="3"/>
        </dgm:presLayoutVars>
      </dgm:prSet>
      <dgm:spPr/>
      <dgm:t>
        <a:bodyPr/>
        <a:lstStyle/>
        <a:p>
          <a:endParaRPr lang="es-MX"/>
        </a:p>
      </dgm:t>
    </dgm:pt>
    <dgm:pt modelId="{03FDC658-2982-4DC7-822E-92B251CB58C0}" type="pres">
      <dgm:prSet presAssocID="{C089BA97-69A8-40A1-A937-E3DCE9E42616}" presName="titleText2" presStyleLbl="fgAcc1" presStyleIdx="0" presStyleCnt="1" custLinFactNeighborX="-63810" custLinFactNeighborY="-5082">
        <dgm:presLayoutVars>
          <dgm:chMax val="0"/>
          <dgm:chPref val="0"/>
        </dgm:presLayoutVars>
      </dgm:prSet>
      <dgm:spPr/>
      <dgm:t>
        <a:bodyPr/>
        <a:lstStyle/>
        <a:p>
          <a:endParaRPr lang="es-MX"/>
        </a:p>
      </dgm:t>
    </dgm:pt>
    <dgm:pt modelId="{F1E12366-B1CF-4743-9214-E064EC9B6E46}" type="pres">
      <dgm:prSet presAssocID="{C089BA97-69A8-40A1-A937-E3DCE9E42616}" presName="rootConnector" presStyleLbl="node2" presStyleIdx="0" presStyleCnt="0"/>
      <dgm:spPr/>
      <dgm:t>
        <a:bodyPr/>
        <a:lstStyle/>
        <a:p>
          <a:endParaRPr lang="es-MX"/>
        </a:p>
      </dgm:t>
    </dgm:pt>
    <dgm:pt modelId="{90888409-43E7-4628-986F-B028FDB79C64}" type="pres">
      <dgm:prSet presAssocID="{C089BA97-69A8-40A1-A937-E3DCE9E42616}" presName="hierChild4" presStyleCnt="0"/>
      <dgm:spPr/>
    </dgm:pt>
    <dgm:pt modelId="{A0842BCA-7BC1-4727-90CE-05B8B43DEF3A}" type="pres">
      <dgm:prSet presAssocID="{C089BA97-69A8-40A1-A937-E3DCE9E42616}" presName="hierChild5" presStyleCnt="0"/>
      <dgm:spPr/>
    </dgm:pt>
    <dgm:pt modelId="{5ADF9D33-81BB-4AB1-BCF0-31E77C65431E}" type="pres">
      <dgm:prSet presAssocID="{9980A729-4F2D-4116-BEB7-E13FE8BD6BA3}" presName="hierChild3" presStyleCnt="0"/>
      <dgm:spPr/>
    </dgm:pt>
    <dgm:pt modelId="{A54262BB-7E27-4CEC-B6DC-F8956E6BD217}" type="pres">
      <dgm:prSet presAssocID="{4F62D7E0-A517-4BC1-94AD-9C183A9C0F7D}" presName="Name96" presStyleLbl="parChTrans1D2" presStyleIdx="1" presStyleCnt="3"/>
      <dgm:spPr/>
      <dgm:t>
        <a:bodyPr/>
        <a:lstStyle/>
        <a:p>
          <a:endParaRPr lang="es-MX"/>
        </a:p>
      </dgm:t>
    </dgm:pt>
    <dgm:pt modelId="{2006EABD-72AB-430C-B5B0-F3FFF3E6FBA7}" type="pres">
      <dgm:prSet presAssocID="{EA5DFEDD-08CD-4D36-A88A-5407A9B46412}" presName="hierRoot3" presStyleCnt="0">
        <dgm:presLayoutVars>
          <dgm:hierBranch val="init"/>
        </dgm:presLayoutVars>
      </dgm:prSet>
      <dgm:spPr/>
    </dgm:pt>
    <dgm:pt modelId="{AC2B32CE-CE80-4646-8309-8F3FC87DA8B5}" type="pres">
      <dgm:prSet presAssocID="{EA5DFEDD-08CD-4D36-A88A-5407A9B46412}" presName="rootComposite3" presStyleCnt="0"/>
      <dgm:spPr/>
    </dgm:pt>
    <dgm:pt modelId="{C264ECF3-98A1-4508-8EF7-74472C8CB907}" type="pres">
      <dgm:prSet presAssocID="{EA5DFEDD-08CD-4D36-A88A-5407A9B46412}" presName="rootText3" presStyleLbl="asst1" presStyleIdx="0" presStyleCnt="2">
        <dgm:presLayoutVars>
          <dgm:chPref val="3"/>
        </dgm:presLayoutVars>
      </dgm:prSet>
      <dgm:spPr/>
      <dgm:t>
        <a:bodyPr/>
        <a:lstStyle/>
        <a:p>
          <a:endParaRPr lang="es-MX"/>
        </a:p>
      </dgm:t>
    </dgm:pt>
    <dgm:pt modelId="{CCE3A287-58FF-4A37-8D79-E3B29C0815CC}" type="pres">
      <dgm:prSet presAssocID="{EA5DFEDD-08CD-4D36-A88A-5407A9B46412}" presName="titleText3" presStyleLbl="fgAcc2" presStyleIdx="0" presStyleCnt="2">
        <dgm:presLayoutVars>
          <dgm:chMax val="0"/>
          <dgm:chPref val="0"/>
        </dgm:presLayoutVars>
      </dgm:prSet>
      <dgm:spPr/>
      <dgm:t>
        <a:bodyPr/>
        <a:lstStyle/>
        <a:p>
          <a:endParaRPr lang="es-MX"/>
        </a:p>
      </dgm:t>
    </dgm:pt>
    <dgm:pt modelId="{F6FB7006-FA50-42E3-862C-4A873BA646AB}" type="pres">
      <dgm:prSet presAssocID="{EA5DFEDD-08CD-4D36-A88A-5407A9B46412}" presName="rootConnector3" presStyleLbl="asst1" presStyleIdx="0" presStyleCnt="2"/>
      <dgm:spPr/>
      <dgm:t>
        <a:bodyPr/>
        <a:lstStyle/>
        <a:p>
          <a:endParaRPr lang="es-MX"/>
        </a:p>
      </dgm:t>
    </dgm:pt>
    <dgm:pt modelId="{F3392CEB-AC63-4AF2-8466-0C8E79FC821A}" type="pres">
      <dgm:prSet presAssocID="{EA5DFEDD-08CD-4D36-A88A-5407A9B46412}" presName="hierChild6" presStyleCnt="0"/>
      <dgm:spPr/>
    </dgm:pt>
    <dgm:pt modelId="{66696A80-DAC9-48BA-83CE-29F5F5FC6C0C}" type="pres">
      <dgm:prSet presAssocID="{EA5DFEDD-08CD-4D36-A88A-5407A9B46412}" presName="hierChild7" presStyleCnt="0"/>
      <dgm:spPr/>
    </dgm:pt>
    <dgm:pt modelId="{E7B10512-1A17-4A45-A7A8-742A553CBC01}" type="pres">
      <dgm:prSet presAssocID="{E7F8251E-FA6E-4780-B7E1-74269EE3D7E3}" presName="Name96" presStyleLbl="parChTrans1D2" presStyleIdx="2" presStyleCnt="3"/>
      <dgm:spPr/>
      <dgm:t>
        <a:bodyPr/>
        <a:lstStyle/>
        <a:p>
          <a:endParaRPr lang="es-MX"/>
        </a:p>
      </dgm:t>
    </dgm:pt>
    <dgm:pt modelId="{5AA1BB95-0FAF-47E1-A091-25A24335EAFE}" type="pres">
      <dgm:prSet presAssocID="{DC245A5D-3063-4826-80F2-9FFDC89CB5D7}" presName="hierRoot3" presStyleCnt="0">
        <dgm:presLayoutVars>
          <dgm:hierBranch val="init"/>
        </dgm:presLayoutVars>
      </dgm:prSet>
      <dgm:spPr/>
    </dgm:pt>
    <dgm:pt modelId="{51D8DBE8-1852-48FD-B565-7F6822E5CDB9}" type="pres">
      <dgm:prSet presAssocID="{DC245A5D-3063-4826-80F2-9FFDC89CB5D7}" presName="rootComposite3" presStyleCnt="0"/>
      <dgm:spPr/>
    </dgm:pt>
    <dgm:pt modelId="{36EA9DBB-BE6A-4FC4-82E1-1BDE4139DA0D}" type="pres">
      <dgm:prSet presAssocID="{DC245A5D-3063-4826-80F2-9FFDC89CB5D7}" presName="rootText3" presStyleLbl="asst1" presStyleIdx="1" presStyleCnt="2">
        <dgm:presLayoutVars>
          <dgm:chPref val="3"/>
        </dgm:presLayoutVars>
      </dgm:prSet>
      <dgm:spPr/>
      <dgm:t>
        <a:bodyPr/>
        <a:lstStyle/>
        <a:p>
          <a:endParaRPr lang="es-MX"/>
        </a:p>
      </dgm:t>
    </dgm:pt>
    <dgm:pt modelId="{9053C1F9-3312-4BD1-9B1F-D0670B76A3C0}" type="pres">
      <dgm:prSet presAssocID="{DC245A5D-3063-4826-80F2-9FFDC89CB5D7}" presName="titleText3" presStyleLbl="fgAcc2" presStyleIdx="1" presStyleCnt="2">
        <dgm:presLayoutVars>
          <dgm:chMax val="0"/>
          <dgm:chPref val="0"/>
        </dgm:presLayoutVars>
      </dgm:prSet>
      <dgm:spPr/>
      <dgm:t>
        <a:bodyPr/>
        <a:lstStyle/>
        <a:p>
          <a:endParaRPr lang="es-MX"/>
        </a:p>
      </dgm:t>
    </dgm:pt>
    <dgm:pt modelId="{08FE7A77-A6AA-4849-9368-C8EE059BD279}" type="pres">
      <dgm:prSet presAssocID="{DC245A5D-3063-4826-80F2-9FFDC89CB5D7}" presName="rootConnector3" presStyleLbl="asst1" presStyleIdx="1" presStyleCnt="2"/>
      <dgm:spPr/>
      <dgm:t>
        <a:bodyPr/>
        <a:lstStyle/>
        <a:p>
          <a:endParaRPr lang="es-MX"/>
        </a:p>
      </dgm:t>
    </dgm:pt>
    <dgm:pt modelId="{B6F43C23-2DE2-4D37-8B91-EFB8AB695860}" type="pres">
      <dgm:prSet presAssocID="{DC245A5D-3063-4826-80F2-9FFDC89CB5D7}" presName="hierChild6" presStyleCnt="0"/>
      <dgm:spPr/>
    </dgm:pt>
    <dgm:pt modelId="{88802251-9892-467E-B2EF-41E03258C0D7}" type="pres">
      <dgm:prSet presAssocID="{DC245A5D-3063-4826-80F2-9FFDC89CB5D7}" presName="hierChild7" presStyleCnt="0"/>
      <dgm:spPr/>
    </dgm:pt>
  </dgm:ptLst>
  <dgm:cxnLst>
    <dgm:cxn modelId="{309F28CB-4262-4E82-833E-13D50A0C6358}" type="presOf" srcId="{C089BA97-69A8-40A1-A937-E3DCE9E42616}" destId="{3C776F2F-9F95-496E-85A2-5FD2DE6EEDFE}" srcOrd="0" destOrd="0" presId="urn:microsoft.com/office/officeart/2008/layout/NameandTitleOrganizationalChart"/>
    <dgm:cxn modelId="{932E37BE-18CC-4B10-A63C-D72CCFA1401A}" type="presOf" srcId="{DC245A5D-3063-4826-80F2-9FFDC89CB5D7}" destId="{08FE7A77-A6AA-4849-9368-C8EE059BD279}" srcOrd="1" destOrd="0" presId="urn:microsoft.com/office/officeart/2008/layout/NameandTitleOrganizationalChart"/>
    <dgm:cxn modelId="{C59042E6-3821-420B-97C8-380F56298CFB}" type="presOf" srcId="{3B293541-47F5-4AED-9C92-C9132D36039F}" destId="{38261FA0-DFB6-493E-A9AC-6E14EC8AE2E0}" srcOrd="0" destOrd="0" presId="urn:microsoft.com/office/officeart/2008/layout/NameandTitleOrganizationalChart"/>
    <dgm:cxn modelId="{47D3B725-0B8D-4B3F-8D35-378CF6161BEA}" type="presOf" srcId="{D40528F5-C4AE-4BB7-9C95-67CD3A85A6B0}" destId="{9053C1F9-3312-4BD1-9B1F-D0670B76A3C0}" srcOrd="0" destOrd="0" presId="urn:microsoft.com/office/officeart/2008/layout/NameandTitleOrganizationalChart"/>
    <dgm:cxn modelId="{5E1FBAFD-EC22-4DFC-9180-CC3D59C9220D}" srcId="{9980A729-4F2D-4116-BEB7-E13FE8BD6BA3}" destId="{C089BA97-69A8-40A1-A937-E3DCE9E42616}" srcOrd="2" destOrd="0" parTransId="{3B293541-47F5-4AED-9C92-C9132D36039F}" sibTransId="{B5A6BCE6-13B8-4030-9B77-E9046A55BBA1}"/>
    <dgm:cxn modelId="{6D0A9AB8-3380-4775-AE59-A33C70021D9B}" type="presOf" srcId="{EA5DFEDD-08CD-4D36-A88A-5407A9B46412}" destId="{F6FB7006-FA50-42E3-862C-4A873BA646AB}" srcOrd="1" destOrd="0" presId="urn:microsoft.com/office/officeart/2008/layout/NameandTitleOrganizationalChart"/>
    <dgm:cxn modelId="{176E3349-EFF8-435E-BB98-9D5BE13032CB}" srcId="{9980A729-4F2D-4116-BEB7-E13FE8BD6BA3}" destId="{EA5DFEDD-08CD-4D36-A88A-5407A9B46412}" srcOrd="0" destOrd="0" parTransId="{4F62D7E0-A517-4BC1-94AD-9C183A9C0F7D}" sibTransId="{67C5AE59-C3FD-46A6-8471-DD417973FAC0}"/>
    <dgm:cxn modelId="{91F55B69-24E1-4520-AFF5-A4D84E812D4E}" type="presOf" srcId="{C089BA97-69A8-40A1-A937-E3DCE9E42616}" destId="{F1E12366-B1CF-4743-9214-E064EC9B6E46}" srcOrd="1" destOrd="0" presId="urn:microsoft.com/office/officeart/2008/layout/NameandTitleOrganizationalChart"/>
    <dgm:cxn modelId="{F8A6E16D-5D49-4505-9C02-45E623CF2F73}" type="presOf" srcId="{EA5DFEDD-08CD-4D36-A88A-5407A9B46412}" destId="{C264ECF3-98A1-4508-8EF7-74472C8CB907}" srcOrd="0" destOrd="0" presId="urn:microsoft.com/office/officeart/2008/layout/NameandTitleOrganizationalChart"/>
    <dgm:cxn modelId="{C28F76AC-4C62-401F-A9D9-341B9A4D83A4}" srcId="{9980A729-4F2D-4116-BEB7-E13FE8BD6BA3}" destId="{DC245A5D-3063-4826-80F2-9FFDC89CB5D7}" srcOrd="1" destOrd="0" parTransId="{E7F8251E-FA6E-4780-B7E1-74269EE3D7E3}" sibTransId="{D40528F5-C4AE-4BB7-9C95-67CD3A85A6B0}"/>
    <dgm:cxn modelId="{1FD46048-209A-4CB0-A540-3AF9E6CA9FBD}" type="presOf" srcId="{DC245A5D-3063-4826-80F2-9FFDC89CB5D7}" destId="{36EA9DBB-BE6A-4FC4-82E1-1BDE4139DA0D}" srcOrd="0" destOrd="0" presId="urn:microsoft.com/office/officeart/2008/layout/NameandTitleOrganizationalChart"/>
    <dgm:cxn modelId="{8864BB85-92F9-4816-88B8-2B2F64AE258E}" type="presOf" srcId="{67C5AE59-C3FD-46A6-8471-DD417973FAC0}" destId="{CCE3A287-58FF-4A37-8D79-E3B29C0815CC}" srcOrd="0" destOrd="0" presId="urn:microsoft.com/office/officeart/2008/layout/NameandTitleOrganizationalChart"/>
    <dgm:cxn modelId="{25746B6C-ED40-4DC1-BF5D-D97156A552F7}" type="presOf" srcId="{5DCFF153-2423-41C8-8272-7FF8B954317E}" destId="{ECAB092A-4874-4E0B-9592-6986F2158CA3}" srcOrd="0" destOrd="0" presId="urn:microsoft.com/office/officeart/2008/layout/NameandTitleOrganizationalChart"/>
    <dgm:cxn modelId="{EF0CD6E0-84C2-43F0-9A0A-C8213445BF2F}" type="presOf" srcId="{9980A729-4F2D-4116-BEB7-E13FE8BD6BA3}" destId="{1B33877A-6FAE-40FE-95B0-BFA25CC031D0}" srcOrd="1" destOrd="0" presId="urn:microsoft.com/office/officeart/2008/layout/NameandTitleOrganizationalChart"/>
    <dgm:cxn modelId="{D0FC8CE1-BEE2-4018-875A-5038CF8F3643}" srcId="{5DCFF153-2423-41C8-8272-7FF8B954317E}" destId="{9980A729-4F2D-4116-BEB7-E13FE8BD6BA3}" srcOrd="0" destOrd="0" parTransId="{AA24FECF-B7D8-4835-A263-F5E5D4A87D6B}" sibTransId="{B44BD021-7E93-46FC-8821-A68B079DAF55}"/>
    <dgm:cxn modelId="{F48C1264-48AE-4868-849C-F5F1A31DAF4F}" type="presOf" srcId="{B44BD021-7E93-46FC-8821-A68B079DAF55}" destId="{C48AD17F-248D-4788-BF3D-6D132156DCAC}" srcOrd="0" destOrd="0" presId="urn:microsoft.com/office/officeart/2008/layout/NameandTitleOrganizationalChart"/>
    <dgm:cxn modelId="{94C10C9F-7A7A-42A4-8FCD-F31EA4CA2B15}" type="presOf" srcId="{4F62D7E0-A517-4BC1-94AD-9C183A9C0F7D}" destId="{A54262BB-7E27-4CEC-B6DC-F8956E6BD217}" srcOrd="0" destOrd="0" presId="urn:microsoft.com/office/officeart/2008/layout/NameandTitleOrganizationalChart"/>
    <dgm:cxn modelId="{5289CBCC-893A-433B-BC5D-392CDA4BE5DB}" type="presOf" srcId="{B5A6BCE6-13B8-4030-9B77-E9046A55BBA1}" destId="{03FDC658-2982-4DC7-822E-92B251CB58C0}" srcOrd="0" destOrd="0" presId="urn:microsoft.com/office/officeart/2008/layout/NameandTitleOrganizationalChart"/>
    <dgm:cxn modelId="{2EA866A3-5DC0-4926-A7BF-A9B836ADCD5D}" type="presOf" srcId="{E7F8251E-FA6E-4780-B7E1-74269EE3D7E3}" destId="{E7B10512-1A17-4A45-A7A8-742A553CBC01}" srcOrd="0" destOrd="0" presId="urn:microsoft.com/office/officeart/2008/layout/NameandTitleOrganizationalChart"/>
    <dgm:cxn modelId="{054BCD20-40D8-40CD-81C3-6EA8B9E45BFC}" type="presOf" srcId="{9980A729-4F2D-4116-BEB7-E13FE8BD6BA3}" destId="{4E47BEC0-FDE2-491A-8896-94F60C44DB63}" srcOrd="0" destOrd="0" presId="urn:microsoft.com/office/officeart/2008/layout/NameandTitleOrganizationalChart"/>
    <dgm:cxn modelId="{557E3B5C-2A3B-49FB-A949-B74373720EF5}" type="presParOf" srcId="{ECAB092A-4874-4E0B-9592-6986F2158CA3}" destId="{DE337F7F-F63C-4193-95C5-8A9D7DDF2AEE}" srcOrd="0" destOrd="0" presId="urn:microsoft.com/office/officeart/2008/layout/NameandTitleOrganizationalChart"/>
    <dgm:cxn modelId="{F5340E35-60E3-4D6D-8468-EDF39889FD87}" type="presParOf" srcId="{DE337F7F-F63C-4193-95C5-8A9D7DDF2AEE}" destId="{FF8F06DA-8854-46E3-BFEE-0AB4652F1BAE}" srcOrd="0" destOrd="0" presId="urn:microsoft.com/office/officeart/2008/layout/NameandTitleOrganizationalChart"/>
    <dgm:cxn modelId="{08AB9946-7234-4BDF-9AE8-C4002DC9AE13}" type="presParOf" srcId="{FF8F06DA-8854-46E3-BFEE-0AB4652F1BAE}" destId="{4E47BEC0-FDE2-491A-8896-94F60C44DB63}" srcOrd="0" destOrd="0" presId="urn:microsoft.com/office/officeart/2008/layout/NameandTitleOrganizationalChart"/>
    <dgm:cxn modelId="{1EF23101-C1CB-4EF3-BA3A-1711FDEA19C4}" type="presParOf" srcId="{FF8F06DA-8854-46E3-BFEE-0AB4652F1BAE}" destId="{C48AD17F-248D-4788-BF3D-6D132156DCAC}" srcOrd="1" destOrd="0" presId="urn:microsoft.com/office/officeart/2008/layout/NameandTitleOrganizationalChart"/>
    <dgm:cxn modelId="{2F74350C-C23D-4960-8E07-E58AD30EA9BC}" type="presParOf" srcId="{FF8F06DA-8854-46E3-BFEE-0AB4652F1BAE}" destId="{1B33877A-6FAE-40FE-95B0-BFA25CC031D0}" srcOrd="2" destOrd="0" presId="urn:microsoft.com/office/officeart/2008/layout/NameandTitleOrganizationalChart"/>
    <dgm:cxn modelId="{49E627E0-F6E9-483F-AF94-A72EF2F8F737}" type="presParOf" srcId="{DE337F7F-F63C-4193-95C5-8A9D7DDF2AEE}" destId="{EFFD49A7-7B33-46DC-8FCF-0E309A1EB81C}" srcOrd="1" destOrd="0" presId="urn:microsoft.com/office/officeart/2008/layout/NameandTitleOrganizationalChart"/>
    <dgm:cxn modelId="{60232EEA-5507-4242-8489-3CD92AF79160}" type="presParOf" srcId="{EFFD49A7-7B33-46DC-8FCF-0E309A1EB81C}" destId="{38261FA0-DFB6-493E-A9AC-6E14EC8AE2E0}" srcOrd="0" destOrd="0" presId="urn:microsoft.com/office/officeart/2008/layout/NameandTitleOrganizationalChart"/>
    <dgm:cxn modelId="{40FBADBE-FD9B-49E4-8E10-08019FE06363}" type="presParOf" srcId="{EFFD49A7-7B33-46DC-8FCF-0E309A1EB81C}" destId="{BE567057-9C6E-4A28-9A8F-F16105A0F152}" srcOrd="1" destOrd="0" presId="urn:microsoft.com/office/officeart/2008/layout/NameandTitleOrganizationalChart"/>
    <dgm:cxn modelId="{94B39F5F-F82F-465D-9F89-210A9D7CD9B5}" type="presParOf" srcId="{BE567057-9C6E-4A28-9A8F-F16105A0F152}" destId="{402C1EC4-32BE-4A2A-AC6C-84FC6A60CDAF}" srcOrd="0" destOrd="0" presId="urn:microsoft.com/office/officeart/2008/layout/NameandTitleOrganizationalChart"/>
    <dgm:cxn modelId="{78C08A3C-F469-4030-B20A-083C5CA45743}" type="presParOf" srcId="{402C1EC4-32BE-4A2A-AC6C-84FC6A60CDAF}" destId="{3C776F2F-9F95-496E-85A2-5FD2DE6EEDFE}" srcOrd="0" destOrd="0" presId="urn:microsoft.com/office/officeart/2008/layout/NameandTitleOrganizationalChart"/>
    <dgm:cxn modelId="{9D27C02D-3D7B-4F82-AF2F-D112BC0FB62B}" type="presParOf" srcId="{402C1EC4-32BE-4A2A-AC6C-84FC6A60CDAF}" destId="{03FDC658-2982-4DC7-822E-92B251CB58C0}" srcOrd="1" destOrd="0" presId="urn:microsoft.com/office/officeart/2008/layout/NameandTitleOrganizationalChart"/>
    <dgm:cxn modelId="{FDC980C7-D7AD-454A-BA17-6690C97A0B47}" type="presParOf" srcId="{402C1EC4-32BE-4A2A-AC6C-84FC6A60CDAF}" destId="{F1E12366-B1CF-4743-9214-E064EC9B6E46}" srcOrd="2" destOrd="0" presId="urn:microsoft.com/office/officeart/2008/layout/NameandTitleOrganizationalChart"/>
    <dgm:cxn modelId="{1FCEB41F-8107-4063-9523-CCE588787EC3}" type="presParOf" srcId="{BE567057-9C6E-4A28-9A8F-F16105A0F152}" destId="{90888409-43E7-4628-986F-B028FDB79C64}" srcOrd="1" destOrd="0" presId="urn:microsoft.com/office/officeart/2008/layout/NameandTitleOrganizationalChart"/>
    <dgm:cxn modelId="{403AF4AF-579C-4E05-9BBD-6F2770004F09}" type="presParOf" srcId="{BE567057-9C6E-4A28-9A8F-F16105A0F152}" destId="{A0842BCA-7BC1-4727-90CE-05B8B43DEF3A}" srcOrd="2" destOrd="0" presId="urn:microsoft.com/office/officeart/2008/layout/NameandTitleOrganizationalChart"/>
    <dgm:cxn modelId="{09E354F0-2155-4EEE-9C49-939DF36EDD67}" type="presParOf" srcId="{DE337F7F-F63C-4193-95C5-8A9D7DDF2AEE}" destId="{5ADF9D33-81BB-4AB1-BCF0-31E77C65431E}" srcOrd="2" destOrd="0" presId="urn:microsoft.com/office/officeart/2008/layout/NameandTitleOrganizationalChart"/>
    <dgm:cxn modelId="{979FBA60-DE1B-48BC-BD42-7339B526D61C}" type="presParOf" srcId="{5ADF9D33-81BB-4AB1-BCF0-31E77C65431E}" destId="{A54262BB-7E27-4CEC-B6DC-F8956E6BD217}" srcOrd="0" destOrd="0" presId="urn:microsoft.com/office/officeart/2008/layout/NameandTitleOrganizationalChart"/>
    <dgm:cxn modelId="{ABB85ABA-F65D-4F6A-AF4C-E6CECC51E1E9}" type="presParOf" srcId="{5ADF9D33-81BB-4AB1-BCF0-31E77C65431E}" destId="{2006EABD-72AB-430C-B5B0-F3FFF3E6FBA7}" srcOrd="1" destOrd="0" presId="urn:microsoft.com/office/officeart/2008/layout/NameandTitleOrganizationalChart"/>
    <dgm:cxn modelId="{79EC6FAF-48D4-4A92-9510-B44405573EE9}" type="presParOf" srcId="{2006EABD-72AB-430C-B5B0-F3FFF3E6FBA7}" destId="{AC2B32CE-CE80-4646-8309-8F3FC87DA8B5}" srcOrd="0" destOrd="0" presId="urn:microsoft.com/office/officeart/2008/layout/NameandTitleOrganizationalChart"/>
    <dgm:cxn modelId="{6AEE4605-4A39-4088-B323-C84F8DF26955}" type="presParOf" srcId="{AC2B32CE-CE80-4646-8309-8F3FC87DA8B5}" destId="{C264ECF3-98A1-4508-8EF7-74472C8CB907}" srcOrd="0" destOrd="0" presId="urn:microsoft.com/office/officeart/2008/layout/NameandTitleOrganizationalChart"/>
    <dgm:cxn modelId="{0EBEF661-10F0-4B92-8C53-D5FC5C02B6F1}" type="presParOf" srcId="{AC2B32CE-CE80-4646-8309-8F3FC87DA8B5}" destId="{CCE3A287-58FF-4A37-8D79-E3B29C0815CC}" srcOrd="1" destOrd="0" presId="urn:microsoft.com/office/officeart/2008/layout/NameandTitleOrganizationalChart"/>
    <dgm:cxn modelId="{96666CAE-0743-4B24-AF24-8275236BFC30}" type="presParOf" srcId="{AC2B32CE-CE80-4646-8309-8F3FC87DA8B5}" destId="{F6FB7006-FA50-42E3-862C-4A873BA646AB}" srcOrd="2" destOrd="0" presId="urn:microsoft.com/office/officeart/2008/layout/NameandTitleOrganizationalChart"/>
    <dgm:cxn modelId="{0FC07113-D293-4A65-99DE-A612F801B934}" type="presParOf" srcId="{2006EABD-72AB-430C-B5B0-F3FFF3E6FBA7}" destId="{F3392CEB-AC63-4AF2-8466-0C8E79FC821A}" srcOrd="1" destOrd="0" presId="urn:microsoft.com/office/officeart/2008/layout/NameandTitleOrganizationalChart"/>
    <dgm:cxn modelId="{50DF4368-C5C8-40AE-89F8-87E2ADCD94C5}" type="presParOf" srcId="{2006EABD-72AB-430C-B5B0-F3FFF3E6FBA7}" destId="{66696A80-DAC9-48BA-83CE-29F5F5FC6C0C}" srcOrd="2" destOrd="0" presId="urn:microsoft.com/office/officeart/2008/layout/NameandTitleOrganizationalChart"/>
    <dgm:cxn modelId="{01826103-FCD5-4E42-8074-96CEA46162ED}" type="presParOf" srcId="{5ADF9D33-81BB-4AB1-BCF0-31E77C65431E}" destId="{E7B10512-1A17-4A45-A7A8-742A553CBC01}" srcOrd="2" destOrd="0" presId="urn:microsoft.com/office/officeart/2008/layout/NameandTitleOrganizationalChart"/>
    <dgm:cxn modelId="{C1110A5E-5A19-4664-99C3-880FB732BEE8}" type="presParOf" srcId="{5ADF9D33-81BB-4AB1-BCF0-31E77C65431E}" destId="{5AA1BB95-0FAF-47E1-A091-25A24335EAFE}" srcOrd="3" destOrd="0" presId="urn:microsoft.com/office/officeart/2008/layout/NameandTitleOrganizationalChart"/>
    <dgm:cxn modelId="{D571EE79-E570-4A0A-BFEF-9A9177DC043F}" type="presParOf" srcId="{5AA1BB95-0FAF-47E1-A091-25A24335EAFE}" destId="{51D8DBE8-1852-48FD-B565-7F6822E5CDB9}" srcOrd="0" destOrd="0" presId="urn:microsoft.com/office/officeart/2008/layout/NameandTitleOrganizationalChart"/>
    <dgm:cxn modelId="{BCB8D6D7-2DB0-4A6C-AE6B-1DA4A722D381}" type="presParOf" srcId="{51D8DBE8-1852-48FD-B565-7F6822E5CDB9}" destId="{36EA9DBB-BE6A-4FC4-82E1-1BDE4139DA0D}" srcOrd="0" destOrd="0" presId="urn:microsoft.com/office/officeart/2008/layout/NameandTitleOrganizationalChart"/>
    <dgm:cxn modelId="{BAA0C741-91CB-4630-A98D-8D1C08139E8D}" type="presParOf" srcId="{51D8DBE8-1852-48FD-B565-7F6822E5CDB9}" destId="{9053C1F9-3312-4BD1-9B1F-D0670B76A3C0}" srcOrd="1" destOrd="0" presId="urn:microsoft.com/office/officeart/2008/layout/NameandTitleOrganizationalChart"/>
    <dgm:cxn modelId="{5D35E7AD-E7C6-4918-AC38-671A66E4507F}" type="presParOf" srcId="{51D8DBE8-1852-48FD-B565-7F6822E5CDB9}" destId="{08FE7A77-A6AA-4849-9368-C8EE059BD279}" srcOrd="2" destOrd="0" presId="urn:microsoft.com/office/officeart/2008/layout/NameandTitleOrganizationalChart"/>
    <dgm:cxn modelId="{ED90105F-C3F8-416A-AEA2-2565CB53BFD2}" type="presParOf" srcId="{5AA1BB95-0FAF-47E1-A091-25A24335EAFE}" destId="{B6F43C23-2DE2-4D37-8B91-EFB8AB695860}" srcOrd="1" destOrd="0" presId="urn:microsoft.com/office/officeart/2008/layout/NameandTitleOrganizationalChart"/>
    <dgm:cxn modelId="{7555A20A-54D8-499C-BC7F-3F6F42AF8676}" type="presParOf" srcId="{5AA1BB95-0FAF-47E1-A091-25A24335EAFE}" destId="{88802251-9892-467E-B2EF-41E03258C0D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10512-1A17-4A45-A7A8-742A553CBC01}">
      <dsp:nvSpPr>
        <dsp:cNvPr id="0" name=""/>
        <dsp:cNvSpPr/>
      </dsp:nvSpPr>
      <dsp:spPr>
        <a:xfrm>
          <a:off x="5091749" y="854282"/>
          <a:ext cx="173296" cy="923088"/>
        </a:xfrm>
        <a:custGeom>
          <a:avLst/>
          <a:gdLst/>
          <a:ahLst/>
          <a:cxnLst/>
          <a:rect l="0" t="0" r="0" b="0"/>
          <a:pathLst>
            <a:path>
              <a:moveTo>
                <a:pt x="0" y="0"/>
              </a:moveTo>
              <a:lnTo>
                <a:pt x="0" y="923088"/>
              </a:lnTo>
              <a:lnTo>
                <a:pt x="173296" y="9230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4262BB-7E27-4CEC-B6DC-F8956E6BD217}">
      <dsp:nvSpPr>
        <dsp:cNvPr id="0" name=""/>
        <dsp:cNvSpPr/>
      </dsp:nvSpPr>
      <dsp:spPr>
        <a:xfrm>
          <a:off x="4701382" y="854282"/>
          <a:ext cx="390366" cy="923088"/>
        </a:xfrm>
        <a:custGeom>
          <a:avLst/>
          <a:gdLst/>
          <a:ahLst/>
          <a:cxnLst/>
          <a:rect l="0" t="0" r="0" b="0"/>
          <a:pathLst>
            <a:path>
              <a:moveTo>
                <a:pt x="390366" y="0"/>
              </a:moveTo>
              <a:lnTo>
                <a:pt x="390366" y="923088"/>
              </a:lnTo>
              <a:lnTo>
                <a:pt x="0" y="92308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261FA0-DFB6-493E-A9AC-6E14EC8AE2E0}">
      <dsp:nvSpPr>
        <dsp:cNvPr id="0" name=""/>
        <dsp:cNvSpPr/>
      </dsp:nvSpPr>
      <dsp:spPr>
        <a:xfrm>
          <a:off x="3930366" y="854282"/>
          <a:ext cx="1161382" cy="1800400"/>
        </a:xfrm>
        <a:custGeom>
          <a:avLst/>
          <a:gdLst/>
          <a:ahLst/>
          <a:cxnLst/>
          <a:rect l="0" t="0" r="0" b="0"/>
          <a:pathLst>
            <a:path>
              <a:moveTo>
                <a:pt x="1161382" y="0"/>
              </a:moveTo>
              <a:lnTo>
                <a:pt x="1161382" y="1601067"/>
              </a:lnTo>
              <a:lnTo>
                <a:pt x="0" y="1601067"/>
              </a:lnTo>
              <a:lnTo>
                <a:pt x="0" y="180040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47BEC0-FDE2-491A-8896-94F60C44DB63}">
      <dsp:nvSpPr>
        <dsp:cNvPr id="0" name=""/>
        <dsp:cNvSpPr/>
      </dsp:nvSpPr>
      <dsp:spPr>
        <a:xfrm>
          <a:off x="4266762" y="0"/>
          <a:ext cx="1649972" cy="85428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120549" numCol="1" spcCol="1270" anchor="ctr" anchorCtr="0">
          <a:noAutofit/>
        </a:bodyPr>
        <a:lstStyle/>
        <a:p>
          <a:pPr lvl="0" algn="ctr" defTabSz="533400">
            <a:lnSpc>
              <a:spcPct val="90000"/>
            </a:lnSpc>
            <a:spcBef>
              <a:spcPct val="0"/>
            </a:spcBef>
            <a:spcAft>
              <a:spcPct val="35000"/>
            </a:spcAft>
          </a:pPr>
          <a:r>
            <a:rPr lang="es-MX" sz="1200" kern="1200"/>
            <a:t>Jefa del Departamento. </a:t>
          </a:r>
        </a:p>
      </dsp:txBody>
      <dsp:txXfrm>
        <a:off x="4266762" y="0"/>
        <a:ext cx="1649972" cy="854282"/>
      </dsp:txXfrm>
    </dsp:sp>
    <dsp:sp modelId="{C48AD17F-248D-4788-BF3D-6D132156DCAC}">
      <dsp:nvSpPr>
        <dsp:cNvPr id="0" name=""/>
        <dsp:cNvSpPr/>
      </dsp:nvSpPr>
      <dsp:spPr>
        <a:xfrm>
          <a:off x="4488222" y="666803"/>
          <a:ext cx="1484974" cy="284760"/>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5560" tIns="8890" rIns="35560" bIns="8890" numCol="1" spcCol="1270" anchor="ctr" anchorCtr="0">
          <a:noAutofit/>
        </a:bodyPr>
        <a:lstStyle/>
        <a:p>
          <a:pPr lvl="0" algn="r" defTabSz="622300">
            <a:lnSpc>
              <a:spcPct val="90000"/>
            </a:lnSpc>
            <a:spcBef>
              <a:spcPct val="0"/>
            </a:spcBef>
            <a:spcAft>
              <a:spcPct val="35000"/>
            </a:spcAft>
          </a:pPr>
          <a:r>
            <a:rPr lang="es-MX" sz="1400" kern="1200"/>
            <a:t>Margarita Contreras</a:t>
          </a:r>
        </a:p>
      </dsp:txBody>
      <dsp:txXfrm>
        <a:off x="4488222" y="666803"/>
        <a:ext cx="1484974" cy="284760"/>
      </dsp:txXfrm>
    </dsp:sp>
    <dsp:sp modelId="{3C776F2F-9F95-496E-85A2-5FD2DE6EEDFE}">
      <dsp:nvSpPr>
        <dsp:cNvPr id="0" name=""/>
        <dsp:cNvSpPr/>
      </dsp:nvSpPr>
      <dsp:spPr>
        <a:xfrm>
          <a:off x="3105380" y="2654682"/>
          <a:ext cx="1649972" cy="85428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120549" numCol="1" spcCol="1270" anchor="ctr" anchorCtr="0">
          <a:noAutofit/>
        </a:bodyPr>
        <a:lstStyle/>
        <a:p>
          <a:pPr lvl="0" algn="ctr" defTabSz="533400">
            <a:lnSpc>
              <a:spcPct val="90000"/>
            </a:lnSpc>
            <a:spcBef>
              <a:spcPct val="0"/>
            </a:spcBef>
            <a:spcAft>
              <a:spcPct val="35000"/>
            </a:spcAft>
          </a:pPr>
          <a:r>
            <a:rPr lang="es-MX" sz="1200" kern="1200"/>
            <a:t>Soporte Tecnico</a:t>
          </a:r>
        </a:p>
      </dsp:txBody>
      <dsp:txXfrm>
        <a:off x="3105380" y="2654682"/>
        <a:ext cx="1649972" cy="854282"/>
      </dsp:txXfrm>
    </dsp:sp>
    <dsp:sp modelId="{03FDC658-2982-4DC7-822E-92B251CB58C0}">
      <dsp:nvSpPr>
        <dsp:cNvPr id="0" name=""/>
        <dsp:cNvSpPr/>
      </dsp:nvSpPr>
      <dsp:spPr>
        <a:xfrm>
          <a:off x="3540659" y="3348067"/>
          <a:ext cx="1484974" cy="284760"/>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s-MX" sz="1200" kern="1200"/>
            <a:t>José Alfredo</a:t>
          </a:r>
          <a:endParaRPr lang="es-MX" sz="1100" kern="1200"/>
        </a:p>
      </dsp:txBody>
      <dsp:txXfrm>
        <a:off x="3540659" y="3348067"/>
        <a:ext cx="1484974" cy="284760"/>
      </dsp:txXfrm>
    </dsp:sp>
    <dsp:sp modelId="{C264ECF3-98A1-4508-8EF7-74472C8CB907}">
      <dsp:nvSpPr>
        <dsp:cNvPr id="0" name=""/>
        <dsp:cNvSpPr/>
      </dsp:nvSpPr>
      <dsp:spPr>
        <a:xfrm>
          <a:off x="3051410" y="1350229"/>
          <a:ext cx="1649972" cy="85428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120549" numCol="1" spcCol="1270" anchor="ctr" anchorCtr="0">
          <a:noAutofit/>
        </a:bodyPr>
        <a:lstStyle/>
        <a:p>
          <a:pPr lvl="0" algn="ctr" defTabSz="533400">
            <a:lnSpc>
              <a:spcPct val="90000"/>
            </a:lnSpc>
            <a:spcBef>
              <a:spcPct val="0"/>
            </a:spcBef>
            <a:spcAft>
              <a:spcPct val="35000"/>
            </a:spcAft>
          </a:pPr>
          <a:r>
            <a:rPr lang="es-MX" sz="1200" kern="1200"/>
            <a:t>Encargado de Base de Datos</a:t>
          </a:r>
        </a:p>
      </dsp:txBody>
      <dsp:txXfrm>
        <a:off x="3051410" y="1350229"/>
        <a:ext cx="1649972" cy="854282"/>
      </dsp:txXfrm>
    </dsp:sp>
    <dsp:sp modelId="{CCE3A287-58FF-4A37-8D79-E3B29C0815CC}">
      <dsp:nvSpPr>
        <dsp:cNvPr id="0" name=""/>
        <dsp:cNvSpPr/>
      </dsp:nvSpPr>
      <dsp:spPr>
        <a:xfrm>
          <a:off x="3381405" y="2014671"/>
          <a:ext cx="1484974" cy="284760"/>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s-MX" sz="1200" kern="1200"/>
            <a:t>Martín Arias</a:t>
          </a:r>
          <a:endParaRPr lang="es-MX" sz="1800" kern="1200"/>
        </a:p>
      </dsp:txBody>
      <dsp:txXfrm>
        <a:off x="3381405" y="2014671"/>
        <a:ext cx="1484974" cy="284760"/>
      </dsp:txXfrm>
    </dsp:sp>
    <dsp:sp modelId="{36EA9DBB-BE6A-4FC4-82E1-1BDE4139DA0D}">
      <dsp:nvSpPr>
        <dsp:cNvPr id="0" name=""/>
        <dsp:cNvSpPr/>
      </dsp:nvSpPr>
      <dsp:spPr>
        <a:xfrm>
          <a:off x="5265045" y="1350229"/>
          <a:ext cx="1649972" cy="854282"/>
        </a:xfrm>
        <a:prstGeom prst="rect">
          <a:avLst/>
        </a:prstGeom>
        <a:gradFill rotWithShape="0">
          <a:gsLst>
            <a:gs pos="0">
              <a:schemeClr val="lt1">
                <a:hueOff val="0"/>
                <a:satOff val="0"/>
                <a:lumOff val="0"/>
                <a:alphaOff val="0"/>
                <a:tint val="98000"/>
                <a:lumMod val="100000"/>
              </a:schemeClr>
            </a:gs>
            <a:gs pos="100000">
              <a:schemeClr val="l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120549" numCol="1" spcCol="1270" anchor="ctr" anchorCtr="0">
          <a:noAutofit/>
        </a:bodyPr>
        <a:lstStyle/>
        <a:p>
          <a:pPr lvl="0" algn="ctr" defTabSz="533400">
            <a:lnSpc>
              <a:spcPct val="90000"/>
            </a:lnSpc>
            <a:spcBef>
              <a:spcPct val="0"/>
            </a:spcBef>
            <a:spcAft>
              <a:spcPct val="35000"/>
            </a:spcAft>
          </a:pPr>
          <a:r>
            <a:rPr lang="es-MX" sz="1200" kern="1200"/>
            <a:t>Desarrollo de Aplicaciones y Diseño web</a:t>
          </a:r>
          <a:br>
            <a:rPr lang="es-MX" sz="1200" kern="1200"/>
          </a:br>
          <a:endParaRPr lang="es-MX" sz="1200" kern="1200"/>
        </a:p>
      </dsp:txBody>
      <dsp:txXfrm>
        <a:off x="5265045" y="1350229"/>
        <a:ext cx="1649972" cy="854282"/>
      </dsp:txXfrm>
    </dsp:sp>
    <dsp:sp modelId="{9053C1F9-3312-4BD1-9B1F-D0670B76A3C0}">
      <dsp:nvSpPr>
        <dsp:cNvPr id="0" name=""/>
        <dsp:cNvSpPr/>
      </dsp:nvSpPr>
      <dsp:spPr>
        <a:xfrm>
          <a:off x="5595039" y="2014671"/>
          <a:ext cx="1484974" cy="284760"/>
        </a:xfrm>
        <a:prstGeom prst="rect">
          <a:avLst/>
        </a:prstGeom>
        <a:solidFill>
          <a:schemeClr val="accent1">
            <a:alpha val="90000"/>
            <a:tint val="40000"/>
            <a:hueOff val="0"/>
            <a:satOff val="0"/>
            <a:lumOff val="0"/>
            <a:alphaOff val="0"/>
          </a:schemeClr>
        </a:solidFill>
        <a:ln w="9525" cap="rnd" cmpd="sng" algn="ctr">
          <a:solidFill>
            <a:schemeClr val="accen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0480" tIns="7620" rIns="30480" bIns="7620" numCol="1" spcCol="1270" anchor="ctr" anchorCtr="0">
          <a:noAutofit/>
        </a:bodyPr>
        <a:lstStyle/>
        <a:p>
          <a:pPr lvl="0" algn="r" defTabSz="533400">
            <a:lnSpc>
              <a:spcPct val="90000"/>
            </a:lnSpc>
            <a:spcBef>
              <a:spcPct val="0"/>
            </a:spcBef>
            <a:spcAft>
              <a:spcPct val="35000"/>
            </a:spcAft>
          </a:pPr>
          <a:r>
            <a:rPr lang="es-MX" sz="1200" kern="1200"/>
            <a:t>Ellioth Gallegos</a:t>
          </a:r>
        </a:p>
      </dsp:txBody>
      <dsp:txXfrm>
        <a:off x="5595039" y="2014671"/>
        <a:ext cx="1484974" cy="284760"/>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6/14/2017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48460" y="1555476"/>
            <a:ext cx="7197726" cy="2421464"/>
          </a:xfrm>
        </p:spPr>
        <p:txBody>
          <a:bodyPr/>
          <a:lstStyle/>
          <a:p>
            <a:pPr algn="ctr"/>
            <a:r>
              <a:rPr lang="es-MX" dirty="0" smtClean="0"/>
              <a:t>LLANTERA Acuario</a:t>
            </a:r>
            <a:br>
              <a:rPr lang="es-MX" dirty="0" smtClean="0"/>
            </a:br>
            <a:r>
              <a:rPr lang="es-MX" dirty="0" smtClean="0"/>
              <a:t/>
            </a:r>
            <a:br>
              <a:rPr lang="es-MX" dirty="0" smtClean="0"/>
            </a:br>
            <a:endParaRPr lang="es-MX" dirty="0"/>
          </a:p>
        </p:txBody>
      </p:sp>
      <p:sp>
        <p:nvSpPr>
          <p:cNvPr id="3" name="Subtítulo 2"/>
          <p:cNvSpPr>
            <a:spLocks noGrp="1"/>
          </p:cNvSpPr>
          <p:nvPr>
            <p:ph type="subTitle" idx="1"/>
          </p:nvPr>
        </p:nvSpPr>
        <p:spPr/>
        <p:txBody>
          <a:bodyPr/>
          <a:lstStyle/>
          <a:p>
            <a:r>
              <a:rPr lang="es-MX" dirty="0" smtClean="0"/>
              <a:t>Integrantes: -Contreras Cortez Margarita  - Arias Cebada Martin</a:t>
            </a:r>
          </a:p>
          <a:p>
            <a:r>
              <a:rPr lang="es-MX" dirty="0" smtClean="0"/>
              <a:t>-Guevara </a:t>
            </a:r>
            <a:r>
              <a:rPr lang="es-MX" dirty="0" err="1" smtClean="0"/>
              <a:t>Martinez</a:t>
            </a:r>
            <a:r>
              <a:rPr lang="es-MX" dirty="0" smtClean="0"/>
              <a:t> </a:t>
            </a:r>
            <a:r>
              <a:rPr lang="es-MX" dirty="0" err="1" smtClean="0"/>
              <a:t>Jose</a:t>
            </a:r>
            <a:r>
              <a:rPr lang="es-MX" dirty="0" smtClean="0"/>
              <a:t> Alfredo  - Gallegos Cuellar </a:t>
            </a:r>
            <a:r>
              <a:rPr lang="es-MX" dirty="0" err="1" smtClean="0"/>
              <a:t>Ellioth</a:t>
            </a:r>
            <a:endParaRPr lang="es-MX" dirty="0"/>
          </a:p>
        </p:txBody>
      </p:sp>
      <p:sp>
        <p:nvSpPr>
          <p:cNvPr id="4" name="AutoShape 2" descr="Resultado de imagen para acuario"/>
          <p:cNvSpPr>
            <a:spLocks noChangeAspect="1" noChangeArrowheads="1"/>
          </p:cNvSpPr>
          <p:nvPr/>
        </p:nvSpPr>
        <p:spPr bwMode="auto">
          <a:xfrm>
            <a:off x="983914" y="404177"/>
            <a:ext cx="2792020" cy="27920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326" y="2535947"/>
            <a:ext cx="2619375" cy="1743075"/>
          </a:xfrm>
          <a:prstGeom prst="rect">
            <a:avLst/>
          </a:prstGeom>
        </p:spPr>
      </p:pic>
    </p:spTree>
    <p:extLst>
      <p:ext uri="{BB962C8B-B14F-4D97-AF65-F5344CB8AC3E}">
        <p14:creationId xmlns:p14="http://schemas.microsoft.com/office/powerpoint/2010/main" val="419466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85800"/>
            <a:ext cx="10131425" cy="1456267"/>
          </a:xfrm>
        </p:spPr>
        <p:txBody>
          <a:bodyPr/>
          <a:lstStyle/>
          <a:p>
            <a:r>
              <a:rPr lang="es-MX" dirty="0" smtClean="0"/>
              <a:t>NAME of </a:t>
            </a:r>
            <a:r>
              <a:rPr lang="es-MX" dirty="0" err="1" smtClean="0"/>
              <a:t>the</a:t>
            </a:r>
            <a:r>
              <a:rPr lang="es-MX" dirty="0" smtClean="0"/>
              <a:t> </a:t>
            </a:r>
            <a:r>
              <a:rPr lang="es-MX" dirty="0" err="1" smtClean="0"/>
              <a:t>proyect</a:t>
            </a:r>
            <a:endParaRPr lang="es-MX" dirty="0"/>
          </a:p>
        </p:txBody>
      </p:sp>
      <p:sp>
        <p:nvSpPr>
          <p:cNvPr id="3" name="Marcador de contenido 2"/>
          <p:cNvSpPr>
            <a:spLocks noGrp="1"/>
          </p:cNvSpPr>
          <p:nvPr>
            <p:ph idx="1"/>
          </p:nvPr>
        </p:nvSpPr>
        <p:spPr/>
        <p:txBody>
          <a:bodyPr>
            <a:normAutofit/>
          </a:bodyPr>
          <a:lstStyle/>
          <a:p>
            <a:r>
              <a:rPr lang="es-MX" sz="8800" dirty="0" smtClean="0"/>
              <a:t>“LLANTERA </a:t>
            </a:r>
          </a:p>
          <a:p>
            <a:r>
              <a:rPr lang="es-MX" sz="8800" dirty="0" smtClean="0"/>
              <a:t>ACUARIO”.</a:t>
            </a:r>
            <a:endParaRPr lang="es-MX" sz="8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537" y="1270529"/>
            <a:ext cx="4540569" cy="4409509"/>
          </a:xfrm>
          <a:prstGeom prst="rect">
            <a:avLst/>
          </a:prstGeom>
        </p:spPr>
      </p:pic>
    </p:spTree>
    <p:extLst>
      <p:ext uri="{BB962C8B-B14F-4D97-AF65-F5344CB8AC3E}">
        <p14:creationId xmlns:p14="http://schemas.microsoft.com/office/powerpoint/2010/main" val="150998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SOCIAL IMPACT</a:t>
            </a:r>
            <a:endParaRPr lang="es-MX" dirty="0"/>
          </a:p>
        </p:txBody>
      </p:sp>
      <p:sp>
        <p:nvSpPr>
          <p:cNvPr id="3" name="Marcador de contenido 2"/>
          <p:cNvSpPr>
            <a:spLocks noGrp="1"/>
          </p:cNvSpPr>
          <p:nvPr>
            <p:ph idx="1"/>
          </p:nvPr>
        </p:nvSpPr>
        <p:spPr/>
        <p:txBody>
          <a:bodyPr/>
          <a:lstStyle/>
          <a:p>
            <a:r>
              <a:rPr lang="en-US" dirty="0"/>
              <a:t/>
            </a:r>
            <a:br>
              <a:rPr lang="en-US" dirty="0"/>
            </a:br>
            <a:r>
              <a:rPr lang="en-US" sz="3600" dirty="0"/>
              <a:t>As a social impact our company seeks to give the best possible impression where it will be organized with all its employees. You will also have the task of helping all people who need a spare </a:t>
            </a:r>
            <a:r>
              <a:rPr lang="en-US" sz="3600" dirty="0" smtClean="0"/>
              <a:t>part of </a:t>
            </a:r>
            <a:r>
              <a:rPr lang="en-US" sz="3600" smtClean="0"/>
              <a:t>form easy</a:t>
            </a:r>
            <a:endParaRPr lang="es-MX" sz="3600" dirty="0"/>
          </a:p>
        </p:txBody>
      </p:sp>
    </p:spTree>
    <p:extLst>
      <p:ext uri="{BB962C8B-B14F-4D97-AF65-F5344CB8AC3E}">
        <p14:creationId xmlns:p14="http://schemas.microsoft.com/office/powerpoint/2010/main" val="334490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Objective</a:t>
            </a:r>
            <a:r>
              <a:rPr lang="es-MX" dirty="0" smtClean="0"/>
              <a:t> of </a:t>
            </a:r>
            <a:r>
              <a:rPr lang="es-MX" dirty="0" err="1" smtClean="0"/>
              <a:t>the</a:t>
            </a:r>
            <a:r>
              <a:rPr lang="es-MX" dirty="0" smtClean="0"/>
              <a:t> </a:t>
            </a:r>
            <a:r>
              <a:rPr lang="es-MX" dirty="0" err="1" smtClean="0"/>
              <a:t>proyect</a:t>
            </a:r>
            <a:endParaRPr lang="es-MX" dirty="0"/>
          </a:p>
        </p:txBody>
      </p:sp>
      <p:sp>
        <p:nvSpPr>
          <p:cNvPr id="3" name="Marcador de contenido 2"/>
          <p:cNvSpPr>
            <a:spLocks noGrp="1"/>
          </p:cNvSpPr>
          <p:nvPr>
            <p:ph idx="1"/>
          </p:nvPr>
        </p:nvSpPr>
        <p:spPr/>
        <p:txBody>
          <a:bodyPr/>
          <a:lstStyle/>
          <a:p>
            <a:r>
              <a:rPr lang="en-US" dirty="0"/>
              <a:t> Achieve a profitability of 50% annually.</a:t>
            </a:r>
          </a:p>
          <a:p>
            <a:r>
              <a:rPr lang="en-US" dirty="0"/>
              <a:t> Increase annual sales by 80%.</a:t>
            </a:r>
          </a:p>
          <a:p>
            <a:r>
              <a:rPr lang="en-US" dirty="0"/>
              <a:t> To exceed half a million products sold in six months.</a:t>
            </a:r>
          </a:p>
          <a:p>
            <a:r>
              <a:rPr lang="en-US" dirty="0"/>
              <a:t> Increase productivity efficiency by 40% in the remainder of the year.</a:t>
            </a:r>
          </a:p>
          <a:p>
            <a:r>
              <a:rPr lang="en-US" dirty="0"/>
              <a:t> Duplicate production in the next twelve months.</a:t>
            </a:r>
          </a:p>
          <a:p>
            <a:r>
              <a:rPr lang="en-US" dirty="0"/>
              <a:t> Open five new outlets in the next three years.</a:t>
            </a:r>
          </a:p>
          <a:p>
            <a:r>
              <a:rPr lang="en-US" dirty="0"/>
              <a:t> Maintaining a good service, first and foremost.</a:t>
            </a:r>
          </a:p>
          <a:p>
            <a:r>
              <a:rPr lang="en-US" dirty="0"/>
              <a:t> Support the Mexican economy</a:t>
            </a:r>
            <a:endParaRPr lang="es-MX" dirty="0"/>
          </a:p>
        </p:txBody>
      </p:sp>
    </p:spTree>
    <p:extLst>
      <p:ext uri="{BB962C8B-B14F-4D97-AF65-F5344CB8AC3E}">
        <p14:creationId xmlns:p14="http://schemas.microsoft.com/office/powerpoint/2010/main" val="422039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ROLES OF THE PROYECT</a:t>
            </a:r>
            <a:endParaRPr lang="es-MX" dirty="0"/>
          </a:p>
        </p:txBody>
      </p:sp>
      <p:sp>
        <p:nvSpPr>
          <p:cNvPr id="3" name="Marcador de contenido 2"/>
          <p:cNvSpPr>
            <a:spLocks noGrp="1"/>
          </p:cNvSpPr>
          <p:nvPr>
            <p:ph idx="1"/>
          </p:nvPr>
        </p:nvSpPr>
        <p:spPr/>
        <p:txBody>
          <a:bodyPr/>
          <a:lstStyle/>
          <a:p>
            <a:r>
              <a:rPr lang="es-MX" dirty="0" smtClean="0"/>
              <a:t>Margarita: </a:t>
            </a:r>
          </a:p>
          <a:p>
            <a:r>
              <a:rPr lang="es-MX" dirty="0" smtClean="0"/>
              <a:t>i </a:t>
            </a:r>
            <a:r>
              <a:rPr lang="es-MX" dirty="0" err="1" smtClean="0"/>
              <a:t>will</a:t>
            </a:r>
            <a:r>
              <a:rPr lang="es-MX" dirty="0" smtClean="0"/>
              <a:t> be in </a:t>
            </a:r>
            <a:r>
              <a:rPr lang="es-MX" dirty="0" err="1" smtClean="0"/>
              <a:t>the</a:t>
            </a:r>
            <a:r>
              <a:rPr lang="es-MX" dirty="0" smtClean="0"/>
              <a:t> </a:t>
            </a:r>
            <a:r>
              <a:rPr lang="es-MX" dirty="0" err="1" smtClean="0"/>
              <a:t>hange</a:t>
            </a:r>
            <a:r>
              <a:rPr lang="es-MX" dirty="0" smtClean="0"/>
              <a:t> of </a:t>
            </a:r>
            <a:r>
              <a:rPr lang="es-MX" dirty="0" err="1" smtClean="0"/>
              <a:t>supervising</a:t>
            </a:r>
            <a:r>
              <a:rPr lang="es-MX" dirty="0" smtClean="0"/>
              <a:t> </a:t>
            </a:r>
            <a:r>
              <a:rPr lang="es-MX" dirty="0" err="1" smtClean="0"/>
              <a:t>the</a:t>
            </a:r>
            <a:r>
              <a:rPr lang="es-MX" dirty="0" smtClean="0"/>
              <a:t> </a:t>
            </a:r>
            <a:r>
              <a:rPr lang="es-MX" dirty="0" err="1" smtClean="0"/>
              <a:t>projet</a:t>
            </a:r>
            <a:r>
              <a:rPr lang="es-MX" dirty="0" smtClean="0"/>
              <a:t> in </a:t>
            </a:r>
            <a:r>
              <a:rPr lang="es-MX" dirty="0" err="1" smtClean="0"/>
              <a:t>the</a:t>
            </a:r>
            <a:r>
              <a:rPr lang="es-MX" dirty="0" smtClean="0"/>
              <a:t> genera, </a:t>
            </a:r>
            <a:r>
              <a:rPr lang="es-MX" dirty="0" err="1" smtClean="0"/>
              <a:t>besides</a:t>
            </a:r>
            <a:r>
              <a:rPr lang="es-MX" dirty="0" smtClean="0"/>
              <a:t> </a:t>
            </a:r>
            <a:r>
              <a:rPr lang="es-MX" dirty="0" err="1" smtClean="0"/>
              <a:t>that</a:t>
            </a:r>
            <a:r>
              <a:rPr lang="es-MX" dirty="0" smtClean="0"/>
              <a:t> i </a:t>
            </a:r>
            <a:r>
              <a:rPr lang="es-MX" dirty="0" err="1" smtClean="0"/>
              <a:t>will</a:t>
            </a:r>
            <a:r>
              <a:rPr lang="es-MX" dirty="0" smtClean="0"/>
              <a:t> </a:t>
            </a:r>
            <a:r>
              <a:rPr lang="es-MX" dirty="0" err="1" smtClean="0"/>
              <a:t>fulfillthe</a:t>
            </a:r>
            <a:r>
              <a:rPr lang="es-MX" dirty="0" smtClean="0"/>
              <a:t> </a:t>
            </a:r>
            <a:r>
              <a:rPr lang="es-MX" dirty="0" err="1" smtClean="0"/>
              <a:t>funtion</a:t>
            </a:r>
            <a:r>
              <a:rPr lang="es-MX" dirty="0" smtClean="0"/>
              <a:t> of </a:t>
            </a:r>
            <a:r>
              <a:rPr lang="es-MX" dirty="0" err="1" smtClean="0"/>
              <a:t>disernent</a:t>
            </a:r>
            <a:r>
              <a:rPr lang="es-MX" dirty="0" smtClean="0"/>
              <a:t> in </a:t>
            </a:r>
            <a:r>
              <a:rPr lang="es-MX" dirty="0" err="1" smtClean="0"/>
              <a:t>taking</a:t>
            </a:r>
            <a:r>
              <a:rPr lang="es-MX" dirty="0" smtClean="0"/>
              <a:t> of </a:t>
            </a:r>
            <a:r>
              <a:rPr lang="es-MX" dirty="0" err="1" smtClean="0"/>
              <a:t>deisions</a:t>
            </a:r>
            <a:r>
              <a:rPr lang="es-MX" dirty="0" smtClean="0"/>
              <a:t> </a:t>
            </a:r>
            <a:r>
              <a:rPr lang="es-MX" dirty="0" err="1" smtClean="0"/>
              <a:t>about</a:t>
            </a:r>
            <a:r>
              <a:rPr lang="es-MX" dirty="0" smtClean="0"/>
              <a:t> </a:t>
            </a:r>
            <a:r>
              <a:rPr lang="es-MX" dirty="0" err="1" smtClean="0"/>
              <a:t>our</a:t>
            </a:r>
            <a:r>
              <a:rPr lang="es-MX" dirty="0" smtClean="0"/>
              <a:t> </a:t>
            </a:r>
            <a:r>
              <a:rPr lang="es-MX" dirty="0" err="1" smtClean="0"/>
              <a:t>projet</a:t>
            </a:r>
            <a:r>
              <a:rPr lang="es-MX" dirty="0" smtClean="0"/>
              <a:t>.</a:t>
            </a:r>
          </a:p>
          <a:p>
            <a:r>
              <a:rPr lang="es-MX" dirty="0" smtClean="0"/>
              <a:t>Martin:</a:t>
            </a:r>
          </a:p>
          <a:p>
            <a:pPr marL="0" indent="0">
              <a:buNone/>
            </a:pPr>
            <a:r>
              <a:rPr lang="es-MX" dirty="0" smtClean="0"/>
              <a:t>I </a:t>
            </a:r>
            <a:r>
              <a:rPr lang="es-MX" dirty="0" err="1" smtClean="0"/>
              <a:t>will</a:t>
            </a:r>
            <a:r>
              <a:rPr lang="es-MX" dirty="0" smtClean="0"/>
              <a:t> </a:t>
            </a:r>
            <a:r>
              <a:rPr lang="es-MX" dirty="0" err="1" smtClean="0"/>
              <a:t>manage</a:t>
            </a:r>
            <a:r>
              <a:rPr lang="es-MX" dirty="0" smtClean="0"/>
              <a:t> </a:t>
            </a:r>
            <a:r>
              <a:rPr lang="es-MX" dirty="0" err="1" smtClean="0"/>
              <a:t>the</a:t>
            </a:r>
            <a:r>
              <a:rPr lang="es-MX" dirty="0" smtClean="0"/>
              <a:t> </a:t>
            </a:r>
            <a:r>
              <a:rPr lang="es-MX" dirty="0" err="1" smtClean="0"/>
              <a:t>databese</a:t>
            </a:r>
            <a:r>
              <a:rPr lang="es-MX" dirty="0" smtClean="0"/>
              <a:t> </a:t>
            </a:r>
            <a:r>
              <a:rPr lang="es-MX" dirty="0" err="1" smtClean="0"/>
              <a:t>with</a:t>
            </a:r>
            <a:r>
              <a:rPr lang="es-MX" dirty="0" smtClean="0"/>
              <a:t> </a:t>
            </a:r>
            <a:r>
              <a:rPr lang="es-MX" dirty="0" err="1" smtClean="0"/>
              <a:t>it</a:t>
            </a:r>
            <a:r>
              <a:rPr lang="es-MX" dirty="0" smtClean="0"/>
              <a:t> </a:t>
            </a:r>
            <a:r>
              <a:rPr lang="es-MX" dirty="0" err="1" smtClean="0"/>
              <a:t>is</a:t>
            </a:r>
            <a:r>
              <a:rPr lang="es-MX" dirty="0" smtClean="0"/>
              <a:t> </a:t>
            </a:r>
            <a:r>
              <a:rPr lang="es-MX" dirty="0" err="1" smtClean="0"/>
              <a:t>going</a:t>
            </a:r>
            <a:r>
              <a:rPr lang="es-MX" dirty="0" smtClean="0"/>
              <a:t> to </a:t>
            </a:r>
            <a:r>
              <a:rPr lang="es-MX" dirty="0" err="1" smtClean="0"/>
              <a:t>work</a:t>
            </a:r>
            <a:r>
              <a:rPr lang="es-MX" dirty="0" smtClean="0"/>
              <a:t> </a:t>
            </a:r>
            <a:r>
              <a:rPr lang="es-MX" dirty="0" err="1" smtClean="0"/>
              <a:t>thus</a:t>
            </a:r>
            <a:r>
              <a:rPr lang="es-MX" dirty="0" smtClean="0"/>
              <a:t> </a:t>
            </a:r>
            <a:r>
              <a:rPr lang="es-MX" dirty="0" err="1" smtClean="0"/>
              <a:t>saving</a:t>
            </a:r>
            <a:r>
              <a:rPr lang="es-MX" dirty="0" smtClean="0"/>
              <a:t> </a:t>
            </a:r>
            <a:r>
              <a:rPr lang="es-MX" dirty="0" err="1" smtClean="0"/>
              <a:t>all</a:t>
            </a:r>
            <a:r>
              <a:rPr lang="es-MX" dirty="0" smtClean="0"/>
              <a:t> </a:t>
            </a:r>
            <a:r>
              <a:rPr lang="es-MX" dirty="0" err="1" smtClean="0"/>
              <a:t>the</a:t>
            </a:r>
            <a:r>
              <a:rPr lang="es-MX" dirty="0" smtClean="0"/>
              <a:t> </a:t>
            </a:r>
            <a:r>
              <a:rPr lang="es-MX" dirty="0" err="1" smtClean="0"/>
              <a:t>information</a:t>
            </a:r>
            <a:r>
              <a:rPr lang="es-MX" dirty="0" smtClean="0"/>
              <a:t> of </a:t>
            </a:r>
            <a:r>
              <a:rPr lang="es-MX" dirty="0" err="1" smtClean="0"/>
              <a:t>our</a:t>
            </a:r>
            <a:r>
              <a:rPr lang="es-MX" dirty="0" smtClean="0"/>
              <a:t> </a:t>
            </a:r>
            <a:r>
              <a:rPr lang="es-MX" dirty="0" err="1" smtClean="0"/>
              <a:t>project</a:t>
            </a:r>
            <a:r>
              <a:rPr lang="es-MX" dirty="0" smtClean="0"/>
              <a:t> </a:t>
            </a:r>
            <a:r>
              <a:rPr lang="es-MX" dirty="0" err="1" smtClean="0"/>
              <a:t>contemplanting</a:t>
            </a:r>
            <a:r>
              <a:rPr lang="es-MX" dirty="0" smtClean="0"/>
              <a:t> </a:t>
            </a:r>
            <a:r>
              <a:rPr lang="es-MX" dirty="0" err="1" smtClean="0"/>
              <a:t>all</a:t>
            </a:r>
            <a:r>
              <a:rPr lang="es-MX" dirty="0" smtClean="0"/>
              <a:t> </a:t>
            </a:r>
            <a:r>
              <a:rPr lang="es-MX" dirty="0" err="1" smtClean="0"/>
              <a:t>the</a:t>
            </a:r>
            <a:r>
              <a:rPr lang="es-MX" dirty="0" smtClean="0"/>
              <a:t> </a:t>
            </a:r>
            <a:r>
              <a:rPr lang="es-MX" dirty="0" err="1" smtClean="0"/>
              <a:t>differrent</a:t>
            </a:r>
            <a:r>
              <a:rPr lang="es-MX" dirty="0" smtClean="0"/>
              <a:t> </a:t>
            </a:r>
            <a:r>
              <a:rPr lang="es-MX" dirty="0" err="1" smtClean="0"/>
              <a:t>types</a:t>
            </a:r>
            <a:r>
              <a:rPr lang="es-MX" dirty="0" smtClean="0"/>
              <a:t> of data </a:t>
            </a:r>
            <a:r>
              <a:rPr lang="es-MX" dirty="0" err="1" smtClean="0"/>
              <a:t>that</a:t>
            </a:r>
            <a:r>
              <a:rPr lang="es-MX" dirty="0" smtClean="0"/>
              <a:t> </a:t>
            </a:r>
            <a:r>
              <a:rPr lang="es-MX" dirty="0" err="1" smtClean="0"/>
              <a:t>go</a:t>
            </a:r>
            <a:r>
              <a:rPr lang="es-MX" dirty="0" smtClean="0"/>
              <a:t> to </a:t>
            </a:r>
            <a:r>
              <a:rPr lang="es-MX" dirty="0" err="1" smtClean="0"/>
              <a:t>oupy</a:t>
            </a:r>
            <a:endParaRPr lang="es-MX" dirty="0" smtClean="0"/>
          </a:p>
          <a:p>
            <a:pPr marL="0" indent="0">
              <a:buNone/>
            </a:pPr>
            <a:r>
              <a:rPr lang="es-MX" dirty="0" smtClean="0"/>
              <a:t>Alfredo:</a:t>
            </a:r>
          </a:p>
          <a:p>
            <a:pPr marL="0" indent="0">
              <a:buNone/>
            </a:pPr>
            <a:r>
              <a:rPr lang="es-MX" dirty="0" smtClean="0"/>
              <a:t>I </a:t>
            </a:r>
            <a:r>
              <a:rPr lang="es-MX" dirty="0" err="1" smtClean="0"/>
              <a:t>will</a:t>
            </a:r>
            <a:r>
              <a:rPr lang="es-MX" dirty="0" smtClean="0"/>
              <a:t> be in </a:t>
            </a:r>
            <a:r>
              <a:rPr lang="es-MX" dirty="0" err="1" smtClean="0"/>
              <a:t>the</a:t>
            </a:r>
            <a:r>
              <a:rPr lang="es-MX" dirty="0" smtClean="0"/>
              <a:t> </a:t>
            </a:r>
            <a:r>
              <a:rPr lang="es-MX" dirty="0" err="1" smtClean="0"/>
              <a:t>change</a:t>
            </a:r>
            <a:r>
              <a:rPr lang="es-MX" dirty="0" smtClean="0"/>
              <a:t> of </a:t>
            </a:r>
            <a:r>
              <a:rPr lang="es-MX" dirty="0" err="1" smtClean="0"/>
              <a:t>working</a:t>
            </a:r>
            <a:r>
              <a:rPr lang="es-MX" dirty="0" smtClean="0"/>
              <a:t> in </a:t>
            </a:r>
            <a:r>
              <a:rPr lang="es-MX" dirty="0" err="1" smtClean="0"/>
              <a:t>the</a:t>
            </a:r>
            <a:r>
              <a:rPr lang="es-MX" dirty="0" smtClean="0"/>
              <a:t> </a:t>
            </a:r>
            <a:r>
              <a:rPr lang="es-MX" dirty="0" err="1" smtClean="0"/>
              <a:t>tehnial</a:t>
            </a:r>
            <a:r>
              <a:rPr lang="es-MX" dirty="0" smtClean="0"/>
              <a:t> </a:t>
            </a:r>
            <a:r>
              <a:rPr lang="es-MX" dirty="0" err="1" smtClean="0"/>
              <a:t>support</a:t>
            </a:r>
            <a:r>
              <a:rPr lang="es-MX" dirty="0" smtClean="0"/>
              <a:t> and </a:t>
            </a:r>
            <a:r>
              <a:rPr lang="es-MX" dirty="0" err="1" smtClean="0"/>
              <a:t>will</a:t>
            </a:r>
            <a:r>
              <a:rPr lang="es-MX" dirty="0" smtClean="0"/>
              <a:t> </a:t>
            </a:r>
            <a:r>
              <a:rPr lang="es-MX" dirty="0" err="1" smtClean="0"/>
              <a:t>give</a:t>
            </a:r>
            <a:r>
              <a:rPr lang="es-MX" dirty="0" smtClean="0"/>
              <a:t> </a:t>
            </a:r>
            <a:r>
              <a:rPr lang="es-MX" dirty="0" err="1" smtClean="0"/>
              <a:t>maintenance</a:t>
            </a:r>
            <a:r>
              <a:rPr lang="es-MX" dirty="0" smtClean="0"/>
              <a:t> to al </a:t>
            </a:r>
            <a:r>
              <a:rPr lang="es-MX" dirty="0" err="1" smtClean="0"/>
              <a:t>the</a:t>
            </a:r>
            <a:r>
              <a:rPr lang="es-MX" dirty="0" smtClean="0"/>
              <a:t> </a:t>
            </a:r>
            <a:r>
              <a:rPr lang="es-MX" dirty="0" err="1" smtClean="0"/>
              <a:t>equipment</a:t>
            </a:r>
            <a:r>
              <a:rPr lang="es-MX" dirty="0" smtClean="0"/>
              <a:t> </a:t>
            </a:r>
            <a:r>
              <a:rPr lang="es-MX" dirty="0" err="1" smtClean="0"/>
              <a:t>with</a:t>
            </a:r>
            <a:r>
              <a:rPr lang="es-MX" dirty="0" smtClean="0"/>
              <a:t> </a:t>
            </a:r>
            <a:r>
              <a:rPr lang="es-MX" dirty="0" err="1" smtClean="0"/>
              <a:t>which</a:t>
            </a:r>
            <a:r>
              <a:rPr lang="es-MX" dirty="0" smtClean="0"/>
              <a:t> </a:t>
            </a:r>
            <a:r>
              <a:rPr lang="es-MX" dirty="0" err="1" smtClean="0"/>
              <a:t>they</a:t>
            </a:r>
            <a:r>
              <a:rPr lang="es-MX" dirty="0" smtClean="0"/>
              <a:t> </a:t>
            </a:r>
            <a:r>
              <a:rPr lang="es-MX" dirty="0" err="1" smtClean="0"/>
              <a:t>go</a:t>
            </a:r>
            <a:r>
              <a:rPr lang="es-MX" dirty="0" smtClean="0"/>
              <a:t> to </a:t>
            </a:r>
            <a:r>
              <a:rPr lang="es-MX" dirty="0" err="1" smtClean="0"/>
              <a:t>work</a:t>
            </a:r>
            <a:r>
              <a:rPr lang="es-MX" dirty="0" smtClean="0"/>
              <a:t> in </a:t>
            </a:r>
            <a:r>
              <a:rPr lang="es-MX" dirty="0" err="1" smtClean="0"/>
              <a:t>addition</a:t>
            </a:r>
            <a:r>
              <a:rPr lang="es-MX" dirty="0" smtClean="0"/>
              <a:t> to </a:t>
            </a:r>
            <a:r>
              <a:rPr lang="es-MX" dirty="0" err="1" smtClean="0"/>
              <a:t>that</a:t>
            </a:r>
            <a:r>
              <a:rPr lang="es-MX" dirty="0" smtClean="0"/>
              <a:t> i </a:t>
            </a:r>
            <a:r>
              <a:rPr lang="es-MX" dirty="0" err="1" smtClean="0"/>
              <a:t>will</a:t>
            </a:r>
            <a:r>
              <a:rPr lang="es-MX" dirty="0" smtClean="0"/>
              <a:t> </a:t>
            </a:r>
            <a:r>
              <a:rPr lang="es-MX" dirty="0" err="1" smtClean="0"/>
              <a:t>support</a:t>
            </a:r>
            <a:r>
              <a:rPr lang="es-MX" dirty="0" smtClean="0"/>
              <a:t> in extra </a:t>
            </a:r>
            <a:r>
              <a:rPr lang="es-MX" dirty="0" err="1" smtClean="0"/>
              <a:t>finals</a:t>
            </a:r>
            <a:r>
              <a:rPr lang="es-MX" dirty="0" smtClean="0"/>
              <a:t> in </a:t>
            </a:r>
            <a:r>
              <a:rPr lang="es-MX" dirty="0" err="1" smtClean="0"/>
              <a:t>the</a:t>
            </a:r>
            <a:r>
              <a:rPr lang="es-MX" dirty="0" smtClean="0"/>
              <a:t> ase of </a:t>
            </a:r>
            <a:r>
              <a:rPr lang="es-MX" dirty="0" err="1" smtClean="0"/>
              <a:t>needing</a:t>
            </a:r>
            <a:r>
              <a:rPr lang="es-MX" dirty="0" smtClean="0"/>
              <a:t> </a:t>
            </a:r>
            <a:r>
              <a:rPr lang="es-MX" dirty="0" err="1" smtClean="0"/>
              <a:t>help</a:t>
            </a:r>
            <a:endParaRPr lang="es-MX" dirty="0"/>
          </a:p>
        </p:txBody>
      </p:sp>
    </p:spTree>
    <p:extLst>
      <p:ext uri="{BB962C8B-B14F-4D97-AF65-F5344CB8AC3E}">
        <p14:creationId xmlns:p14="http://schemas.microsoft.com/office/powerpoint/2010/main" val="381548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ORGANIGRAMA</a:t>
            </a:r>
            <a:endParaRPr lang="es-ES" dirty="0"/>
          </a:p>
        </p:txBody>
      </p:sp>
      <p:graphicFrame>
        <p:nvGraphicFramePr>
          <p:cNvPr id="4" name="3 Marcador de contenido"/>
          <p:cNvGraphicFramePr>
            <a:graphicFrameLocks noGrp="1"/>
          </p:cNvGraphicFramePr>
          <p:nvPr>
            <p:ph idx="1"/>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6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56</TotalTime>
  <Words>250</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Celestial</vt:lpstr>
      <vt:lpstr>LLANTERA Acuario  </vt:lpstr>
      <vt:lpstr>NAME of the proyect</vt:lpstr>
      <vt:lpstr>SOCIAL IMPACT</vt:lpstr>
      <vt:lpstr>Objective of the proyect</vt:lpstr>
      <vt:lpstr>ROLES OF THE PROYECT</vt:lpstr>
      <vt:lpstr>ORGANIGRAMA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LLANTERA Acuario</dc:title>
  <dc:creator>Usuario de Windows</dc:creator>
  <cp:lastModifiedBy>Admin</cp:lastModifiedBy>
  <cp:revision>10</cp:revision>
  <dcterms:created xsi:type="dcterms:W3CDTF">2017-06-14T20:52:05Z</dcterms:created>
  <dcterms:modified xsi:type="dcterms:W3CDTF">2017-06-14T22:00:12Z</dcterms:modified>
</cp:coreProperties>
</file>