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8AD6-6B67-7740-BBFA-A36C853E9A79}" type="datetimeFigureOut">
              <a:rPr lang="en-US" smtClean="0"/>
              <a:pPr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B7B9-EDA8-D545-832D-A0289E853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31346" y="605690"/>
            <a:ext cx="1593924" cy="1465817"/>
          </a:xfrm>
          <a:prstGeom prst="ellipse">
            <a:avLst/>
          </a:prstGeom>
          <a:scene3d>
            <a:camera prst="perspectiveRelaxed" fov="2700000">
              <a:rot lat="19487999" lon="0" rev="0"/>
            </a:camera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9247" y="994430"/>
            <a:ext cx="158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Mining Strategies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4661" y="2513111"/>
            <a:ext cx="1593924" cy="1465817"/>
          </a:xfrm>
          <a:prstGeom prst="ellipse">
            <a:avLst/>
          </a:prstGeom>
          <a:scene3d>
            <a:camera prst="perspectiveRelaxed" fov="2700000">
              <a:rot lat="19487999" lon="0" rev="0"/>
            </a:camera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2952" y="2927767"/>
            <a:ext cx="159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Unsupervised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31346" y="2513111"/>
            <a:ext cx="1593924" cy="1465817"/>
          </a:xfrm>
          <a:prstGeom prst="ellipse">
            <a:avLst/>
          </a:prstGeom>
          <a:scene3d>
            <a:camera prst="perspectiveRelaxed" fov="2700000">
              <a:rot lat="19487999" lon="0" rev="0"/>
            </a:camera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58124" y="2901851"/>
            <a:ext cx="158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</a:t>
            </a:r>
          </a:p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39128" y="2513111"/>
            <a:ext cx="1593924" cy="1465817"/>
          </a:xfrm>
          <a:prstGeom prst="ellipse">
            <a:avLst/>
          </a:prstGeom>
          <a:scene3d>
            <a:camera prst="perspectiveRelaxed" fov="2700000">
              <a:rot lat="19487999" lon="0" rev="0"/>
            </a:camera>
            <a:lightRig rig="threePt" dir="t"/>
          </a:scene3d>
          <a:sp3d>
            <a:bevelT w="101600" prst="rible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3923" y="2940725"/>
            <a:ext cx="158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 Basket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59284" y="4421326"/>
            <a:ext cx="1593924" cy="1465817"/>
          </a:xfrm>
          <a:prstGeom prst="ellipse">
            <a:avLst/>
          </a:prstGeom>
          <a:scene3d>
            <a:camera prst="perspectiveRelaxed" fov="2700000">
              <a:rot lat="19487999" lon="0" rev="0"/>
            </a:camera>
            <a:lightRig rig="threePt" dir="t"/>
          </a:scene3d>
          <a:sp3d>
            <a:bevelT w="101600" prst="rible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1853" y="4955858"/>
            <a:ext cx="158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30552" y="4421326"/>
            <a:ext cx="1593924" cy="1465817"/>
          </a:xfrm>
          <a:prstGeom prst="ellipse">
            <a:avLst/>
          </a:prstGeom>
          <a:scene3d>
            <a:camera prst="perspectiveRelaxed" fov="2700000">
              <a:rot lat="19487999" lon="0" rev="0"/>
            </a:camera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70289" y="4942900"/>
            <a:ext cx="158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13751" y="4421326"/>
            <a:ext cx="1593924" cy="1465817"/>
          </a:xfrm>
          <a:prstGeom prst="ellipse">
            <a:avLst/>
          </a:prstGeom>
          <a:scene3d>
            <a:camera prst="perspectiveRelaxed" fov="2700000">
              <a:rot lat="19487999" lon="0" rev="0"/>
            </a:camera>
            <a:lightRig rig="threePt" dir="t"/>
          </a:scene3d>
          <a:sp3d>
            <a:bevelT w="101600" prst="rible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19739" y="4808439"/>
            <a:ext cx="176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 / </a:t>
            </a:r>
          </a:p>
          <a:p>
            <a:r>
              <a:rPr lang="en-US" dirty="0" smtClean="0"/>
              <a:t>forecasting</a:t>
            </a:r>
            <a:endParaRPr lang="en-US" dirty="0"/>
          </a:p>
        </p:txBody>
      </p: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 rot="5400000">
            <a:off x="4407506" y="2292309"/>
            <a:ext cx="4416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6" idx="0"/>
          </p:cNvCxnSpPr>
          <p:nvPr/>
        </p:nvCxnSpPr>
        <p:spPr>
          <a:xfrm rot="5400000">
            <a:off x="3084164" y="968967"/>
            <a:ext cx="441604" cy="2646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10" idx="0"/>
          </p:cNvCxnSpPr>
          <p:nvPr/>
        </p:nvCxnSpPr>
        <p:spPr>
          <a:xfrm rot="16200000" flipH="1">
            <a:off x="5661397" y="1038418"/>
            <a:ext cx="441604" cy="2507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4"/>
            <a:endCxn id="14" idx="0"/>
          </p:cNvCxnSpPr>
          <p:nvPr/>
        </p:nvCxnSpPr>
        <p:spPr>
          <a:xfrm rot="5400000">
            <a:off x="4406712" y="4199730"/>
            <a:ext cx="44239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>
          <a:xfrm rot="5400000">
            <a:off x="3071078" y="2864096"/>
            <a:ext cx="442398" cy="2672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16" idx="0"/>
          </p:cNvCxnSpPr>
          <p:nvPr/>
        </p:nvCxnSpPr>
        <p:spPr>
          <a:xfrm rot="16200000" flipH="1">
            <a:off x="5648311" y="2958924"/>
            <a:ext cx="442398" cy="2482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Callout 43"/>
          <p:cNvSpPr/>
          <p:nvPr/>
        </p:nvSpPr>
        <p:spPr>
          <a:xfrm>
            <a:off x="7531664" y="1992648"/>
            <a:ext cx="1325707" cy="1040926"/>
          </a:xfrm>
          <a:prstGeom prst="cloudCallout">
            <a:avLst/>
          </a:prstGeom>
          <a:scene3d>
            <a:camera prst="perspectiveAbove" fov="2700000">
              <a:rot lat="2040000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766342" y="2328445"/>
            <a:ext cx="11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Apriori</a:t>
            </a:r>
            <a:endParaRPr lang="en-US" dirty="0"/>
          </a:p>
        </p:txBody>
      </p:sp>
      <p:sp>
        <p:nvSpPr>
          <p:cNvPr id="45" name="Cloud Callout 44"/>
          <p:cNvSpPr/>
          <p:nvPr/>
        </p:nvSpPr>
        <p:spPr>
          <a:xfrm>
            <a:off x="7518639" y="3900863"/>
            <a:ext cx="1325707" cy="1040926"/>
          </a:xfrm>
          <a:prstGeom prst="cloudCallout">
            <a:avLst/>
          </a:prstGeom>
          <a:scene3d>
            <a:camera prst="perspectiveAbove" fov="2700000">
              <a:rot lat="2040000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94327" y="4085202"/>
            <a:ext cx="11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 </a:t>
            </a:r>
          </a:p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7" name="Cloud Callout 46"/>
          <p:cNvSpPr/>
          <p:nvPr/>
        </p:nvSpPr>
        <p:spPr>
          <a:xfrm>
            <a:off x="206546" y="3861989"/>
            <a:ext cx="1325707" cy="1040926"/>
          </a:xfrm>
          <a:prstGeom prst="cloudCallout">
            <a:avLst>
              <a:gd name="adj1" fmla="val 26086"/>
              <a:gd name="adj2" fmla="val 62500"/>
            </a:avLst>
          </a:prstGeom>
          <a:scene3d>
            <a:camera prst="perspectiveAbove" fov="2700000">
              <a:rot lat="2040000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2281" y="4032528"/>
            <a:ext cx="11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</a:t>
            </a:r>
          </a:p>
          <a:p>
            <a:r>
              <a:rPr lang="en-US" dirty="0" smtClean="0"/>
              <a:t>Trees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7628" y="1331531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57628" y="2100380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57628" y="2918546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57628" y="3716714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47221" y="1802075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7221" y="2861161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47221" y="3863889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89794" y="3418102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57628" y="685200"/>
            <a:ext cx="78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47221" y="963938"/>
            <a:ext cx="94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89794" y="2214830"/>
            <a:ext cx="94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16" name="Straight Connector 15"/>
          <p:cNvCxnSpPr>
            <a:stCxn id="4" idx="6"/>
            <a:endCxn id="8" idx="2"/>
          </p:cNvCxnSpPr>
          <p:nvPr/>
        </p:nvCxnSpPr>
        <p:spPr>
          <a:xfrm>
            <a:off x="1886441" y="1639756"/>
            <a:ext cx="2860780" cy="47054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8" idx="2"/>
          </p:cNvCxnSpPr>
          <p:nvPr/>
        </p:nvCxnSpPr>
        <p:spPr>
          <a:xfrm flipV="1">
            <a:off x="1886441" y="2110300"/>
            <a:ext cx="2860780" cy="29830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257628" y="4530297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57628" y="5338349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47221" y="4794095"/>
            <a:ext cx="628813" cy="61644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" idx="6"/>
            <a:endCxn id="8" idx="2"/>
          </p:cNvCxnSpPr>
          <p:nvPr/>
        </p:nvCxnSpPr>
        <p:spPr>
          <a:xfrm flipV="1">
            <a:off x="1886441" y="2110300"/>
            <a:ext cx="2860780" cy="191463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6"/>
            <a:endCxn id="8" idx="2"/>
          </p:cNvCxnSpPr>
          <p:nvPr/>
        </p:nvCxnSpPr>
        <p:spPr>
          <a:xfrm flipV="1">
            <a:off x="1886441" y="2110300"/>
            <a:ext cx="2860780" cy="11164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3" idx="2"/>
            <a:endCxn id="4" idx="6"/>
          </p:cNvCxnSpPr>
          <p:nvPr/>
        </p:nvCxnSpPr>
        <p:spPr>
          <a:xfrm rot="10800000">
            <a:off x="1886441" y="1639756"/>
            <a:ext cx="2860780" cy="34625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3" idx="2"/>
            <a:endCxn id="29" idx="6"/>
          </p:cNvCxnSpPr>
          <p:nvPr/>
        </p:nvCxnSpPr>
        <p:spPr>
          <a:xfrm rot="10800000">
            <a:off x="1886441" y="4838522"/>
            <a:ext cx="2860780" cy="2637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1" idx="6"/>
            <a:endCxn id="33" idx="2"/>
          </p:cNvCxnSpPr>
          <p:nvPr/>
        </p:nvCxnSpPr>
        <p:spPr>
          <a:xfrm flipV="1">
            <a:off x="1886441" y="5102320"/>
            <a:ext cx="2860780" cy="5442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0" idx="2"/>
            <a:endCxn id="4" idx="6"/>
          </p:cNvCxnSpPr>
          <p:nvPr/>
        </p:nvCxnSpPr>
        <p:spPr>
          <a:xfrm rot="10800000">
            <a:off x="1886441" y="1639756"/>
            <a:ext cx="2860780" cy="25323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0" idx="2"/>
            <a:endCxn id="5" idx="6"/>
          </p:cNvCxnSpPr>
          <p:nvPr/>
        </p:nvCxnSpPr>
        <p:spPr>
          <a:xfrm rot="10800000">
            <a:off x="1886441" y="2408606"/>
            <a:ext cx="2860780" cy="176350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" idx="2"/>
            <a:endCxn id="7" idx="6"/>
          </p:cNvCxnSpPr>
          <p:nvPr/>
        </p:nvCxnSpPr>
        <p:spPr>
          <a:xfrm rot="10800000">
            <a:off x="1886441" y="4024940"/>
            <a:ext cx="2860780" cy="14717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" idx="2"/>
            <a:endCxn id="6" idx="6"/>
          </p:cNvCxnSpPr>
          <p:nvPr/>
        </p:nvCxnSpPr>
        <p:spPr>
          <a:xfrm rot="10800000">
            <a:off x="1886441" y="3226772"/>
            <a:ext cx="2860780" cy="94534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" idx="6"/>
            <a:endCxn id="9" idx="2"/>
          </p:cNvCxnSpPr>
          <p:nvPr/>
        </p:nvCxnSpPr>
        <p:spPr>
          <a:xfrm>
            <a:off x="1886441" y="1639756"/>
            <a:ext cx="2860780" cy="1529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" idx="6"/>
            <a:endCxn id="9" idx="2"/>
          </p:cNvCxnSpPr>
          <p:nvPr/>
        </p:nvCxnSpPr>
        <p:spPr>
          <a:xfrm>
            <a:off x="1886441" y="2408605"/>
            <a:ext cx="2860780" cy="760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" idx="2"/>
            <a:endCxn id="6" idx="6"/>
          </p:cNvCxnSpPr>
          <p:nvPr/>
        </p:nvCxnSpPr>
        <p:spPr>
          <a:xfrm rot="10800000" flipV="1">
            <a:off x="1886441" y="3169385"/>
            <a:ext cx="2860780" cy="573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" idx="2"/>
            <a:endCxn id="7" idx="6"/>
          </p:cNvCxnSpPr>
          <p:nvPr/>
        </p:nvCxnSpPr>
        <p:spPr>
          <a:xfrm rot="10800000" flipV="1">
            <a:off x="1886441" y="3169385"/>
            <a:ext cx="2860780" cy="855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" idx="2"/>
            <a:endCxn id="8" idx="6"/>
          </p:cNvCxnSpPr>
          <p:nvPr/>
        </p:nvCxnSpPr>
        <p:spPr>
          <a:xfrm rot="10800000">
            <a:off x="5376034" y="2110301"/>
            <a:ext cx="813760" cy="161602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9" idx="6"/>
            <a:endCxn id="11" idx="2"/>
          </p:cNvCxnSpPr>
          <p:nvPr/>
        </p:nvCxnSpPr>
        <p:spPr>
          <a:xfrm>
            <a:off x="5376034" y="3169386"/>
            <a:ext cx="813760" cy="55694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" idx="2"/>
            <a:endCxn id="10" idx="6"/>
          </p:cNvCxnSpPr>
          <p:nvPr/>
        </p:nvCxnSpPr>
        <p:spPr>
          <a:xfrm rot="10800000" flipV="1">
            <a:off x="5376034" y="3726326"/>
            <a:ext cx="813760" cy="44578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" idx="2"/>
            <a:endCxn id="33" idx="6"/>
          </p:cNvCxnSpPr>
          <p:nvPr/>
        </p:nvCxnSpPr>
        <p:spPr>
          <a:xfrm rot="10800000" flipV="1">
            <a:off x="5376034" y="3726326"/>
            <a:ext cx="813760" cy="13759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29" idx="6"/>
            <a:endCxn id="8" idx="2"/>
          </p:cNvCxnSpPr>
          <p:nvPr/>
        </p:nvCxnSpPr>
        <p:spPr>
          <a:xfrm flipV="1">
            <a:off x="1886441" y="2110300"/>
            <a:ext cx="2860780" cy="27282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31" idx="6"/>
            <a:endCxn id="8" idx="2"/>
          </p:cNvCxnSpPr>
          <p:nvPr/>
        </p:nvCxnSpPr>
        <p:spPr>
          <a:xfrm flipV="1">
            <a:off x="1886441" y="2110300"/>
            <a:ext cx="2860780" cy="353627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9" idx="2"/>
            <a:endCxn id="29" idx="6"/>
          </p:cNvCxnSpPr>
          <p:nvPr/>
        </p:nvCxnSpPr>
        <p:spPr>
          <a:xfrm rot="10800000" flipV="1">
            <a:off x="1886441" y="3169386"/>
            <a:ext cx="2860780" cy="1669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9" idx="2"/>
            <a:endCxn id="31" idx="6"/>
          </p:cNvCxnSpPr>
          <p:nvPr/>
        </p:nvCxnSpPr>
        <p:spPr>
          <a:xfrm rot="10800000" flipV="1">
            <a:off x="1886441" y="3169386"/>
            <a:ext cx="2860780" cy="2477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0" idx="2"/>
            <a:endCxn id="29" idx="6"/>
          </p:cNvCxnSpPr>
          <p:nvPr/>
        </p:nvCxnSpPr>
        <p:spPr>
          <a:xfrm rot="10800000" flipV="1">
            <a:off x="1886441" y="4172114"/>
            <a:ext cx="2860780" cy="66640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0" idx="2"/>
            <a:endCxn id="31" idx="6"/>
          </p:cNvCxnSpPr>
          <p:nvPr/>
        </p:nvCxnSpPr>
        <p:spPr>
          <a:xfrm rot="10800000" flipV="1">
            <a:off x="1886441" y="4172114"/>
            <a:ext cx="2860780" cy="14744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33" idx="2"/>
          </p:cNvCxnSpPr>
          <p:nvPr/>
        </p:nvCxnSpPr>
        <p:spPr>
          <a:xfrm rot="10800000">
            <a:off x="1886441" y="2291984"/>
            <a:ext cx="2860780" cy="28103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33" idx="2"/>
            <a:endCxn id="6" idx="6"/>
          </p:cNvCxnSpPr>
          <p:nvPr/>
        </p:nvCxnSpPr>
        <p:spPr>
          <a:xfrm rot="10800000">
            <a:off x="1886441" y="3226772"/>
            <a:ext cx="2860780" cy="187554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33" idx="2"/>
            <a:endCxn id="7" idx="6"/>
          </p:cNvCxnSpPr>
          <p:nvPr/>
        </p:nvCxnSpPr>
        <p:spPr>
          <a:xfrm rot="10800000">
            <a:off x="1886441" y="4024940"/>
            <a:ext cx="2860780" cy="1077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909519" y="1890595"/>
            <a:ext cx="466514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4909520" y="2983084"/>
            <a:ext cx="466514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4909519" y="3967554"/>
            <a:ext cx="466514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4909519" y="4914428"/>
            <a:ext cx="466514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6352093" y="3511265"/>
            <a:ext cx="466514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14075" y="700306"/>
            <a:ext cx="1347707" cy="13087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7620" y="1023679"/>
            <a:ext cx="134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Working Days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19" idx="0"/>
          </p:cNvCxnSpPr>
          <p:nvPr/>
        </p:nvCxnSpPr>
        <p:spPr>
          <a:xfrm rot="5400000">
            <a:off x="2676541" y="849232"/>
            <a:ext cx="751561" cy="30712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18" idx="0"/>
          </p:cNvCxnSpPr>
          <p:nvPr/>
        </p:nvCxnSpPr>
        <p:spPr>
          <a:xfrm rot="5400000">
            <a:off x="3473232" y="1645923"/>
            <a:ext cx="751561" cy="1477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994604" y="2760621"/>
            <a:ext cx="1347707" cy="13087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59265" y="2760621"/>
            <a:ext cx="1347707" cy="13087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10430" y="2760621"/>
            <a:ext cx="1347707" cy="13087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36241" y="2760621"/>
            <a:ext cx="1347707" cy="13087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2858" y="2760621"/>
            <a:ext cx="1347707" cy="13087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4" idx="4"/>
            <a:endCxn id="17" idx="0"/>
          </p:cNvCxnSpPr>
          <p:nvPr/>
        </p:nvCxnSpPr>
        <p:spPr>
          <a:xfrm rot="5400000">
            <a:off x="4210327" y="2383018"/>
            <a:ext cx="751561" cy="3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4"/>
            <a:endCxn id="15" idx="0"/>
          </p:cNvCxnSpPr>
          <p:nvPr/>
        </p:nvCxnSpPr>
        <p:spPr>
          <a:xfrm rot="16200000" flipH="1">
            <a:off x="5752413" y="844575"/>
            <a:ext cx="751561" cy="3080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4"/>
            <a:endCxn id="16" idx="0"/>
          </p:cNvCxnSpPr>
          <p:nvPr/>
        </p:nvCxnSpPr>
        <p:spPr>
          <a:xfrm rot="16200000" flipH="1">
            <a:off x="4984744" y="1612245"/>
            <a:ext cx="751561" cy="1545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858" y="3033729"/>
            <a:ext cx="134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36241" y="3079895"/>
            <a:ext cx="134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14076" y="3079895"/>
            <a:ext cx="134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59266" y="3033729"/>
            <a:ext cx="134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94604" y="3033729"/>
            <a:ext cx="134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42858" y="4264736"/>
            <a:ext cx="134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 – 3</a:t>
            </a:r>
          </a:p>
          <a:p>
            <a:pPr algn="ctr"/>
            <a:r>
              <a:rPr lang="en-US" dirty="0" smtClean="0"/>
              <a:t>No - 2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6241" y="4264736"/>
            <a:ext cx="134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 – 1</a:t>
            </a:r>
          </a:p>
          <a:p>
            <a:pPr algn="ctr"/>
            <a:r>
              <a:rPr lang="en-US" dirty="0" smtClean="0"/>
              <a:t>No - 4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87620" y="4264736"/>
            <a:ext cx="134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 – 2</a:t>
            </a:r>
          </a:p>
          <a:p>
            <a:pPr algn="ctr"/>
            <a:r>
              <a:rPr lang="en-US" dirty="0" smtClean="0"/>
              <a:t>No - 1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59266" y="4264736"/>
            <a:ext cx="134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 – 2</a:t>
            </a:r>
          </a:p>
          <a:p>
            <a:pPr algn="ctr"/>
            <a:r>
              <a:rPr lang="en-US" dirty="0" smtClean="0"/>
              <a:t>No - 0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94604" y="4264736"/>
            <a:ext cx="134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 – 4</a:t>
            </a:r>
          </a:p>
          <a:p>
            <a:pPr algn="ctr"/>
            <a:r>
              <a:rPr lang="en-US" dirty="0" smtClean="0"/>
              <a:t>No –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680609" y="2112416"/>
            <a:ext cx="789980" cy="8040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14075" y="700306"/>
            <a:ext cx="1347707" cy="13087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7620" y="920015"/>
            <a:ext cx="134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Length of Service in Years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11" idx="0"/>
          </p:cNvCxnSpPr>
          <p:nvPr/>
        </p:nvCxnSpPr>
        <p:spPr>
          <a:xfrm rot="5400000">
            <a:off x="3874952" y="1801441"/>
            <a:ext cx="505359" cy="920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95275" y="2514419"/>
            <a:ext cx="1347707" cy="13087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93478" y="2514419"/>
            <a:ext cx="1347707" cy="13087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4" idx="4"/>
            <a:endCxn id="9" idx="0"/>
          </p:cNvCxnSpPr>
          <p:nvPr/>
        </p:nvCxnSpPr>
        <p:spPr>
          <a:xfrm rot="16200000" flipH="1">
            <a:off x="4775850" y="1821139"/>
            <a:ext cx="505359" cy="88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3478" y="2833693"/>
            <a:ext cx="134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&lt;=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5276" y="2787527"/>
            <a:ext cx="134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93478" y="3941570"/>
            <a:ext cx="134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 – 8</a:t>
            </a:r>
          </a:p>
          <a:p>
            <a:pPr algn="ctr"/>
            <a:r>
              <a:rPr lang="en-US" dirty="0" smtClean="0"/>
              <a:t>No - 3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95275" y="3941570"/>
            <a:ext cx="134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 – 5</a:t>
            </a:r>
          </a:p>
          <a:p>
            <a:pPr algn="ctr"/>
            <a:r>
              <a:rPr lang="en-US" dirty="0" smtClean="0"/>
              <a:t>No - 6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6730" y="3156859"/>
            <a:ext cx="789980" cy="80400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4567" y="3217611"/>
            <a:ext cx="9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9348" y="2126056"/>
            <a:ext cx="98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4000" dirty="0">
              <a:solidFill>
                <a:srgbClr val="FF0000"/>
              </a:solidFill>
              <a:latin typeface="Marker Felt"/>
              <a:cs typeface="Marker Fe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92</Words>
  <Application>Microsoft Macintosh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Elliot Sullivan</dc:creator>
  <cp:lastModifiedBy>Elliot Sullivan</cp:lastModifiedBy>
  <cp:revision>6</cp:revision>
  <dcterms:created xsi:type="dcterms:W3CDTF">2013-04-19T10:32:49Z</dcterms:created>
  <dcterms:modified xsi:type="dcterms:W3CDTF">2013-04-19T10:33:00Z</dcterms:modified>
</cp:coreProperties>
</file>