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fa13fe9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fa13fe9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fa13fe960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fa13fe960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fa13fe960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fa13fe960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fa13fe96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fa13fe96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fe4e8b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fe4e8b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fe4e8bf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fe4e8bf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fe4e8bf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fe4e8bf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fe4e8bf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fe4e8bf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fe4e8bf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fe4e8bf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fe4e8bf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fe4e8bf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a13fe9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a13fe9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f9e3f79b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f9e3f79b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f9e3f79b6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f9e3f79b6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f9e3f79b6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f9e3f79b6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f9e3f79b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f9e3f79b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f9e3f79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f9e3f79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f9e3f79b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f9e3f79b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f9e3f79b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f9e3f79b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fa13fe96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fa13fe96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fa13fe96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fa13fe96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fa13fe960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fa13fe960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fa13fe96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fa13fe96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fa13fe960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fa13fe960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fa13fe960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fa13fe960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fa13fe96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fa13fe96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fa13fe96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fa13fe96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fa13fe96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fa13fe96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fa13fe96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fa13fe96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fa13fe96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fa13fe96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fa13fe96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fa13fe96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fa13fe960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fa13fe960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Price Predictor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Elliott, Daniel, Yuuki, William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for N</a:t>
            </a:r>
            <a:r>
              <a:rPr lang="en"/>
              <a:t>ormalization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00" y="2389600"/>
            <a:ext cx="7952801" cy="15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for Correlation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75" y="2153075"/>
            <a:ext cx="8839202" cy="182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Based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25" name="Google Shape;12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778" y="0"/>
            <a:ext cx="74444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One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Quirks Of This Generation: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-Epoch size of 50,000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-No Data Manipulation Used The 7 Nodes I thought were best based on intuition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-Average 39.057224386714806%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-On average $68,362.96361650118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-7 Input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-1 Hidden Layer(64 nodes)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-Test, and Train RMSE: Suggests an underfitting even with this many epochs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Two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Quirks Of This Generation: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-Epoch size of 5,000 (Input size is so much larger, I do not have the computation to train at the same sizes)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-All Data Is Normalized And Converted Into Tensors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-Average 1.1546183536253137%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-On average $2317.936820724616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-303 Input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-2 Hidden Layer (912 Nodes, and 64 Nodes)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-Test, and Train RMSE: Suggests an overfitting even with this few epochs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Three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Quirks Of This Generation: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-Epoch size of 50,000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-Normalized Data, but only the values with a confidence value of 0.5 or greater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-Average 10.892597680662763%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-On average $19255.83460340934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-14 Input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-1 Hidden Layer(64 Nodes)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Four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Quirks Of This Generation: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-Epoch size of 50,000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-Same Data Used As Generation Three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-Average 5.198773149685494%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-On average $8840.115347799174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-14 Input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-2 Hidden Layer(128 Nodes, and 64 Nodes)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-Test, and Train RMSE: Suggests an extreme underfitting even with this many epochs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Generation Five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Quirks Of This Generation: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-Epoch size of 50,000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-Same Data Used As Generation Three, and four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-Average 5.1779640127089785%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-On average $6843.653014862474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-14 Input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-3 Hidden Layer(196 Nodes, 196 Nodes, 64 Nodes)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Six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Quirks Of This Generation: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-Epoch size of 50,000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-Same Data Used As Generation Three, four, and five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-Average 2.3318138667737645%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-On average 4353.077234538794$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-14 Input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-3 Hidden Layer(196 Nodes, 784 Nodes, 64 Nodes)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 Of The Issue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training, test, </a:t>
            </a:r>
            <a:r>
              <a:rPr lang="en"/>
              <a:t>central</a:t>
            </a:r>
            <a:r>
              <a:rPr lang="en"/>
              <a:t> problem idea came from Kaggle.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563" y="1819450"/>
            <a:ext cx="3174876" cy="317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174" name="Google Shape;17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Splits at the dataset depending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on a threshold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in all features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575" y="809663"/>
            <a:ext cx="2838850" cy="410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n number of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Randomizes </a:t>
            </a:r>
            <a:r>
              <a:rPr lang="en"/>
              <a:t>the</a:t>
            </a:r>
            <a:r>
              <a:rPr lang="en"/>
              <a:t> features that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trees </a:t>
            </a:r>
            <a:r>
              <a:rPr lang="en"/>
              <a:t>receive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076" y="2071200"/>
            <a:ext cx="5334200" cy="23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Used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'LotArea','OverallQual','OverallCond','YearBuilt', 'GrLivArea', 'TotRmsAbvGrd', 'YrSold'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Random forest randomized which features the decision trees were built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that adding more features did not improve RMSE by a noticeable margin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	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testing was trying to find optimal tree depth in the decision tree and number of trees in the 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compared RMSE between just decision tree and random forest to see if random forest is more accurate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testing configuration was done on 50 randomizations of the data set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Decision Tree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are average RMSE between the predictions and test set</a:t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138" y="1548950"/>
            <a:ext cx="5535726" cy="33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1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Random Forest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are average RMSE between the predictions and test set</a:t>
            </a: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53" y="1544125"/>
            <a:ext cx="5816500" cy="34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220" name="Google Shape;220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more simplistic approach towards predicting housing sales prices.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vast amount of data fields in our data set, it is inherently difficult to account for them all, while some might not even be useful.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 allows us to roughly predict sale prices as more of an initial look/attempt by assuming the data fields are conditionally independent of each other.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that naive bayes (generally) aims for binary classification predictions while the nature of predicting sales prices varies widely, we instead broadened into two outcomes: sales prices that are &gt;= or &lt; a cutoff.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is to roughy predict where a sale price may lie within a given range from an initial estimate price.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implementation focuses on four conditional data fields deemed important: sale condition, sale type, year sold, and month sold.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Goal?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predict the housing price of a home, based on its numerical, and heuristic values.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475" y="1421163"/>
            <a:ext cx="3838650" cy="28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25" y="2026288"/>
            <a:ext cx="4066175" cy="16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Thoughts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 was a light attempt at predicting sales prices, but it can help us to gain a better understanding on the impact of the different data fields and to see where trends may lie.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we only accounted for four data fields, our implementation could be extended to include more, if not most fields from our data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combinations of conditionals from the data fields could be freely chosen to determine which ones have the greatest impact in predictions.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Encountered With the data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rows had empty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was not normalized on input, and had outliers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Converting Process</a:t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data was normalized and calculated correlation by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used the library below: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scikit-learn (sklearn)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MinMaxScaler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OneHotEncoder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ColumnTransformer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Pipeline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for converting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729450" y="2078875"/>
            <a:ext cx="359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data with 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 ‘id’ column because of not representing feature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 object data as non-numeric data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650" y="1197175"/>
            <a:ext cx="5244249" cy="31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Normalizing the data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729450" y="2078875"/>
            <a:ext cx="393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Normalizing with MinMaxScaler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 non-numeric data to numeric data by using OneHotEncoder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Converting data by using pipeline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841" y="1367600"/>
            <a:ext cx="5163957" cy="292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correlation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729450" y="2078875"/>
            <a:ext cx="393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Calculating correlation by .corr()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From pandas.DataFrame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450" y="1853859"/>
            <a:ext cx="4572000" cy="1933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