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Neucha"/>
      <p:regular r:id="rId41"/>
    </p:embeddedFont>
    <p:embeddedFont>
      <p:font typeface="Patrick Hand"/>
      <p:regular r:id="rId42"/>
    </p:embeddedFont>
    <p:embeddedFont>
      <p:font typeface="Roboto Condensed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55F211-4E80-4329-A6F9-F02D4BD0231B}">
  <a:tblStyle styleId="{0655F211-4E80-4329-A6F9-F02D4BD023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PatrickHand-regular.fntdata"/><Relationship Id="rId41" Type="http://schemas.openxmlformats.org/officeDocument/2006/relationships/font" Target="fonts/Neucha-regular.fntdata"/><Relationship Id="rId22" Type="http://schemas.openxmlformats.org/officeDocument/2006/relationships/slide" Target="slides/slide17.xml"/><Relationship Id="rId44" Type="http://schemas.openxmlformats.org/officeDocument/2006/relationships/font" Target="fonts/RobotoCondensed-bold.fntdata"/><Relationship Id="rId21" Type="http://schemas.openxmlformats.org/officeDocument/2006/relationships/slide" Target="slides/slide16.xml"/><Relationship Id="rId43" Type="http://schemas.openxmlformats.org/officeDocument/2006/relationships/font" Target="fonts/RobotoCondensed-regular.fntdata"/><Relationship Id="rId24" Type="http://schemas.openxmlformats.org/officeDocument/2006/relationships/slide" Target="slides/slide19.xml"/><Relationship Id="rId46" Type="http://schemas.openxmlformats.org/officeDocument/2006/relationships/font" Target="fonts/RobotoCondensed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Condense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126234240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126234240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126234240e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126234240e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1262a58e08b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9" name="Google Shape;1809;g1262a58e08b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1262a58e08b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1262a58e08b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1262a58e08b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1262a58e08b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1262a58e08b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1262a58e08b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262a58e08b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262a58e08b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1262a58e08b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1262a58e08b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1262a58e08b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1262a58e08b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1262a58e08b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1262a58e08b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80213d964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80213d964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1261cf8d45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1261cf8d45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25fc30774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25fc30774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1227b346d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1227b346d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125fc30774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125fc30774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Chi-squared Test is a test used to determine whether the association between categorical variables are statistically significant.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12644e5de2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12644e5de2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12644e5de2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12644e5de2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1261cf8d45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1261cf8d4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84d516db96_0_1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84d516db96_0_1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1262a58e08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1262a58e08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1262a58e08b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" name="Google Shape;1996;g1262a58e08b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Confusion Matrix compares the predicted values from a model against the actual values.</a:t>
            </a:r>
            <a:endParaRPr sz="1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8a90a90c82_1_25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8a90a90c82_1_25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1262a58e08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1262a58e08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262a58e08b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262a58e08b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1262a58e08b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1262a58e08b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261cf8d45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1261cf8d45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8a90a90c82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8a90a90c82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88df9164e0_0_1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88df9164e0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1261cf8d45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1261cf8d45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this dataset? - 2nd and 3rd bullet points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1261cf8d45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1261cf8d45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g1261cf8d45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" name="Google Shape;1728;g1261cf8d45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84d516db9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84d516db9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2644e5de2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2644e5de2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1261cf8d45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1261cf8d45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97275" y="2232950"/>
            <a:ext cx="6549300" cy="12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100"/>
              <a:buFont typeface="Neucha"/>
              <a:buNone/>
              <a:defRPr b="1" sz="7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/>
        </p:txBody>
      </p:sp>
      <p:grpSp>
        <p:nvGrpSpPr>
          <p:cNvPr id="10" name="Google Shape;10;p2"/>
          <p:cNvGrpSpPr/>
          <p:nvPr/>
        </p:nvGrpSpPr>
        <p:grpSpPr>
          <a:xfrm rot="3553717">
            <a:off x="-190479" y="3898355"/>
            <a:ext cx="1657053" cy="1186673"/>
            <a:chOff x="2656025" y="2684075"/>
            <a:chExt cx="464100" cy="332350"/>
          </a:xfrm>
        </p:grpSpPr>
        <p:sp>
          <p:nvSpPr>
            <p:cNvPr id="11" name="Google Shape;11;p2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rot="1425117">
            <a:off x="1636783" y="4272006"/>
            <a:ext cx="870560" cy="1160758"/>
            <a:chOff x="2957300" y="3608175"/>
            <a:chExt cx="231325" cy="310850"/>
          </a:xfrm>
        </p:grpSpPr>
        <p:sp>
          <p:nvSpPr>
            <p:cNvPr id="20" name="Google Shape;20;p2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34" name="Google Shape;34;p2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37" name="Google Shape;37;p2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 rot="1031363">
            <a:off x="8511594" y="1716289"/>
            <a:ext cx="781001" cy="756958"/>
            <a:chOff x="852825" y="3133350"/>
            <a:chExt cx="216825" cy="210150"/>
          </a:xfrm>
        </p:grpSpPr>
        <p:sp>
          <p:nvSpPr>
            <p:cNvPr id="47" name="Google Shape;47;p2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50" name="Google Shape;50;p2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56" name="Google Shape;56;p2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rot="1302591">
            <a:off x="2690353" y="4653389"/>
            <a:ext cx="378569" cy="592888"/>
            <a:chOff x="683900" y="3612800"/>
            <a:chExt cx="105100" cy="164600"/>
          </a:xfrm>
        </p:grpSpPr>
        <p:sp>
          <p:nvSpPr>
            <p:cNvPr id="60" name="Google Shape;60;p2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1974894">
            <a:off x="215209" y="2937336"/>
            <a:ext cx="233139" cy="565604"/>
            <a:chOff x="1282375" y="3450000"/>
            <a:chExt cx="64725" cy="157025"/>
          </a:xfrm>
        </p:grpSpPr>
        <p:sp>
          <p:nvSpPr>
            <p:cNvPr id="63" name="Google Shape;63;p2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2"/>
          <p:cNvGrpSpPr/>
          <p:nvPr/>
        </p:nvGrpSpPr>
        <p:grpSpPr>
          <a:xfrm rot="-762759">
            <a:off x="1048283" y="3314521"/>
            <a:ext cx="590931" cy="1096303"/>
            <a:chOff x="2369275" y="3344925"/>
            <a:chExt cx="160525" cy="297800"/>
          </a:xfrm>
        </p:grpSpPr>
        <p:sp>
          <p:nvSpPr>
            <p:cNvPr id="67" name="Google Shape;67;p2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2"/>
          <p:cNvSpPr txBox="1"/>
          <p:nvPr>
            <p:ph idx="1" type="subTitle"/>
          </p:nvPr>
        </p:nvSpPr>
        <p:spPr>
          <a:xfrm>
            <a:off x="2104200" y="3320070"/>
            <a:ext cx="4935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83" name="Google Shape;83;p2"/>
          <p:cNvGrpSpPr/>
          <p:nvPr/>
        </p:nvGrpSpPr>
        <p:grpSpPr>
          <a:xfrm rot="4092482">
            <a:off x="8037452" y="-173701"/>
            <a:ext cx="773115" cy="298133"/>
            <a:chOff x="1154075" y="3734125"/>
            <a:chExt cx="201750" cy="77800"/>
          </a:xfrm>
        </p:grpSpPr>
        <p:sp>
          <p:nvSpPr>
            <p:cNvPr id="84" name="Google Shape;84;p2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415750">
            <a:off x="8122903" y="501184"/>
            <a:ext cx="602211" cy="1005088"/>
            <a:chOff x="1980950" y="3649100"/>
            <a:chExt cx="146600" cy="244675"/>
          </a:xfrm>
        </p:grpSpPr>
        <p:sp>
          <p:nvSpPr>
            <p:cNvPr id="93" name="Google Shape;93;p2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2"/>
          <p:cNvGrpSpPr/>
          <p:nvPr/>
        </p:nvGrpSpPr>
        <p:grpSpPr>
          <a:xfrm rot="897778">
            <a:off x="7790034" y="1701916"/>
            <a:ext cx="540259" cy="223794"/>
            <a:chOff x="2333000" y="3750375"/>
            <a:chExt cx="157050" cy="65050"/>
          </a:xfrm>
        </p:grpSpPr>
        <p:sp>
          <p:nvSpPr>
            <p:cNvPr id="107" name="Google Shape;107;p2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bg>
      <p:bgPr>
        <a:solidFill>
          <a:schemeClr val="accent1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1"/>
          <p:cNvSpPr txBox="1"/>
          <p:nvPr>
            <p:ph idx="1" type="subTitle"/>
          </p:nvPr>
        </p:nvSpPr>
        <p:spPr>
          <a:xfrm>
            <a:off x="910170" y="2373575"/>
            <a:ext cx="3300300" cy="21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27" name="Google Shape;627;p11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28" name="Google Shape;628;p11"/>
          <p:cNvSpPr txBox="1"/>
          <p:nvPr>
            <p:ph idx="2" type="subTitle"/>
          </p:nvPr>
        </p:nvSpPr>
        <p:spPr>
          <a:xfrm>
            <a:off x="1200570" y="1977300"/>
            <a:ext cx="2719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29" name="Google Shape;629;p11"/>
          <p:cNvSpPr txBox="1"/>
          <p:nvPr>
            <p:ph idx="3" type="subTitle"/>
          </p:nvPr>
        </p:nvSpPr>
        <p:spPr>
          <a:xfrm>
            <a:off x="4933530" y="2373580"/>
            <a:ext cx="3300300" cy="21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30" name="Google Shape;630;p11"/>
          <p:cNvSpPr txBox="1"/>
          <p:nvPr>
            <p:ph idx="4" type="subTitle"/>
          </p:nvPr>
        </p:nvSpPr>
        <p:spPr>
          <a:xfrm>
            <a:off x="5223930" y="1980414"/>
            <a:ext cx="2719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631" name="Google Shape;631;p11"/>
          <p:cNvGrpSpPr/>
          <p:nvPr/>
        </p:nvGrpSpPr>
        <p:grpSpPr>
          <a:xfrm flipH="1" rot="2918387">
            <a:off x="8800296" y="-91325"/>
            <a:ext cx="569392" cy="950297"/>
            <a:chOff x="1980950" y="3649100"/>
            <a:chExt cx="146600" cy="244675"/>
          </a:xfrm>
        </p:grpSpPr>
        <p:sp>
          <p:nvSpPr>
            <p:cNvPr id="632" name="Google Shape;632;p11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11"/>
          <p:cNvGrpSpPr/>
          <p:nvPr/>
        </p:nvGrpSpPr>
        <p:grpSpPr>
          <a:xfrm flipH="1" rot="2013131">
            <a:off x="-147533" y="615950"/>
            <a:ext cx="623487" cy="1156670"/>
            <a:chOff x="2369275" y="3344925"/>
            <a:chExt cx="160525" cy="297800"/>
          </a:xfrm>
        </p:grpSpPr>
        <p:sp>
          <p:nvSpPr>
            <p:cNvPr id="644" name="Google Shape;644;p11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11"/>
          <p:cNvGrpSpPr/>
          <p:nvPr/>
        </p:nvGrpSpPr>
        <p:grpSpPr>
          <a:xfrm flipH="1" rot="-6235069">
            <a:off x="7577088" y="-220963"/>
            <a:ext cx="817372" cy="843276"/>
            <a:chOff x="2894600" y="3171950"/>
            <a:chExt cx="210450" cy="217125"/>
          </a:xfrm>
        </p:grpSpPr>
        <p:sp>
          <p:nvSpPr>
            <p:cNvPr id="660" name="Google Shape;660;p11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11"/>
          <p:cNvGrpSpPr/>
          <p:nvPr/>
        </p:nvGrpSpPr>
        <p:grpSpPr>
          <a:xfrm flipH="1" rot="-6698716">
            <a:off x="8427757" y="846037"/>
            <a:ext cx="1139236" cy="832555"/>
            <a:chOff x="3261275" y="2943825"/>
            <a:chExt cx="293325" cy="214350"/>
          </a:xfrm>
        </p:grpSpPr>
        <p:sp>
          <p:nvSpPr>
            <p:cNvPr id="663" name="Google Shape;663;p11"/>
            <p:cNvSpPr/>
            <p:nvPr/>
          </p:nvSpPr>
          <p:spPr>
            <a:xfrm>
              <a:off x="3432400" y="3092650"/>
              <a:ext cx="43550" cy="51800"/>
            </a:xfrm>
            <a:custGeom>
              <a:rect b="b" l="l" r="r" t="t"/>
              <a:pathLst>
                <a:path extrusionOk="0" h="2072" w="1742">
                  <a:moveTo>
                    <a:pt x="442" y="270"/>
                  </a:moveTo>
                  <a:cubicBezTo>
                    <a:pt x="813" y="537"/>
                    <a:pt x="1742" y="1396"/>
                    <a:pt x="987" y="1756"/>
                  </a:cubicBezTo>
                  <a:cubicBezTo>
                    <a:pt x="922" y="1787"/>
                    <a:pt x="860" y="1801"/>
                    <a:pt x="804" y="1801"/>
                  </a:cubicBezTo>
                  <a:cubicBezTo>
                    <a:pt x="501" y="1801"/>
                    <a:pt x="328" y="1403"/>
                    <a:pt x="279" y="1129"/>
                  </a:cubicBezTo>
                  <a:cubicBezTo>
                    <a:pt x="221" y="828"/>
                    <a:pt x="279" y="526"/>
                    <a:pt x="442" y="270"/>
                  </a:cubicBezTo>
                  <a:close/>
                  <a:moveTo>
                    <a:pt x="498" y="0"/>
                  </a:moveTo>
                  <a:cubicBezTo>
                    <a:pt x="413" y="0"/>
                    <a:pt x="171" y="280"/>
                    <a:pt x="116" y="444"/>
                  </a:cubicBezTo>
                  <a:cubicBezTo>
                    <a:pt x="24" y="700"/>
                    <a:pt x="0" y="1002"/>
                    <a:pt x="35" y="1164"/>
                  </a:cubicBezTo>
                  <a:cubicBezTo>
                    <a:pt x="91" y="1569"/>
                    <a:pt x="376" y="2071"/>
                    <a:pt x="847" y="2071"/>
                  </a:cubicBezTo>
                  <a:cubicBezTo>
                    <a:pt x="863" y="2071"/>
                    <a:pt x="878" y="2071"/>
                    <a:pt x="894" y="2070"/>
                  </a:cubicBezTo>
                  <a:cubicBezTo>
                    <a:pt x="1324" y="2046"/>
                    <a:pt x="1672" y="1570"/>
                    <a:pt x="1556" y="1141"/>
                  </a:cubicBezTo>
                  <a:cubicBezTo>
                    <a:pt x="1486" y="897"/>
                    <a:pt x="1312" y="677"/>
                    <a:pt x="1138" y="526"/>
                  </a:cubicBezTo>
                  <a:cubicBezTo>
                    <a:pt x="952" y="352"/>
                    <a:pt x="755" y="85"/>
                    <a:pt x="511" y="3"/>
                  </a:cubicBezTo>
                  <a:cubicBezTo>
                    <a:pt x="507" y="1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3261275" y="2943825"/>
              <a:ext cx="293325" cy="214350"/>
            </a:xfrm>
            <a:custGeom>
              <a:rect b="b" l="l" r="r" t="t"/>
              <a:pathLst>
                <a:path extrusionOk="0" h="8574" w="11733">
                  <a:moveTo>
                    <a:pt x="1319" y="639"/>
                  </a:moveTo>
                  <a:lnTo>
                    <a:pt x="1319" y="639"/>
                  </a:lnTo>
                  <a:cubicBezTo>
                    <a:pt x="2693" y="1482"/>
                    <a:pt x="4537" y="2485"/>
                    <a:pt x="4581" y="2485"/>
                  </a:cubicBezTo>
                  <a:cubicBezTo>
                    <a:pt x="4581" y="2485"/>
                    <a:pt x="4581" y="2485"/>
                    <a:pt x="4582" y="2485"/>
                  </a:cubicBezTo>
                  <a:cubicBezTo>
                    <a:pt x="5208" y="2799"/>
                    <a:pt x="6010" y="2903"/>
                    <a:pt x="6671" y="3066"/>
                  </a:cubicBezTo>
                  <a:cubicBezTo>
                    <a:pt x="7054" y="3147"/>
                    <a:pt x="8180" y="3367"/>
                    <a:pt x="8389" y="3391"/>
                  </a:cubicBezTo>
                  <a:cubicBezTo>
                    <a:pt x="8406" y="3396"/>
                    <a:pt x="8424" y="3399"/>
                    <a:pt x="8441" y="3399"/>
                  </a:cubicBezTo>
                  <a:cubicBezTo>
                    <a:pt x="8494" y="3399"/>
                    <a:pt x="8540" y="3371"/>
                    <a:pt x="8540" y="3309"/>
                  </a:cubicBezTo>
                  <a:cubicBezTo>
                    <a:pt x="8553" y="2663"/>
                    <a:pt x="9264" y="2281"/>
                    <a:pt x="9921" y="2281"/>
                  </a:cubicBezTo>
                  <a:cubicBezTo>
                    <a:pt x="10432" y="2281"/>
                    <a:pt x="10910" y="2512"/>
                    <a:pt x="11001" y="3031"/>
                  </a:cubicBezTo>
                  <a:cubicBezTo>
                    <a:pt x="11048" y="3367"/>
                    <a:pt x="10874" y="3901"/>
                    <a:pt x="10526" y="4041"/>
                  </a:cubicBezTo>
                  <a:cubicBezTo>
                    <a:pt x="10414" y="4078"/>
                    <a:pt x="10295" y="4091"/>
                    <a:pt x="10176" y="4091"/>
                  </a:cubicBezTo>
                  <a:cubicBezTo>
                    <a:pt x="9996" y="4091"/>
                    <a:pt x="9815" y="4062"/>
                    <a:pt x="9655" y="4041"/>
                  </a:cubicBezTo>
                  <a:cubicBezTo>
                    <a:pt x="9307" y="3983"/>
                    <a:pt x="8958" y="3890"/>
                    <a:pt x="8622" y="3820"/>
                  </a:cubicBezTo>
                  <a:cubicBezTo>
                    <a:pt x="7879" y="3634"/>
                    <a:pt x="5139" y="2857"/>
                    <a:pt x="4489" y="2648"/>
                  </a:cubicBezTo>
                  <a:cubicBezTo>
                    <a:pt x="4454" y="2624"/>
                    <a:pt x="4431" y="2624"/>
                    <a:pt x="4396" y="2624"/>
                  </a:cubicBezTo>
                  <a:cubicBezTo>
                    <a:pt x="4280" y="2624"/>
                    <a:pt x="4210" y="2752"/>
                    <a:pt x="4338" y="2857"/>
                  </a:cubicBezTo>
                  <a:cubicBezTo>
                    <a:pt x="4872" y="3298"/>
                    <a:pt x="6961" y="5225"/>
                    <a:pt x="7495" y="5759"/>
                  </a:cubicBezTo>
                  <a:cubicBezTo>
                    <a:pt x="7751" y="6003"/>
                    <a:pt x="8006" y="6258"/>
                    <a:pt x="8227" y="6537"/>
                  </a:cubicBezTo>
                  <a:cubicBezTo>
                    <a:pt x="8413" y="6746"/>
                    <a:pt x="8633" y="6978"/>
                    <a:pt x="8691" y="7268"/>
                  </a:cubicBezTo>
                  <a:cubicBezTo>
                    <a:pt x="8761" y="7640"/>
                    <a:pt x="8401" y="8069"/>
                    <a:pt x="8076" y="8197"/>
                  </a:cubicBezTo>
                  <a:cubicBezTo>
                    <a:pt x="7969" y="8241"/>
                    <a:pt x="7863" y="8261"/>
                    <a:pt x="7761" y="8261"/>
                  </a:cubicBezTo>
                  <a:cubicBezTo>
                    <a:pt x="6815" y="8261"/>
                    <a:pt x="6161" y="6523"/>
                    <a:pt x="7031" y="5968"/>
                  </a:cubicBezTo>
                  <a:cubicBezTo>
                    <a:pt x="7124" y="5910"/>
                    <a:pt x="7078" y="5840"/>
                    <a:pt x="7020" y="5782"/>
                  </a:cubicBezTo>
                  <a:cubicBezTo>
                    <a:pt x="6892" y="5620"/>
                    <a:pt x="6102" y="4772"/>
                    <a:pt x="5847" y="4505"/>
                  </a:cubicBezTo>
                  <a:cubicBezTo>
                    <a:pt x="5371" y="4006"/>
                    <a:pt x="4860" y="3391"/>
                    <a:pt x="4268" y="3019"/>
                  </a:cubicBezTo>
                  <a:cubicBezTo>
                    <a:pt x="4268" y="2996"/>
                    <a:pt x="2422" y="1928"/>
                    <a:pt x="983" y="1208"/>
                  </a:cubicBezTo>
                  <a:lnTo>
                    <a:pt x="983" y="1208"/>
                  </a:lnTo>
                  <a:cubicBezTo>
                    <a:pt x="1134" y="1255"/>
                    <a:pt x="1250" y="1313"/>
                    <a:pt x="1377" y="1371"/>
                  </a:cubicBezTo>
                  <a:cubicBezTo>
                    <a:pt x="1958" y="1626"/>
                    <a:pt x="2527" y="1916"/>
                    <a:pt x="3130" y="2125"/>
                  </a:cubicBezTo>
                  <a:cubicBezTo>
                    <a:pt x="3156" y="2134"/>
                    <a:pt x="3186" y="2139"/>
                    <a:pt x="3215" y="2139"/>
                  </a:cubicBezTo>
                  <a:cubicBezTo>
                    <a:pt x="3264" y="2139"/>
                    <a:pt x="3309" y="2123"/>
                    <a:pt x="3316" y="2079"/>
                  </a:cubicBezTo>
                  <a:cubicBezTo>
                    <a:pt x="3316" y="2032"/>
                    <a:pt x="3223" y="1963"/>
                    <a:pt x="3223" y="1963"/>
                  </a:cubicBezTo>
                  <a:cubicBezTo>
                    <a:pt x="2736" y="1568"/>
                    <a:pt x="2178" y="1231"/>
                    <a:pt x="1656" y="906"/>
                  </a:cubicBezTo>
                  <a:cubicBezTo>
                    <a:pt x="1540" y="825"/>
                    <a:pt x="1435" y="744"/>
                    <a:pt x="1319" y="639"/>
                  </a:cubicBezTo>
                  <a:close/>
                  <a:moveTo>
                    <a:pt x="542" y="1"/>
                  </a:moveTo>
                  <a:cubicBezTo>
                    <a:pt x="495" y="1"/>
                    <a:pt x="484" y="59"/>
                    <a:pt x="553" y="152"/>
                  </a:cubicBezTo>
                  <a:cubicBezTo>
                    <a:pt x="948" y="593"/>
                    <a:pt x="1726" y="1173"/>
                    <a:pt x="2376" y="1626"/>
                  </a:cubicBezTo>
                  <a:cubicBezTo>
                    <a:pt x="1656" y="1324"/>
                    <a:pt x="739" y="953"/>
                    <a:pt x="147" y="848"/>
                  </a:cubicBezTo>
                  <a:cubicBezTo>
                    <a:pt x="127" y="844"/>
                    <a:pt x="110" y="842"/>
                    <a:pt x="94" y="842"/>
                  </a:cubicBezTo>
                  <a:cubicBezTo>
                    <a:pt x="27" y="842"/>
                    <a:pt x="0" y="878"/>
                    <a:pt x="19" y="906"/>
                  </a:cubicBezTo>
                  <a:cubicBezTo>
                    <a:pt x="19" y="906"/>
                    <a:pt x="31" y="918"/>
                    <a:pt x="31" y="929"/>
                  </a:cubicBezTo>
                  <a:cubicBezTo>
                    <a:pt x="658" y="1440"/>
                    <a:pt x="1412" y="1800"/>
                    <a:pt x="2120" y="2183"/>
                  </a:cubicBezTo>
                  <a:cubicBezTo>
                    <a:pt x="2771" y="2520"/>
                    <a:pt x="3421" y="2903"/>
                    <a:pt x="4106" y="3193"/>
                  </a:cubicBezTo>
                  <a:cubicBezTo>
                    <a:pt x="4140" y="3205"/>
                    <a:pt x="5998" y="4935"/>
                    <a:pt x="6822" y="5863"/>
                  </a:cubicBezTo>
                  <a:cubicBezTo>
                    <a:pt x="5708" y="6630"/>
                    <a:pt x="6784" y="8573"/>
                    <a:pt x="7895" y="8573"/>
                  </a:cubicBezTo>
                  <a:cubicBezTo>
                    <a:pt x="8231" y="8573"/>
                    <a:pt x="8571" y="8395"/>
                    <a:pt x="8854" y="7953"/>
                  </a:cubicBezTo>
                  <a:cubicBezTo>
                    <a:pt x="9457" y="6989"/>
                    <a:pt x="8180" y="6038"/>
                    <a:pt x="7600" y="5469"/>
                  </a:cubicBezTo>
                  <a:cubicBezTo>
                    <a:pt x="7043" y="4923"/>
                    <a:pt x="6404" y="4459"/>
                    <a:pt x="5859" y="3855"/>
                  </a:cubicBezTo>
                  <a:cubicBezTo>
                    <a:pt x="5673" y="3658"/>
                    <a:pt x="5475" y="3425"/>
                    <a:pt x="5243" y="3216"/>
                  </a:cubicBezTo>
                  <a:lnTo>
                    <a:pt x="5243" y="3216"/>
                  </a:lnTo>
                  <a:cubicBezTo>
                    <a:pt x="5545" y="3309"/>
                    <a:pt x="5847" y="3367"/>
                    <a:pt x="6126" y="3425"/>
                  </a:cubicBezTo>
                  <a:cubicBezTo>
                    <a:pt x="6903" y="3565"/>
                    <a:pt x="7635" y="3878"/>
                    <a:pt x="8401" y="4064"/>
                  </a:cubicBezTo>
                  <a:cubicBezTo>
                    <a:pt x="8854" y="4175"/>
                    <a:pt x="9522" y="4409"/>
                    <a:pt x="10107" y="4409"/>
                  </a:cubicBezTo>
                  <a:cubicBezTo>
                    <a:pt x="10557" y="4409"/>
                    <a:pt x="10959" y="4271"/>
                    <a:pt x="11176" y="3832"/>
                  </a:cubicBezTo>
                  <a:cubicBezTo>
                    <a:pt x="11733" y="2678"/>
                    <a:pt x="10780" y="2065"/>
                    <a:pt x="9830" y="2065"/>
                  </a:cubicBezTo>
                  <a:cubicBezTo>
                    <a:pt x="9098" y="2065"/>
                    <a:pt x="8367" y="2430"/>
                    <a:pt x="8331" y="3193"/>
                  </a:cubicBezTo>
                  <a:cubicBezTo>
                    <a:pt x="7112" y="2973"/>
                    <a:pt x="4640" y="2299"/>
                    <a:pt x="4628" y="2276"/>
                  </a:cubicBezTo>
                  <a:cubicBezTo>
                    <a:pt x="4036" y="1847"/>
                    <a:pt x="3363" y="1498"/>
                    <a:pt x="2724" y="1115"/>
                  </a:cubicBezTo>
                  <a:cubicBezTo>
                    <a:pt x="2028" y="709"/>
                    <a:pt x="1331" y="268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3476500" y="3005250"/>
              <a:ext cx="55750" cy="36425"/>
            </a:xfrm>
            <a:custGeom>
              <a:rect b="b" l="l" r="r" t="t"/>
              <a:pathLst>
                <a:path extrusionOk="0" h="1457" w="2230">
                  <a:moveTo>
                    <a:pt x="1347" y="239"/>
                  </a:moveTo>
                  <a:cubicBezTo>
                    <a:pt x="1578" y="239"/>
                    <a:pt x="1789" y="330"/>
                    <a:pt x="1824" y="609"/>
                  </a:cubicBezTo>
                  <a:cubicBezTo>
                    <a:pt x="1869" y="1031"/>
                    <a:pt x="1598" y="1162"/>
                    <a:pt x="1259" y="1162"/>
                  </a:cubicBezTo>
                  <a:cubicBezTo>
                    <a:pt x="908" y="1162"/>
                    <a:pt x="486" y="1022"/>
                    <a:pt x="268" y="922"/>
                  </a:cubicBezTo>
                  <a:cubicBezTo>
                    <a:pt x="407" y="655"/>
                    <a:pt x="639" y="446"/>
                    <a:pt x="907" y="330"/>
                  </a:cubicBezTo>
                  <a:cubicBezTo>
                    <a:pt x="1032" y="279"/>
                    <a:pt x="1194" y="239"/>
                    <a:pt x="1347" y="239"/>
                  </a:cubicBezTo>
                  <a:close/>
                  <a:moveTo>
                    <a:pt x="1339" y="0"/>
                  </a:moveTo>
                  <a:cubicBezTo>
                    <a:pt x="1158" y="0"/>
                    <a:pt x="972" y="42"/>
                    <a:pt x="814" y="109"/>
                  </a:cubicBezTo>
                  <a:cubicBezTo>
                    <a:pt x="663" y="167"/>
                    <a:pt x="419" y="342"/>
                    <a:pt x="245" y="562"/>
                  </a:cubicBezTo>
                  <a:cubicBezTo>
                    <a:pt x="129" y="713"/>
                    <a:pt x="1" y="1085"/>
                    <a:pt x="59" y="1131"/>
                  </a:cubicBezTo>
                  <a:cubicBezTo>
                    <a:pt x="256" y="1305"/>
                    <a:pt x="581" y="1328"/>
                    <a:pt x="825" y="1386"/>
                  </a:cubicBezTo>
                  <a:cubicBezTo>
                    <a:pt x="974" y="1424"/>
                    <a:pt x="1148" y="1456"/>
                    <a:pt x="1314" y="1456"/>
                  </a:cubicBezTo>
                  <a:cubicBezTo>
                    <a:pt x="1406" y="1456"/>
                    <a:pt x="1497" y="1446"/>
                    <a:pt x="1580" y="1421"/>
                  </a:cubicBezTo>
                  <a:cubicBezTo>
                    <a:pt x="1998" y="1305"/>
                    <a:pt x="2230" y="748"/>
                    <a:pt x="2033" y="365"/>
                  </a:cubicBezTo>
                  <a:cubicBezTo>
                    <a:pt x="1898" y="102"/>
                    <a:pt x="1624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3352000" y="2998975"/>
              <a:ext cx="11625" cy="11050"/>
            </a:xfrm>
            <a:custGeom>
              <a:rect b="b" l="l" r="r" t="t"/>
              <a:pathLst>
                <a:path extrusionOk="0" h="442" w="465">
                  <a:moveTo>
                    <a:pt x="233" y="0"/>
                  </a:moveTo>
                  <a:cubicBezTo>
                    <a:pt x="117" y="0"/>
                    <a:pt x="1" y="105"/>
                    <a:pt x="12" y="221"/>
                  </a:cubicBezTo>
                  <a:cubicBezTo>
                    <a:pt x="12" y="337"/>
                    <a:pt x="117" y="442"/>
                    <a:pt x="233" y="442"/>
                  </a:cubicBezTo>
                  <a:cubicBezTo>
                    <a:pt x="349" y="442"/>
                    <a:pt x="465" y="337"/>
                    <a:pt x="453" y="221"/>
                  </a:cubicBezTo>
                  <a:cubicBezTo>
                    <a:pt x="453" y="105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Google Shape;667;p11"/>
          <p:cNvSpPr/>
          <p:nvPr/>
        </p:nvSpPr>
        <p:spPr>
          <a:xfrm flipH="1" rot="-1720377">
            <a:off x="743057" y="-323487"/>
            <a:ext cx="927086" cy="845552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1"/>
          <p:cNvSpPr/>
          <p:nvPr/>
        </p:nvSpPr>
        <p:spPr>
          <a:xfrm flipH="1" rot="-842110">
            <a:off x="123693" y="52957"/>
            <a:ext cx="497132" cy="49113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11"/>
          <p:cNvGrpSpPr/>
          <p:nvPr/>
        </p:nvGrpSpPr>
        <p:grpSpPr>
          <a:xfrm flipH="1" rot="6757396">
            <a:off x="7704419" y="323603"/>
            <a:ext cx="414892" cy="1399056"/>
            <a:chOff x="954700" y="3672025"/>
            <a:chExt cx="106825" cy="360200"/>
          </a:xfrm>
        </p:grpSpPr>
        <p:sp>
          <p:nvSpPr>
            <p:cNvPr id="670" name="Google Shape;670;p11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11"/>
          <p:cNvGrpSpPr/>
          <p:nvPr/>
        </p:nvGrpSpPr>
        <p:grpSpPr>
          <a:xfrm rot="4839262">
            <a:off x="727815" y="491434"/>
            <a:ext cx="735585" cy="735614"/>
            <a:chOff x="2894600" y="3171950"/>
            <a:chExt cx="210450" cy="217125"/>
          </a:xfrm>
        </p:grpSpPr>
        <p:sp>
          <p:nvSpPr>
            <p:cNvPr id="680" name="Google Shape;680;p11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AND_TWO_COLUMNS_1_1">
    <p:bg>
      <p:bgPr>
        <a:solidFill>
          <a:schemeClr val="accent1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2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684" name="Google Shape;684;p12"/>
          <p:cNvGrpSpPr/>
          <p:nvPr/>
        </p:nvGrpSpPr>
        <p:grpSpPr>
          <a:xfrm flipH="1" rot="2918387">
            <a:off x="8800296" y="-91325"/>
            <a:ext cx="569392" cy="950297"/>
            <a:chOff x="1980950" y="3649100"/>
            <a:chExt cx="146600" cy="244675"/>
          </a:xfrm>
        </p:grpSpPr>
        <p:sp>
          <p:nvSpPr>
            <p:cNvPr id="685" name="Google Shape;685;p12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2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2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2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2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2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2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2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2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2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2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12"/>
          <p:cNvGrpSpPr/>
          <p:nvPr/>
        </p:nvGrpSpPr>
        <p:grpSpPr>
          <a:xfrm flipH="1" rot="2013131">
            <a:off x="-147533" y="615950"/>
            <a:ext cx="623487" cy="1156670"/>
            <a:chOff x="2369275" y="3344925"/>
            <a:chExt cx="160525" cy="297800"/>
          </a:xfrm>
        </p:grpSpPr>
        <p:sp>
          <p:nvSpPr>
            <p:cNvPr id="697" name="Google Shape;697;p12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2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2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2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2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2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2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2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2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2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2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2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2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2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2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12"/>
          <p:cNvGrpSpPr/>
          <p:nvPr/>
        </p:nvGrpSpPr>
        <p:grpSpPr>
          <a:xfrm flipH="1" rot="-6235069">
            <a:off x="7577088" y="-220963"/>
            <a:ext cx="817372" cy="843276"/>
            <a:chOff x="2894600" y="3171950"/>
            <a:chExt cx="210450" cy="217125"/>
          </a:xfrm>
        </p:grpSpPr>
        <p:sp>
          <p:nvSpPr>
            <p:cNvPr id="713" name="Google Shape;713;p12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2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12"/>
          <p:cNvGrpSpPr/>
          <p:nvPr/>
        </p:nvGrpSpPr>
        <p:grpSpPr>
          <a:xfrm flipH="1" rot="-6698716">
            <a:off x="8427757" y="846037"/>
            <a:ext cx="1139236" cy="832555"/>
            <a:chOff x="3261275" y="2943825"/>
            <a:chExt cx="293325" cy="214350"/>
          </a:xfrm>
        </p:grpSpPr>
        <p:sp>
          <p:nvSpPr>
            <p:cNvPr id="716" name="Google Shape;716;p12"/>
            <p:cNvSpPr/>
            <p:nvPr/>
          </p:nvSpPr>
          <p:spPr>
            <a:xfrm>
              <a:off x="3432400" y="3092650"/>
              <a:ext cx="43550" cy="51800"/>
            </a:xfrm>
            <a:custGeom>
              <a:rect b="b" l="l" r="r" t="t"/>
              <a:pathLst>
                <a:path extrusionOk="0" h="2072" w="1742">
                  <a:moveTo>
                    <a:pt x="442" y="270"/>
                  </a:moveTo>
                  <a:cubicBezTo>
                    <a:pt x="813" y="537"/>
                    <a:pt x="1742" y="1396"/>
                    <a:pt x="987" y="1756"/>
                  </a:cubicBezTo>
                  <a:cubicBezTo>
                    <a:pt x="922" y="1787"/>
                    <a:pt x="860" y="1801"/>
                    <a:pt x="804" y="1801"/>
                  </a:cubicBezTo>
                  <a:cubicBezTo>
                    <a:pt x="501" y="1801"/>
                    <a:pt x="328" y="1403"/>
                    <a:pt x="279" y="1129"/>
                  </a:cubicBezTo>
                  <a:cubicBezTo>
                    <a:pt x="221" y="828"/>
                    <a:pt x="279" y="526"/>
                    <a:pt x="442" y="270"/>
                  </a:cubicBezTo>
                  <a:close/>
                  <a:moveTo>
                    <a:pt x="498" y="0"/>
                  </a:moveTo>
                  <a:cubicBezTo>
                    <a:pt x="413" y="0"/>
                    <a:pt x="171" y="280"/>
                    <a:pt x="116" y="444"/>
                  </a:cubicBezTo>
                  <a:cubicBezTo>
                    <a:pt x="24" y="700"/>
                    <a:pt x="0" y="1002"/>
                    <a:pt x="35" y="1164"/>
                  </a:cubicBezTo>
                  <a:cubicBezTo>
                    <a:pt x="91" y="1569"/>
                    <a:pt x="376" y="2071"/>
                    <a:pt x="847" y="2071"/>
                  </a:cubicBezTo>
                  <a:cubicBezTo>
                    <a:pt x="863" y="2071"/>
                    <a:pt x="878" y="2071"/>
                    <a:pt x="894" y="2070"/>
                  </a:cubicBezTo>
                  <a:cubicBezTo>
                    <a:pt x="1324" y="2046"/>
                    <a:pt x="1672" y="1570"/>
                    <a:pt x="1556" y="1141"/>
                  </a:cubicBezTo>
                  <a:cubicBezTo>
                    <a:pt x="1486" y="897"/>
                    <a:pt x="1312" y="677"/>
                    <a:pt x="1138" y="526"/>
                  </a:cubicBezTo>
                  <a:cubicBezTo>
                    <a:pt x="952" y="352"/>
                    <a:pt x="755" y="85"/>
                    <a:pt x="511" y="3"/>
                  </a:cubicBezTo>
                  <a:cubicBezTo>
                    <a:pt x="507" y="1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2"/>
            <p:cNvSpPr/>
            <p:nvPr/>
          </p:nvSpPr>
          <p:spPr>
            <a:xfrm>
              <a:off x="3261275" y="2943825"/>
              <a:ext cx="293325" cy="214350"/>
            </a:xfrm>
            <a:custGeom>
              <a:rect b="b" l="l" r="r" t="t"/>
              <a:pathLst>
                <a:path extrusionOk="0" h="8574" w="11733">
                  <a:moveTo>
                    <a:pt x="1319" y="639"/>
                  </a:moveTo>
                  <a:lnTo>
                    <a:pt x="1319" y="639"/>
                  </a:lnTo>
                  <a:cubicBezTo>
                    <a:pt x="2693" y="1482"/>
                    <a:pt x="4537" y="2485"/>
                    <a:pt x="4581" y="2485"/>
                  </a:cubicBezTo>
                  <a:cubicBezTo>
                    <a:pt x="4581" y="2485"/>
                    <a:pt x="4581" y="2485"/>
                    <a:pt x="4582" y="2485"/>
                  </a:cubicBezTo>
                  <a:cubicBezTo>
                    <a:pt x="5208" y="2799"/>
                    <a:pt x="6010" y="2903"/>
                    <a:pt x="6671" y="3066"/>
                  </a:cubicBezTo>
                  <a:cubicBezTo>
                    <a:pt x="7054" y="3147"/>
                    <a:pt x="8180" y="3367"/>
                    <a:pt x="8389" y="3391"/>
                  </a:cubicBezTo>
                  <a:cubicBezTo>
                    <a:pt x="8406" y="3396"/>
                    <a:pt x="8424" y="3399"/>
                    <a:pt x="8441" y="3399"/>
                  </a:cubicBezTo>
                  <a:cubicBezTo>
                    <a:pt x="8494" y="3399"/>
                    <a:pt x="8540" y="3371"/>
                    <a:pt x="8540" y="3309"/>
                  </a:cubicBezTo>
                  <a:cubicBezTo>
                    <a:pt x="8553" y="2663"/>
                    <a:pt x="9264" y="2281"/>
                    <a:pt x="9921" y="2281"/>
                  </a:cubicBezTo>
                  <a:cubicBezTo>
                    <a:pt x="10432" y="2281"/>
                    <a:pt x="10910" y="2512"/>
                    <a:pt x="11001" y="3031"/>
                  </a:cubicBezTo>
                  <a:cubicBezTo>
                    <a:pt x="11048" y="3367"/>
                    <a:pt x="10874" y="3901"/>
                    <a:pt x="10526" y="4041"/>
                  </a:cubicBezTo>
                  <a:cubicBezTo>
                    <a:pt x="10414" y="4078"/>
                    <a:pt x="10295" y="4091"/>
                    <a:pt x="10176" y="4091"/>
                  </a:cubicBezTo>
                  <a:cubicBezTo>
                    <a:pt x="9996" y="4091"/>
                    <a:pt x="9815" y="4062"/>
                    <a:pt x="9655" y="4041"/>
                  </a:cubicBezTo>
                  <a:cubicBezTo>
                    <a:pt x="9307" y="3983"/>
                    <a:pt x="8958" y="3890"/>
                    <a:pt x="8622" y="3820"/>
                  </a:cubicBezTo>
                  <a:cubicBezTo>
                    <a:pt x="7879" y="3634"/>
                    <a:pt x="5139" y="2857"/>
                    <a:pt x="4489" y="2648"/>
                  </a:cubicBezTo>
                  <a:cubicBezTo>
                    <a:pt x="4454" y="2624"/>
                    <a:pt x="4431" y="2624"/>
                    <a:pt x="4396" y="2624"/>
                  </a:cubicBezTo>
                  <a:cubicBezTo>
                    <a:pt x="4280" y="2624"/>
                    <a:pt x="4210" y="2752"/>
                    <a:pt x="4338" y="2857"/>
                  </a:cubicBezTo>
                  <a:cubicBezTo>
                    <a:pt x="4872" y="3298"/>
                    <a:pt x="6961" y="5225"/>
                    <a:pt x="7495" y="5759"/>
                  </a:cubicBezTo>
                  <a:cubicBezTo>
                    <a:pt x="7751" y="6003"/>
                    <a:pt x="8006" y="6258"/>
                    <a:pt x="8227" y="6537"/>
                  </a:cubicBezTo>
                  <a:cubicBezTo>
                    <a:pt x="8413" y="6746"/>
                    <a:pt x="8633" y="6978"/>
                    <a:pt x="8691" y="7268"/>
                  </a:cubicBezTo>
                  <a:cubicBezTo>
                    <a:pt x="8761" y="7640"/>
                    <a:pt x="8401" y="8069"/>
                    <a:pt x="8076" y="8197"/>
                  </a:cubicBezTo>
                  <a:cubicBezTo>
                    <a:pt x="7969" y="8241"/>
                    <a:pt x="7863" y="8261"/>
                    <a:pt x="7761" y="8261"/>
                  </a:cubicBezTo>
                  <a:cubicBezTo>
                    <a:pt x="6815" y="8261"/>
                    <a:pt x="6161" y="6523"/>
                    <a:pt x="7031" y="5968"/>
                  </a:cubicBezTo>
                  <a:cubicBezTo>
                    <a:pt x="7124" y="5910"/>
                    <a:pt x="7078" y="5840"/>
                    <a:pt x="7020" y="5782"/>
                  </a:cubicBezTo>
                  <a:cubicBezTo>
                    <a:pt x="6892" y="5620"/>
                    <a:pt x="6102" y="4772"/>
                    <a:pt x="5847" y="4505"/>
                  </a:cubicBezTo>
                  <a:cubicBezTo>
                    <a:pt x="5371" y="4006"/>
                    <a:pt x="4860" y="3391"/>
                    <a:pt x="4268" y="3019"/>
                  </a:cubicBezTo>
                  <a:cubicBezTo>
                    <a:pt x="4268" y="2996"/>
                    <a:pt x="2422" y="1928"/>
                    <a:pt x="983" y="1208"/>
                  </a:cubicBezTo>
                  <a:lnTo>
                    <a:pt x="983" y="1208"/>
                  </a:lnTo>
                  <a:cubicBezTo>
                    <a:pt x="1134" y="1255"/>
                    <a:pt x="1250" y="1313"/>
                    <a:pt x="1377" y="1371"/>
                  </a:cubicBezTo>
                  <a:cubicBezTo>
                    <a:pt x="1958" y="1626"/>
                    <a:pt x="2527" y="1916"/>
                    <a:pt x="3130" y="2125"/>
                  </a:cubicBezTo>
                  <a:cubicBezTo>
                    <a:pt x="3156" y="2134"/>
                    <a:pt x="3186" y="2139"/>
                    <a:pt x="3215" y="2139"/>
                  </a:cubicBezTo>
                  <a:cubicBezTo>
                    <a:pt x="3264" y="2139"/>
                    <a:pt x="3309" y="2123"/>
                    <a:pt x="3316" y="2079"/>
                  </a:cubicBezTo>
                  <a:cubicBezTo>
                    <a:pt x="3316" y="2032"/>
                    <a:pt x="3223" y="1963"/>
                    <a:pt x="3223" y="1963"/>
                  </a:cubicBezTo>
                  <a:cubicBezTo>
                    <a:pt x="2736" y="1568"/>
                    <a:pt x="2178" y="1231"/>
                    <a:pt x="1656" y="906"/>
                  </a:cubicBezTo>
                  <a:cubicBezTo>
                    <a:pt x="1540" y="825"/>
                    <a:pt x="1435" y="744"/>
                    <a:pt x="1319" y="639"/>
                  </a:cubicBezTo>
                  <a:close/>
                  <a:moveTo>
                    <a:pt x="542" y="1"/>
                  </a:moveTo>
                  <a:cubicBezTo>
                    <a:pt x="495" y="1"/>
                    <a:pt x="484" y="59"/>
                    <a:pt x="553" y="152"/>
                  </a:cubicBezTo>
                  <a:cubicBezTo>
                    <a:pt x="948" y="593"/>
                    <a:pt x="1726" y="1173"/>
                    <a:pt x="2376" y="1626"/>
                  </a:cubicBezTo>
                  <a:cubicBezTo>
                    <a:pt x="1656" y="1324"/>
                    <a:pt x="739" y="953"/>
                    <a:pt x="147" y="848"/>
                  </a:cubicBezTo>
                  <a:cubicBezTo>
                    <a:pt x="127" y="844"/>
                    <a:pt x="110" y="842"/>
                    <a:pt x="94" y="842"/>
                  </a:cubicBezTo>
                  <a:cubicBezTo>
                    <a:pt x="27" y="842"/>
                    <a:pt x="0" y="878"/>
                    <a:pt x="19" y="906"/>
                  </a:cubicBezTo>
                  <a:cubicBezTo>
                    <a:pt x="19" y="906"/>
                    <a:pt x="31" y="918"/>
                    <a:pt x="31" y="929"/>
                  </a:cubicBezTo>
                  <a:cubicBezTo>
                    <a:pt x="658" y="1440"/>
                    <a:pt x="1412" y="1800"/>
                    <a:pt x="2120" y="2183"/>
                  </a:cubicBezTo>
                  <a:cubicBezTo>
                    <a:pt x="2771" y="2520"/>
                    <a:pt x="3421" y="2903"/>
                    <a:pt x="4106" y="3193"/>
                  </a:cubicBezTo>
                  <a:cubicBezTo>
                    <a:pt x="4140" y="3205"/>
                    <a:pt x="5998" y="4935"/>
                    <a:pt x="6822" y="5863"/>
                  </a:cubicBezTo>
                  <a:cubicBezTo>
                    <a:pt x="5708" y="6630"/>
                    <a:pt x="6784" y="8573"/>
                    <a:pt x="7895" y="8573"/>
                  </a:cubicBezTo>
                  <a:cubicBezTo>
                    <a:pt x="8231" y="8573"/>
                    <a:pt x="8571" y="8395"/>
                    <a:pt x="8854" y="7953"/>
                  </a:cubicBezTo>
                  <a:cubicBezTo>
                    <a:pt x="9457" y="6989"/>
                    <a:pt x="8180" y="6038"/>
                    <a:pt x="7600" y="5469"/>
                  </a:cubicBezTo>
                  <a:cubicBezTo>
                    <a:pt x="7043" y="4923"/>
                    <a:pt x="6404" y="4459"/>
                    <a:pt x="5859" y="3855"/>
                  </a:cubicBezTo>
                  <a:cubicBezTo>
                    <a:pt x="5673" y="3658"/>
                    <a:pt x="5475" y="3425"/>
                    <a:pt x="5243" y="3216"/>
                  </a:cubicBezTo>
                  <a:lnTo>
                    <a:pt x="5243" y="3216"/>
                  </a:lnTo>
                  <a:cubicBezTo>
                    <a:pt x="5545" y="3309"/>
                    <a:pt x="5847" y="3367"/>
                    <a:pt x="6126" y="3425"/>
                  </a:cubicBezTo>
                  <a:cubicBezTo>
                    <a:pt x="6903" y="3565"/>
                    <a:pt x="7635" y="3878"/>
                    <a:pt x="8401" y="4064"/>
                  </a:cubicBezTo>
                  <a:cubicBezTo>
                    <a:pt x="8854" y="4175"/>
                    <a:pt x="9522" y="4409"/>
                    <a:pt x="10107" y="4409"/>
                  </a:cubicBezTo>
                  <a:cubicBezTo>
                    <a:pt x="10557" y="4409"/>
                    <a:pt x="10959" y="4271"/>
                    <a:pt x="11176" y="3832"/>
                  </a:cubicBezTo>
                  <a:cubicBezTo>
                    <a:pt x="11733" y="2678"/>
                    <a:pt x="10780" y="2065"/>
                    <a:pt x="9830" y="2065"/>
                  </a:cubicBezTo>
                  <a:cubicBezTo>
                    <a:pt x="9098" y="2065"/>
                    <a:pt x="8367" y="2430"/>
                    <a:pt x="8331" y="3193"/>
                  </a:cubicBezTo>
                  <a:cubicBezTo>
                    <a:pt x="7112" y="2973"/>
                    <a:pt x="4640" y="2299"/>
                    <a:pt x="4628" y="2276"/>
                  </a:cubicBezTo>
                  <a:cubicBezTo>
                    <a:pt x="4036" y="1847"/>
                    <a:pt x="3363" y="1498"/>
                    <a:pt x="2724" y="1115"/>
                  </a:cubicBezTo>
                  <a:cubicBezTo>
                    <a:pt x="2028" y="709"/>
                    <a:pt x="1331" y="268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2"/>
            <p:cNvSpPr/>
            <p:nvPr/>
          </p:nvSpPr>
          <p:spPr>
            <a:xfrm>
              <a:off x="3476500" y="3005250"/>
              <a:ext cx="55750" cy="36425"/>
            </a:xfrm>
            <a:custGeom>
              <a:rect b="b" l="l" r="r" t="t"/>
              <a:pathLst>
                <a:path extrusionOk="0" h="1457" w="2230">
                  <a:moveTo>
                    <a:pt x="1347" y="239"/>
                  </a:moveTo>
                  <a:cubicBezTo>
                    <a:pt x="1578" y="239"/>
                    <a:pt x="1789" y="330"/>
                    <a:pt x="1824" y="609"/>
                  </a:cubicBezTo>
                  <a:cubicBezTo>
                    <a:pt x="1869" y="1031"/>
                    <a:pt x="1598" y="1162"/>
                    <a:pt x="1259" y="1162"/>
                  </a:cubicBezTo>
                  <a:cubicBezTo>
                    <a:pt x="908" y="1162"/>
                    <a:pt x="486" y="1022"/>
                    <a:pt x="268" y="922"/>
                  </a:cubicBezTo>
                  <a:cubicBezTo>
                    <a:pt x="407" y="655"/>
                    <a:pt x="639" y="446"/>
                    <a:pt x="907" y="330"/>
                  </a:cubicBezTo>
                  <a:cubicBezTo>
                    <a:pt x="1032" y="279"/>
                    <a:pt x="1194" y="239"/>
                    <a:pt x="1347" y="239"/>
                  </a:cubicBezTo>
                  <a:close/>
                  <a:moveTo>
                    <a:pt x="1339" y="0"/>
                  </a:moveTo>
                  <a:cubicBezTo>
                    <a:pt x="1158" y="0"/>
                    <a:pt x="972" y="42"/>
                    <a:pt x="814" y="109"/>
                  </a:cubicBezTo>
                  <a:cubicBezTo>
                    <a:pt x="663" y="167"/>
                    <a:pt x="419" y="342"/>
                    <a:pt x="245" y="562"/>
                  </a:cubicBezTo>
                  <a:cubicBezTo>
                    <a:pt x="129" y="713"/>
                    <a:pt x="1" y="1085"/>
                    <a:pt x="59" y="1131"/>
                  </a:cubicBezTo>
                  <a:cubicBezTo>
                    <a:pt x="256" y="1305"/>
                    <a:pt x="581" y="1328"/>
                    <a:pt x="825" y="1386"/>
                  </a:cubicBezTo>
                  <a:cubicBezTo>
                    <a:pt x="974" y="1424"/>
                    <a:pt x="1148" y="1456"/>
                    <a:pt x="1314" y="1456"/>
                  </a:cubicBezTo>
                  <a:cubicBezTo>
                    <a:pt x="1406" y="1456"/>
                    <a:pt x="1497" y="1446"/>
                    <a:pt x="1580" y="1421"/>
                  </a:cubicBezTo>
                  <a:cubicBezTo>
                    <a:pt x="1998" y="1305"/>
                    <a:pt x="2230" y="748"/>
                    <a:pt x="2033" y="365"/>
                  </a:cubicBezTo>
                  <a:cubicBezTo>
                    <a:pt x="1898" y="102"/>
                    <a:pt x="1624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2"/>
            <p:cNvSpPr/>
            <p:nvPr/>
          </p:nvSpPr>
          <p:spPr>
            <a:xfrm>
              <a:off x="3352000" y="2998975"/>
              <a:ext cx="11625" cy="11050"/>
            </a:xfrm>
            <a:custGeom>
              <a:rect b="b" l="l" r="r" t="t"/>
              <a:pathLst>
                <a:path extrusionOk="0" h="442" w="465">
                  <a:moveTo>
                    <a:pt x="233" y="0"/>
                  </a:moveTo>
                  <a:cubicBezTo>
                    <a:pt x="117" y="0"/>
                    <a:pt x="1" y="105"/>
                    <a:pt x="12" y="221"/>
                  </a:cubicBezTo>
                  <a:cubicBezTo>
                    <a:pt x="12" y="337"/>
                    <a:pt x="117" y="442"/>
                    <a:pt x="233" y="442"/>
                  </a:cubicBezTo>
                  <a:cubicBezTo>
                    <a:pt x="349" y="442"/>
                    <a:pt x="465" y="337"/>
                    <a:pt x="453" y="221"/>
                  </a:cubicBezTo>
                  <a:cubicBezTo>
                    <a:pt x="453" y="105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12"/>
          <p:cNvSpPr/>
          <p:nvPr/>
        </p:nvSpPr>
        <p:spPr>
          <a:xfrm flipH="1" rot="-1720377">
            <a:off x="743057" y="-323487"/>
            <a:ext cx="927086" cy="845552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2"/>
          <p:cNvSpPr/>
          <p:nvPr/>
        </p:nvSpPr>
        <p:spPr>
          <a:xfrm flipH="1" rot="-842110">
            <a:off x="123693" y="52957"/>
            <a:ext cx="497132" cy="49113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2" name="Google Shape;722;p12"/>
          <p:cNvGrpSpPr/>
          <p:nvPr/>
        </p:nvGrpSpPr>
        <p:grpSpPr>
          <a:xfrm flipH="1" rot="6757396">
            <a:off x="7704419" y="323603"/>
            <a:ext cx="414892" cy="1399056"/>
            <a:chOff x="954700" y="3672025"/>
            <a:chExt cx="106825" cy="360200"/>
          </a:xfrm>
        </p:grpSpPr>
        <p:sp>
          <p:nvSpPr>
            <p:cNvPr id="723" name="Google Shape;723;p12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2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2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2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2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2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2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2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2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12"/>
          <p:cNvGrpSpPr/>
          <p:nvPr/>
        </p:nvGrpSpPr>
        <p:grpSpPr>
          <a:xfrm rot="4839262">
            <a:off x="727815" y="491434"/>
            <a:ext cx="735585" cy="735614"/>
            <a:chOff x="2894600" y="3171950"/>
            <a:chExt cx="210450" cy="217125"/>
          </a:xfrm>
        </p:grpSpPr>
        <p:sp>
          <p:nvSpPr>
            <p:cNvPr id="733" name="Google Shape;733;p12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2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AND_TWO_COLUMNS_1_1_1">
    <p:bg>
      <p:bgPr>
        <a:solidFill>
          <a:schemeClr val="accent1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3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1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oogle Shape;738;p14"/>
          <p:cNvGrpSpPr/>
          <p:nvPr/>
        </p:nvGrpSpPr>
        <p:grpSpPr>
          <a:xfrm rot="-2009154">
            <a:off x="7709718" y="-105421"/>
            <a:ext cx="569387" cy="950286"/>
            <a:chOff x="1980950" y="3649100"/>
            <a:chExt cx="146600" cy="244675"/>
          </a:xfrm>
        </p:grpSpPr>
        <p:sp>
          <p:nvSpPr>
            <p:cNvPr id="739" name="Google Shape;739;p14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4"/>
          <p:cNvGrpSpPr/>
          <p:nvPr/>
        </p:nvGrpSpPr>
        <p:grpSpPr>
          <a:xfrm rot="-566270">
            <a:off x="8628154" y="166731"/>
            <a:ext cx="623491" cy="1156677"/>
            <a:chOff x="2369275" y="3344925"/>
            <a:chExt cx="160525" cy="297800"/>
          </a:xfrm>
        </p:grpSpPr>
        <p:sp>
          <p:nvSpPr>
            <p:cNvPr id="751" name="Google Shape;751;p14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4"/>
          <p:cNvGrpSpPr/>
          <p:nvPr/>
        </p:nvGrpSpPr>
        <p:grpSpPr>
          <a:xfrm rot="6522359">
            <a:off x="8016507" y="583527"/>
            <a:ext cx="414893" cy="1399068"/>
            <a:chOff x="954700" y="3672025"/>
            <a:chExt cx="106825" cy="360200"/>
          </a:xfrm>
        </p:grpSpPr>
        <p:sp>
          <p:nvSpPr>
            <p:cNvPr id="767" name="Google Shape;767;p14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14"/>
          <p:cNvGrpSpPr/>
          <p:nvPr/>
        </p:nvGrpSpPr>
        <p:grpSpPr>
          <a:xfrm rot="-3717561">
            <a:off x="411764" y="3419439"/>
            <a:ext cx="360249" cy="1149361"/>
            <a:chOff x="616875" y="3027700"/>
            <a:chExt cx="97525" cy="311150"/>
          </a:xfrm>
        </p:grpSpPr>
        <p:sp>
          <p:nvSpPr>
            <p:cNvPr id="777" name="Google Shape;777;p14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14"/>
          <p:cNvSpPr/>
          <p:nvPr/>
        </p:nvSpPr>
        <p:spPr>
          <a:xfrm rot="1965861">
            <a:off x="148484" y="4390720"/>
            <a:ext cx="494402" cy="89708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4"/>
          <p:cNvSpPr/>
          <p:nvPr/>
        </p:nvSpPr>
        <p:spPr>
          <a:xfrm rot="2153135">
            <a:off x="863825" y="4431225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14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">
    <p:bg>
      <p:bgPr>
        <a:solidFill>
          <a:schemeClr val="accent1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15"/>
          <p:cNvGrpSpPr/>
          <p:nvPr/>
        </p:nvGrpSpPr>
        <p:grpSpPr>
          <a:xfrm flipH="1" rot="2009154">
            <a:off x="885347" y="-216021"/>
            <a:ext cx="569387" cy="950286"/>
            <a:chOff x="1980950" y="3649100"/>
            <a:chExt cx="146600" cy="244675"/>
          </a:xfrm>
        </p:grpSpPr>
        <p:sp>
          <p:nvSpPr>
            <p:cNvPr id="787" name="Google Shape;787;p15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15"/>
          <p:cNvGrpSpPr/>
          <p:nvPr/>
        </p:nvGrpSpPr>
        <p:grpSpPr>
          <a:xfrm flipH="1" rot="566270">
            <a:off x="-104719" y="164606"/>
            <a:ext cx="623491" cy="1156677"/>
            <a:chOff x="2369275" y="3344925"/>
            <a:chExt cx="160525" cy="297800"/>
          </a:xfrm>
        </p:grpSpPr>
        <p:sp>
          <p:nvSpPr>
            <p:cNvPr id="799" name="Google Shape;799;p15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15"/>
          <p:cNvGrpSpPr/>
          <p:nvPr/>
        </p:nvGrpSpPr>
        <p:grpSpPr>
          <a:xfrm flipH="1" rot="-7337878">
            <a:off x="646820" y="669576"/>
            <a:ext cx="414887" cy="1399055"/>
            <a:chOff x="954700" y="3672025"/>
            <a:chExt cx="106825" cy="360200"/>
          </a:xfrm>
        </p:grpSpPr>
        <p:sp>
          <p:nvSpPr>
            <p:cNvPr id="815" name="Google Shape;815;p15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15"/>
          <p:cNvGrpSpPr/>
          <p:nvPr/>
        </p:nvGrpSpPr>
        <p:grpSpPr>
          <a:xfrm flipH="1" rot="3717561">
            <a:off x="8515339" y="3419439"/>
            <a:ext cx="360249" cy="1149361"/>
            <a:chOff x="616875" y="3027700"/>
            <a:chExt cx="97525" cy="311150"/>
          </a:xfrm>
        </p:grpSpPr>
        <p:sp>
          <p:nvSpPr>
            <p:cNvPr id="825" name="Google Shape;825;p15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15"/>
          <p:cNvSpPr/>
          <p:nvPr/>
        </p:nvSpPr>
        <p:spPr>
          <a:xfrm flipH="1" rot="-1965861">
            <a:off x="8644466" y="4390720"/>
            <a:ext cx="494402" cy="89708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5"/>
          <p:cNvSpPr/>
          <p:nvPr/>
        </p:nvSpPr>
        <p:spPr>
          <a:xfrm flipH="1" rot="-1228039">
            <a:off x="7921507" y="4498224"/>
            <a:ext cx="526617" cy="541772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5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1"/>
        </a:solidFill>
      </p:bgPr>
    </p:bg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6"/>
          <p:cNvSpPr txBox="1"/>
          <p:nvPr>
            <p:ph idx="1" type="subTitle"/>
          </p:nvPr>
        </p:nvSpPr>
        <p:spPr>
          <a:xfrm>
            <a:off x="1154149" y="2241096"/>
            <a:ext cx="30540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35" name="Google Shape;835;p16"/>
          <p:cNvSpPr txBox="1"/>
          <p:nvPr>
            <p:ph type="ctrTitle"/>
          </p:nvPr>
        </p:nvSpPr>
        <p:spPr>
          <a:xfrm>
            <a:off x="1220742" y="1706058"/>
            <a:ext cx="2916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836" name="Google Shape;836;p16"/>
          <p:cNvSpPr/>
          <p:nvPr/>
        </p:nvSpPr>
        <p:spPr>
          <a:xfrm rot="-955344">
            <a:off x="7599432" y="1501397"/>
            <a:ext cx="494404" cy="89709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7" name="Google Shape;837;p16"/>
          <p:cNvGrpSpPr/>
          <p:nvPr/>
        </p:nvGrpSpPr>
        <p:grpSpPr>
          <a:xfrm rot="-3934734">
            <a:off x="7006682" y="2802455"/>
            <a:ext cx="1713225" cy="1227663"/>
            <a:chOff x="692625" y="2569725"/>
            <a:chExt cx="463800" cy="332350"/>
          </a:xfrm>
        </p:grpSpPr>
        <p:sp>
          <p:nvSpPr>
            <p:cNvPr id="838" name="Google Shape;838;p16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16"/>
          <p:cNvGrpSpPr/>
          <p:nvPr/>
        </p:nvGrpSpPr>
        <p:grpSpPr>
          <a:xfrm rot="-4458744">
            <a:off x="6837600" y="3805676"/>
            <a:ext cx="394600" cy="1330542"/>
            <a:chOff x="954700" y="3672025"/>
            <a:chExt cx="106825" cy="360200"/>
          </a:xfrm>
        </p:grpSpPr>
        <p:sp>
          <p:nvSpPr>
            <p:cNvPr id="841" name="Google Shape;841;p16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16"/>
          <p:cNvGrpSpPr/>
          <p:nvPr/>
        </p:nvGrpSpPr>
        <p:grpSpPr>
          <a:xfrm rot="384839">
            <a:off x="8453421" y="1772702"/>
            <a:ext cx="883127" cy="855940"/>
            <a:chOff x="852825" y="3133350"/>
            <a:chExt cx="216825" cy="210150"/>
          </a:xfrm>
        </p:grpSpPr>
        <p:sp>
          <p:nvSpPr>
            <p:cNvPr id="851" name="Google Shape;851;p16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16"/>
          <p:cNvGrpSpPr/>
          <p:nvPr/>
        </p:nvGrpSpPr>
        <p:grpSpPr>
          <a:xfrm rot="-2700000">
            <a:off x="8329299" y="3793812"/>
            <a:ext cx="388232" cy="608020"/>
            <a:chOff x="683900" y="3612800"/>
            <a:chExt cx="105100" cy="164600"/>
          </a:xfrm>
        </p:grpSpPr>
        <p:sp>
          <p:nvSpPr>
            <p:cNvPr id="854" name="Google Shape;854;p16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16"/>
          <p:cNvGrpSpPr/>
          <p:nvPr/>
        </p:nvGrpSpPr>
        <p:grpSpPr>
          <a:xfrm rot="9820777">
            <a:off x="6915359" y="3622310"/>
            <a:ext cx="239084" cy="580026"/>
            <a:chOff x="1282375" y="3450000"/>
            <a:chExt cx="64725" cy="157025"/>
          </a:xfrm>
        </p:grpSpPr>
        <p:sp>
          <p:nvSpPr>
            <p:cNvPr id="857" name="Google Shape;857;p1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16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861" name="Google Shape;861;p16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16"/>
          <p:cNvGrpSpPr/>
          <p:nvPr/>
        </p:nvGrpSpPr>
        <p:grpSpPr>
          <a:xfrm rot="-9804196">
            <a:off x="8304466" y="1230055"/>
            <a:ext cx="239087" cy="580033"/>
            <a:chOff x="1282375" y="3450000"/>
            <a:chExt cx="64725" cy="157025"/>
          </a:xfrm>
        </p:grpSpPr>
        <p:sp>
          <p:nvSpPr>
            <p:cNvPr id="867" name="Google Shape;867;p1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0" name="Google Shape;870;p16"/>
          <p:cNvSpPr/>
          <p:nvPr/>
        </p:nvSpPr>
        <p:spPr>
          <a:xfrm rot="1965861">
            <a:off x="8769359" y="2967745"/>
            <a:ext cx="494402" cy="89708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16"/>
          <p:cNvSpPr/>
          <p:nvPr/>
        </p:nvSpPr>
        <p:spPr>
          <a:xfrm rot="2153135">
            <a:off x="8561175" y="4655913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2" name="Google Shape;872;p16"/>
          <p:cNvGrpSpPr/>
          <p:nvPr/>
        </p:nvGrpSpPr>
        <p:grpSpPr>
          <a:xfrm rot="-714897">
            <a:off x="6205882" y="4634928"/>
            <a:ext cx="883118" cy="855931"/>
            <a:chOff x="852825" y="3133350"/>
            <a:chExt cx="216825" cy="210150"/>
          </a:xfrm>
        </p:grpSpPr>
        <p:sp>
          <p:nvSpPr>
            <p:cNvPr id="873" name="Google Shape;873;p16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ONE_COLUMN_TEXT_2">
    <p:bg>
      <p:bgPr>
        <a:solidFill>
          <a:schemeClr val="accent1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7"/>
          <p:cNvSpPr txBox="1"/>
          <p:nvPr>
            <p:ph idx="1" type="subTitle"/>
          </p:nvPr>
        </p:nvSpPr>
        <p:spPr>
          <a:xfrm>
            <a:off x="4937808" y="2241096"/>
            <a:ext cx="30540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77" name="Google Shape;877;p17"/>
          <p:cNvSpPr txBox="1"/>
          <p:nvPr>
            <p:ph type="ctrTitle"/>
          </p:nvPr>
        </p:nvSpPr>
        <p:spPr>
          <a:xfrm>
            <a:off x="5004401" y="1706058"/>
            <a:ext cx="2916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878" name="Google Shape;878;p17"/>
          <p:cNvGrpSpPr/>
          <p:nvPr/>
        </p:nvGrpSpPr>
        <p:grpSpPr>
          <a:xfrm rot="4523173">
            <a:off x="8060647" y="-226206"/>
            <a:ext cx="726710" cy="280238"/>
            <a:chOff x="1154075" y="3734125"/>
            <a:chExt cx="201750" cy="77800"/>
          </a:xfrm>
        </p:grpSpPr>
        <p:sp>
          <p:nvSpPr>
            <p:cNvPr id="879" name="Google Shape;879;p17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17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887" name="Google Shape;887;p17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17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890" name="Google Shape;890;p17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17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900" name="Google Shape;900;p17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17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906" name="Google Shape;906;p17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Google Shape;909;p17"/>
          <p:cNvGrpSpPr/>
          <p:nvPr/>
        </p:nvGrpSpPr>
        <p:grpSpPr>
          <a:xfrm rot="1115555">
            <a:off x="8162817" y="523369"/>
            <a:ext cx="522375" cy="871932"/>
            <a:chOff x="1206025" y="3008250"/>
            <a:chExt cx="146600" cy="244700"/>
          </a:xfrm>
        </p:grpSpPr>
        <p:sp>
          <p:nvSpPr>
            <p:cNvPr id="910" name="Google Shape;910;p17"/>
            <p:cNvSpPr/>
            <p:nvPr/>
          </p:nvSpPr>
          <p:spPr>
            <a:xfrm>
              <a:off x="1206025" y="3008250"/>
              <a:ext cx="146600" cy="244700"/>
            </a:xfrm>
            <a:custGeom>
              <a:rect b="b" l="l" r="r" t="t"/>
              <a:pathLst>
                <a:path extrusionOk="0" h="9788" w="5864">
                  <a:moveTo>
                    <a:pt x="3936" y="1417"/>
                  </a:moveTo>
                  <a:cubicBezTo>
                    <a:pt x="3936" y="1464"/>
                    <a:pt x="3913" y="1487"/>
                    <a:pt x="3913" y="1522"/>
                  </a:cubicBezTo>
                  <a:cubicBezTo>
                    <a:pt x="3890" y="2253"/>
                    <a:pt x="3855" y="2985"/>
                    <a:pt x="3936" y="3716"/>
                  </a:cubicBezTo>
                  <a:cubicBezTo>
                    <a:pt x="3936" y="3809"/>
                    <a:pt x="3948" y="3878"/>
                    <a:pt x="3936" y="3971"/>
                  </a:cubicBezTo>
                  <a:cubicBezTo>
                    <a:pt x="3902" y="4331"/>
                    <a:pt x="4029" y="4668"/>
                    <a:pt x="4134" y="5016"/>
                  </a:cubicBezTo>
                  <a:cubicBezTo>
                    <a:pt x="4145" y="5074"/>
                    <a:pt x="4180" y="5132"/>
                    <a:pt x="4227" y="5167"/>
                  </a:cubicBezTo>
                  <a:cubicBezTo>
                    <a:pt x="4296" y="5272"/>
                    <a:pt x="4389" y="5388"/>
                    <a:pt x="4389" y="5539"/>
                  </a:cubicBezTo>
                  <a:cubicBezTo>
                    <a:pt x="4389" y="5585"/>
                    <a:pt x="4424" y="5620"/>
                    <a:pt x="4459" y="5666"/>
                  </a:cubicBezTo>
                  <a:cubicBezTo>
                    <a:pt x="4679" y="6015"/>
                    <a:pt x="4877" y="6363"/>
                    <a:pt x="5004" y="6758"/>
                  </a:cubicBezTo>
                  <a:cubicBezTo>
                    <a:pt x="5028" y="6816"/>
                    <a:pt x="5062" y="6874"/>
                    <a:pt x="5086" y="6908"/>
                  </a:cubicBezTo>
                  <a:cubicBezTo>
                    <a:pt x="5167" y="7106"/>
                    <a:pt x="5271" y="7292"/>
                    <a:pt x="5329" y="7512"/>
                  </a:cubicBezTo>
                  <a:cubicBezTo>
                    <a:pt x="5353" y="7617"/>
                    <a:pt x="5434" y="7686"/>
                    <a:pt x="5469" y="7768"/>
                  </a:cubicBezTo>
                  <a:cubicBezTo>
                    <a:pt x="5504" y="7814"/>
                    <a:pt x="5527" y="7860"/>
                    <a:pt x="5550" y="7907"/>
                  </a:cubicBezTo>
                  <a:cubicBezTo>
                    <a:pt x="5620" y="8069"/>
                    <a:pt x="5689" y="8232"/>
                    <a:pt x="5759" y="8406"/>
                  </a:cubicBezTo>
                  <a:cubicBezTo>
                    <a:pt x="5840" y="8534"/>
                    <a:pt x="5864" y="8673"/>
                    <a:pt x="5817" y="8812"/>
                  </a:cubicBezTo>
                  <a:cubicBezTo>
                    <a:pt x="5794" y="8917"/>
                    <a:pt x="5794" y="9033"/>
                    <a:pt x="5794" y="9149"/>
                  </a:cubicBezTo>
                  <a:cubicBezTo>
                    <a:pt x="5805" y="9312"/>
                    <a:pt x="5736" y="9428"/>
                    <a:pt x="5596" y="9509"/>
                  </a:cubicBezTo>
                  <a:cubicBezTo>
                    <a:pt x="5446" y="9613"/>
                    <a:pt x="5295" y="9706"/>
                    <a:pt x="5109" y="9729"/>
                  </a:cubicBezTo>
                  <a:cubicBezTo>
                    <a:pt x="4888" y="9764"/>
                    <a:pt x="4691" y="9788"/>
                    <a:pt x="4470" y="9788"/>
                  </a:cubicBezTo>
                  <a:cubicBezTo>
                    <a:pt x="4076" y="9788"/>
                    <a:pt x="3669" y="9788"/>
                    <a:pt x="3286" y="9776"/>
                  </a:cubicBezTo>
                  <a:cubicBezTo>
                    <a:pt x="3089" y="9776"/>
                    <a:pt x="2892" y="9741"/>
                    <a:pt x="2706" y="9729"/>
                  </a:cubicBezTo>
                  <a:cubicBezTo>
                    <a:pt x="2613" y="9729"/>
                    <a:pt x="2508" y="9718"/>
                    <a:pt x="2427" y="9718"/>
                  </a:cubicBezTo>
                  <a:cubicBezTo>
                    <a:pt x="2160" y="9718"/>
                    <a:pt x="1916" y="9718"/>
                    <a:pt x="1661" y="9729"/>
                  </a:cubicBezTo>
                  <a:cubicBezTo>
                    <a:pt x="1498" y="9729"/>
                    <a:pt x="1324" y="9741"/>
                    <a:pt x="1173" y="9671"/>
                  </a:cubicBezTo>
                  <a:cubicBezTo>
                    <a:pt x="1150" y="9660"/>
                    <a:pt x="1115" y="9660"/>
                    <a:pt x="1092" y="9660"/>
                  </a:cubicBezTo>
                  <a:cubicBezTo>
                    <a:pt x="825" y="9671"/>
                    <a:pt x="593" y="9555"/>
                    <a:pt x="349" y="9486"/>
                  </a:cubicBezTo>
                  <a:cubicBezTo>
                    <a:pt x="129" y="9404"/>
                    <a:pt x="12" y="9230"/>
                    <a:pt x="1" y="8998"/>
                  </a:cubicBezTo>
                  <a:cubicBezTo>
                    <a:pt x="1" y="8847"/>
                    <a:pt x="12" y="8685"/>
                    <a:pt x="70" y="8522"/>
                  </a:cubicBezTo>
                  <a:cubicBezTo>
                    <a:pt x="175" y="8278"/>
                    <a:pt x="268" y="8035"/>
                    <a:pt x="384" y="7779"/>
                  </a:cubicBezTo>
                  <a:cubicBezTo>
                    <a:pt x="535" y="7431"/>
                    <a:pt x="686" y="7083"/>
                    <a:pt x="860" y="6769"/>
                  </a:cubicBezTo>
                  <a:cubicBezTo>
                    <a:pt x="941" y="6595"/>
                    <a:pt x="1034" y="6421"/>
                    <a:pt x="1115" y="6258"/>
                  </a:cubicBezTo>
                  <a:cubicBezTo>
                    <a:pt x="1139" y="6235"/>
                    <a:pt x="1162" y="6200"/>
                    <a:pt x="1197" y="6154"/>
                  </a:cubicBezTo>
                  <a:cubicBezTo>
                    <a:pt x="1255" y="6084"/>
                    <a:pt x="1336" y="6015"/>
                    <a:pt x="1382" y="5922"/>
                  </a:cubicBezTo>
                  <a:cubicBezTo>
                    <a:pt x="1580" y="5597"/>
                    <a:pt x="1789" y="5248"/>
                    <a:pt x="1986" y="4900"/>
                  </a:cubicBezTo>
                  <a:cubicBezTo>
                    <a:pt x="2044" y="4796"/>
                    <a:pt x="2102" y="4703"/>
                    <a:pt x="2067" y="4575"/>
                  </a:cubicBezTo>
                  <a:cubicBezTo>
                    <a:pt x="2044" y="4552"/>
                    <a:pt x="2067" y="4494"/>
                    <a:pt x="2067" y="4459"/>
                  </a:cubicBezTo>
                  <a:cubicBezTo>
                    <a:pt x="2160" y="4064"/>
                    <a:pt x="2125" y="3681"/>
                    <a:pt x="2102" y="3275"/>
                  </a:cubicBezTo>
                  <a:cubicBezTo>
                    <a:pt x="2091" y="2845"/>
                    <a:pt x="2032" y="2427"/>
                    <a:pt x="2125" y="2021"/>
                  </a:cubicBezTo>
                  <a:cubicBezTo>
                    <a:pt x="2137" y="1975"/>
                    <a:pt x="2125" y="1940"/>
                    <a:pt x="2125" y="1905"/>
                  </a:cubicBezTo>
                  <a:cubicBezTo>
                    <a:pt x="2102" y="1766"/>
                    <a:pt x="2079" y="1626"/>
                    <a:pt x="2044" y="1452"/>
                  </a:cubicBezTo>
                  <a:cubicBezTo>
                    <a:pt x="1963" y="1394"/>
                    <a:pt x="1858" y="1324"/>
                    <a:pt x="1742" y="1255"/>
                  </a:cubicBezTo>
                  <a:cubicBezTo>
                    <a:pt x="1731" y="953"/>
                    <a:pt x="1731" y="639"/>
                    <a:pt x="1742" y="338"/>
                  </a:cubicBezTo>
                  <a:cubicBezTo>
                    <a:pt x="1754" y="175"/>
                    <a:pt x="1951" y="24"/>
                    <a:pt x="2091" y="24"/>
                  </a:cubicBezTo>
                  <a:cubicBezTo>
                    <a:pt x="2276" y="24"/>
                    <a:pt x="2474" y="1"/>
                    <a:pt x="2671" y="1"/>
                  </a:cubicBezTo>
                  <a:lnTo>
                    <a:pt x="3228" y="1"/>
                  </a:lnTo>
                  <a:lnTo>
                    <a:pt x="3809" y="1"/>
                  </a:lnTo>
                  <a:lnTo>
                    <a:pt x="4018" y="1"/>
                  </a:lnTo>
                  <a:cubicBezTo>
                    <a:pt x="4122" y="24"/>
                    <a:pt x="4180" y="59"/>
                    <a:pt x="4180" y="164"/>
                  </a:cubicBezTo>
                  <a:lnTo>
                    <a:pt x="4180" y="1185"/>
                  </a:lnTo>
                  <a:cubicBezTo>
                    <a:pt x="4180" y="1220"/>
                    <a:pt x="4157" y="1278"/>
                    <a:pt x="4122" y="1313"/>
                  </a:cubicBezTo>
                  <a:cubicBezTo>
                    <a:pt x="4052" y="1313"/>
                    <a:pt x="3994" y="1359"/>
                    <a:pt x="3936" y="1417"/>
                  </a:cubicBezTo>
                  <a:close/>
                  <a:moveTo>
                    <a:pt x="2474" y="4482"/>
                  </a:moveTo>
                  <a:cubicBezTo>
                    <a:pt x="2323" y="4691"/>
                    <a:pt x="2195" y="4912"/>
                    <a:pt x="2125" y="5179"/>
                  </a:cubicBezTo>
                  <a:cubicBezTo>
                    <a:pt x="2125" y="5202"/>
                    <a:pt x="2091" y="5237"/>
                    <a:pt x="2079" y="5260"/>
                  </a:cubicBezTo>
                  <a:cubicBezTo>
                    <a:pt x="1951" y="5504"/>
                    <a:pt x="1812" y="5736"/>
                    <a:pt x="1673" y="5991"/>
                  </a:cubicBezTo>
                  <a:cubicBezTo>
                    <a:pt x="1603" y="6107"/>
                    <a:pt x="1545" y="6223"/>
                    <a:pt x="1464" y="6316"/>
                  </a:cubicBezTo>
                  <a:cubicBezTo>
                    <a:pt x="1394" y="6432"/>
                    <a:pt x="1289" y="6549"/>
                    <a:pt x="1231" y="6688"/>
                  </a:cubicBezTo>
                  <a:cubicBezTo>
                    <a:pt x="1150" y="6920"/>
                    <a:pt x="999" y="7117"/>
                    <a:pt x="918" y="7338"/>
                  </a:cubicBezTo>
                  <a:cubicBezTo>
                    <a:pt x="790" y="7640"/>
                    <a:pt x="651" y="7965"/>
                    <a:pt x="535" y="8267"/>
                  </a:cubicBezTo>
                  <a:cubicBezTo>
                    <a:pt x="477" y="8406"/>
                    <a:pt x="419" y="8569"/>
                    <a:pt x="361" y="8719"/>
                  </a:cubicBezTo>
                  <a:cubicBezTo>
                    <a:pt x="291" y="8870"/>
                    <a:pt x="326" y="9068"/>
                    <a:pt x="535" y="9137"/>
                  </a:cubicBezTo>
                  <a:cubicBezTo>
                    <a:pt x="616" y="9161"/>
                    <a:pt x="697" y="9184"/>
                    <a:pt x="755" y="9242"/>
                  </a:cubicBezTo>
                  <a:cubicBezTo>
                    <a:pt x="906" y="9358"/>
                    <a:pt x="1080" y="9358"/>
                    <a:pt x="1243" y="9358"/>
                  </a:cubicBezTo>
                  <a:lnTo>
                    <a:pt x="1777" y="9358"/>
                  </a:lnTo>
                  <a:cubicBezTo>
                    <a:pt x="2079" y="9358"/>
                    <a:pt x="2381" y="9370"/>
                    <a:pt x="2683" y="9474"/>
                  </a:cubicBezTo>
                  <a:cubicBezTo>
                    <a:pt x="2775" y="9497"/>
                    <a:pt x="2857" y="9497"/>
                    <a:pt x="2961" y="9497"/>
                  </a:cubicBezTo>
                  <a:cubicBezTo>
                    <a:pt x="3495" y="9486"/>
                    <a:pt x="4052" y="9474"/>
                    <a:pt x="4586" y="9474"/>
                  </a:cubicBezTo>
                  <a:cubicBezTo>
                    <a:pt x="4830" y="9474"/>
                    <a:pt x="5016" y="9312"/>
                    <a:pt x="5271" y="9323"/>
                  </a:cubicBezTo>
                  <a:cubicBezTo>
                    <a:pt x="5306" y="9323"/>
                    <a:pt x="5364" y="9300"/>
                    <a:pt x="5411" y="9265"/>
                  </a:cubicBezTo>
                  <a:cubicBezTo>
                    <a:pt x="5457" y="9242"/>
                    <a:pt x="5504" y="9207"/>
                    <a:pt x="5527" y="9195"/>
                  </a:cubicBezTo>
                  <a:cubicBezTo>
                    <a:pt x="5585" y="8894"/>
                    <a:pt x="5550" y="8627"/>
                    <a:pt x="5399" y="8383"/>
                  </a:cubicBezTo>
                  <a:cubicBezTo>
                    <a:pt x="5283" y="8174"/>
                    <a:pt x="5225" y="7942"/>
                    <a:pt x="5097" y="7756"/>
                  </a:cubicBezTo>
                  <a:cubicBezTo>
                    <a:pt x="5062" y="7709"/>
                    <a:pt x="5039" y="7640"/>
                    <a:pt x="5016" y="7582"/>
                  </a:cubicBezTo>
                  <a:cubicBezTo>
                    <a:pt x="4900" y="7175"/>
                    <a:pt x="4714" y="6804"/>
                    <a:pt x="4540" y="6421"/>
                  </a:cubicBezTo>
                  <a:cubicBezTo>
                    <a:pt x="4378" y="6073"/>
                    <a:pt x="4192" y="5759"/>
                    <a:pt x="4018" y="5422"/>
                  </a:cubicBezTo>
                  <a:cubicBezTo>
                    <a:pt x="3913" y="5237"/>
                    <a:pt x="3832" y="5039"/>
                    <a:pt x="3646" y="4923"/>
                  </a:cubicBezTo>
                  <a:cubicBezTo>
                    <a:pt x="3623" y="4366"/>
                    <a:pt x="3658" y="3809"/>
                    <a:pt x="3611" y="3263"/>
                  </a:cubicBezTo>
                  <a:cubicBezTo>
                    <a:pt x="3588" y="2892"/>
                    <a:pt x="3611" y="2520"/>
                    <a:pt x="3623" y="2160"/>
                  </a:cubicBezTo>
                  <a:lnTo>
                    <a:pt x="3623" y="1789"/>
                  </a:lnTo>
                  <a:cubicBezTo>
                    <a:pt x="3623" y="1661"/>
                    <a:pt x="3646" y="1533"/>
                    <a:pt x="3658" y="1406"/>
                  </a:cubicBezTo>
                  <a:cubicBezTo>
                    <a:pt x="3426" y="1475"/>
                    <a:pt x="3205" y="1464"/>
                    <a:pt x="2973" y="1406"/>
                  </a:cubicBezTo>
                  <a:cubicBezTo>
                    <a:pt x="2787" y="1359"/>
                    <a:pt x="2601" y="1371"/>
                    <a:pt x="2392" y="1406"/>
                  </a:cubicBezTo>
                  <a:cubicBezTo>
                    <a:pt x="2404" y="1545"/>
                    <a:pt x="2427" y="1673"/>
                    <a:pt x="2427" y="1789"/>
                  </a:cubicBezTo>
                  <a:cubicBezTo>
                    <a:pt x="2439" y="2532"/>
                    <a:pt x="2439" y="3263"/>
                    <a:pt x="2450" y="3995"/>
                  </a:cubicBezTo>
                  <a:cubicBezTo>
                    <a:pt x="2427" y="4157"/>
                    <a:pt x="2450" y="4308"/>
                    <a:pt x="2474" y="4482"/>
                  </a:cubicBezTo>
                  <a:close/>
                  <a:moveTo>
                    <a:pt x="3844" y="999"/>
                  </a:moveTo>
                  <a:cubicBezTo>
                    <a:pt x="3844" y="744"/>
                    <a:pt x="3878" y="500"/>
                    <a:pt x="3832" y="268"/>
                  </a:cubicBezTo>
                  <a:cubicBezTo>
                    <a:pt x="3275" y="152"/>
                    <a:pt x="2741" y="210"/>
                    <a:pt x="2207" y="198"/>
                  </a:cubicBezTo>
                  <a:cubicBezTo>
                    <a:pt x="2079" y="198"/>
                    <a:pt x="1986" y="303"/>
                    <a:pt x="1974" y="442"/>
                  </a:cubicBezTo>
                  <a:cubicBezTo>
                    <a:pt x="1963" y="628"/>
                    <a:pt x="1986" y="802"/>
                    <a:pt x="2032" y="976"/>
                  </a:cubicBezTo>
                  <a:cubicBezTo>
                    <a:pt x="2044" y="1057"/>
                    <a:pt x="2102" y="1092"/>
                    <a:pt x="2172" y="1104"/>
                  </a:cubicBezTo>
                  <a:lnTo>
                    <a:pt x="2334" y="1104"/>
                  </a:lnTo>
                  <a:cubicBezTo>
                    <a:pt x="2543" y="1104"/>
                    <a:pt x="2741" y="1104"/>
                    <a:pt x="2950" y="1139"/>
                  </a:cubicBezTo>
                  <a:cubicBezTo>
                    <a:pt x="3124" y="1162"/>
                    <a:pt x="3298" y="1150"/>
                    <a:pt x="3472" y="1139"/>
                  </a:cubicBezTo>
                  <a:cubicBezTo>
                    <a:pt x="3588" y="1139"/>
                    <a:pt x="3727" y="1127"/>
                    <a:pt x="3844" y="9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1280625" y="313770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1"/>
                  </a:moveTo>
                  <a:cubicBezTo>
                    <a:pt x="279" y="349"/>
                    <a:pt x="163" y="268"/>
                    <a:pt x="47" y="210"/>
                  </a:cubicBezTo>
                  <a:cubicBezTo>
                    <a:pt x="24" y="198"/>
                    <a:pt x="0" y="140"/>
                    <a:pt x="24" y="117"/>
                  </a:cubicBezTo>
                  <a:cubicBezTo>
                    <a:pt x="35" y="36"/>
                    <a:pt x="105" y="12"/>
                    <a:pt x="209" y="1"/>
                  </a:cubicBezTo>
                  <a:cubicBezTo>
                    <a:pt x="279" y="1"/>
                    <a:pt x="360" y="12"/>
                    <a:pt x="395" y="82"/>
                  </a:cubicBezTo>
                  <a:cubicBezTo>
                    <a:pt x="418" y="94"/>
                    <a:pt x="418" y="128"/>
                    <a:pt x="418" y="140"/>
                  </a:cubicBezTo>
                  <a:cubicBezTo>
                    <a:pt x="430" y="198"/>
                    <a:pt x="442" y="256"/>
                    <a:pt x="453" y="3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1285550" y="3152500"/>
              <a:ext cx="10200" cy="6700"/>
            </a:xfrm>
            <a:custGeom>
              <a:rect b="b" l="l" r="r" t="t"/>
              <a:pathLst>
                <a:path extrusionOk="0" h="268" w="408">
                  <a:moveTo>
                    <a:pt x="361" y="1"/>
                  </a:moveTo>
                  <a:cubicBezTo>
                    <a:pt x="372" y="105"/>
                    <a:pt x="384" y="163"/>
                    <a:pt x="407" y="221"/>
                  </a:cubicBezTo>
                  <a:cubicBezTo>
                    <a:pt x="291" y="268"/>
                    <a:pt x="187" y="268"/>
                    <a:pt x="70" y="233"/>
                  </a:cubicBezTo>
                  <a:cubicBezTo>
                    <a:pt x="24" y="221"/>
                    <a:pt x="1" y="163"/>
                    <a:pt x="1" y="117"/>
                  </a:cubicBezTo>
                  <a:cubicBezTo>
                    <a:pt x="1" y="70"/>
                    <a:pt x="47" y="12"/>
                    <a:pt x="82" y="12"/>
                  </a:cubicBezTo>
                  <a:cubicBezTo>
                    <a:pt x="163" y="1"/>
                    <a:pt x="245" y="12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1282375" y="3103450"/>
              <a:ext cx="9300" cy="9600"/>
            </a:xfrm>
            <a:custGeom>
              <a:rect b="b" l="l" r="r" t="t"/>
              <a:pathLst>
                <a:path extrusionOk="0" h="384" w="372">
                  <a:moveTo>
                    <a:pt x="244" y="384"/>
                  </a:moveTo>
                  <a:cubicBezTo>
                    <a:pt x="174" y="326"/>
                    <a:pt x="93" y="268"/>
                    <a:pt x="58" y="210"/>
                  </a:cubicBezTo>
                  <a:cubicBezTo>
                    <a:pt x="0" y="152"/>
                    <a:pt x="23" y="59"/>
                    <a:pt x="93" y="36"/>
                  </a:cubicBezTo>
                  <a:cubicBezTo>
                    <a:pt x="186" y="1"/>
                    <a:pt x="255" y="1"/>
                    <a:pt x="314" y="70"/>
                  </a:cubicBezTo>
                  <a:cubicBezTo>
                    <a:pt x="372" y="128"/>
                    <a:pt x="360" y="210"/>
                    <a:pt x="314" y="279"/>
                  </a:cubicBezTo>
                  <a:cubicBezTo>
                    <a:pt x="302" y="303"/>
                    <a:pt x="267" y="326"/>
                    <a:pt x="244" y="3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1281200" y="3076750"/>
              <a:ext cx="11925" cy="5825"/>
            </a:xfrm>
            <a:custGeom>
              <a:rect b="b" l="l" r="r" t="t"/>
              <a:pathLst>
                <a:path extrusionOk="0" h="233" w="477">
                  <a:moveTo>
                    <a:pt x="256" y="233"/>
                  </a:moveTo>
                  <a:cubicBezTo>
                    <a:pt x="105" y="233"/>
                    <a:pt x="1" y="175"/>
                    <a:pt x="24" y="117"/>
                  </a:cubicBezTo>
                  <a:cubicBezTo>
                    <a:pt x="70" y="1"/>
                    <a:pt x="175" y="12"/>
                    <a:pt x="256" y="12"/>
                  </a:cubicBezTo>
                  <a:cubicBezTo>
                    <a:pt x="395" y="1"/>
                    <a:pt x="477" y="59"/>
                    <a:pt x="465" y="128"/>
                  </a:cubicBezTo>
                  <a:cubicBezTo>
                    <a:pt x="430" y="198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1280925" y="3061950"/>
              <a:ext cx="9000" cy="6425"/>
            </a:xfrm>
            <a:custGeom>
              <a:rect b="b" l="l" r="r" t="t"/>
              <a:pathLst>
                <a:path extrusionOk="0" h="257" w="360">
                  <a:moveTo>
                    <a:pt x="186" y="244"/>
                  </a:moveTo>
                  <a:cubicBezTo>
                    <a:pt x="139" y="221"/>
                    <a:pt x="93" y="221"/>
                    <a:pt x="58" y="198"/>
                  </a:cubicBezTo>
                  <a:cubicBezTo>
                    <a:pt x="23" y="186"/>
                    <a:pt x="0" y="140"/>
                    <a:pt x="0" y="105"/>
                  </a:cubicBezTo>
                  <a:cubicBezTo>
                    <a:pt x="0" y="82"/>
                    <a:pt x="35" y="36"/>
                    <a:pt x="70" y="24"/>
                  </a:cubicBezTo>
                  <a:cubicBezTo>
                    <a:pt x="139" y="1"/>
                    <a:pt x="209" y="1"/>
                    <a:pt x="267" y="24"/>
                  </a:cubicBezTo>
                  <a:cubicBezTo>
                    <a:pt x="302" y="36"/>
                    <a:pt x="360" y="82"/>
                    <a:pt x="360" y="117"/>
                  </a:cubicBezTo>
                  <a:cubicBezTo>
                    <a:pt x="360" y="163"/>
                    <a:pt x="313" y="198"/>
                    <a:pt x="290" y="221"/>
                  </a:cubicBezTo>
                  <a:cubicBezTo>
                    <a:pt x="267" y="256"/>
                    <a:pt x="232" y="244"/>
                    <a:pt x="186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1282075" y="3091275"/>
              <a:ext cx="8450" cy="6100"/>
            </a:xfrm>
            <a:custGeom>
              <a:rect b="b" l="l" r="r" t="t"/>
              <a:pathLst>
                <a:path extrusionOk="0" h="244" w="338">
                  <a:moveTo>
                    <a:pt x="163" y="244"/>
                  </a:moveTo>
                  <a:cubicBezTo>
                    <a:pt x="151" y="244"/>
                    <a:pt x="105" y="232"/>
                    <a:pt x="82" y="198"/>
                  </a:cubicBezTo>
                  <a:cubicBezTo>
                    <a:pt x="0" y="151"/>
                    <a:pt x="24" y="58"/>
                    <a:pt x="93" y="23"/>
                  </a:cubicBezTo>
                  <a:cubicBezTo>
                    <a:pt x="117" y="12"/>
                    <a:pt x="163" y="0"/>
                    <a:pt x="209" y="0"/>
                  </a:cubicBezTo>
                  <a:cubicBezTo>
                    <a:pt x="279" y="0"/>
                    <a:pt x="326" y="35"/>
                    <a:pt x="326" y="93"/>
                  </a:cubicBezTo>
                  <a:cubicBezTo>
                    <a:pt x="337" y="186"/>
                    <a:pt x="267" y="244"/>
                    <a:pt x="163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1285550" y="3163250"/>
              <a:ext cx="7575" cy="6400"/>
            </a:xfrm>
            <a:custGeom>
              <a:rect b="b" l="l" r="r" t="t"/>
              <a:pathLst>
                <a:path extrusionOk="0" h="256" w="303">
                  <a:moveTo>
                    <a:pt x="175" y="256"/>
                  </a:moveTo>
                  <a:cubicBezTo>
                    <a:pt x="59" y="232"/>
                    <a:pt x="1" y="198"/>
                    <a:pt x="1" y="116"/>
                  </a:cubicBezTo>
                  <a:cubicBezTo>
                    <a:pt x="1" y="47"/>
                    <a:pt x="70" y="0"/>
                    <a:pt x="163" y="23"/>
                  </a:cubicBezTo>
                  <a:cubicBezTo>
                    <a:pt x="233" y="23"/>
                    <a:pt x="303" y="93"/>
                    <a:pt x="279" y="151"/>
                  </a:cubicBezTo>
                  <a:cubicBezTo>
                    <a:pt x="256" y="198"/>
                    <a:pt x="198" y="221"/>
                    <a:pt x="17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1282950" y="3121750"/>
              <a:ext cx="5825" cy="6400"/>
            </a:xfrm>
            <a:custGeom>
              <a:rect b="b" l="l" r="r" t="t"/>
              <a:pathLst>
                <a:path extrusionOk="0" h="256" w="233">
                  <a:moveTo>
                    <a:pt x="105" y="256"/>
                  </a:moveTo>
                  <a:cubicBezTo>
                    <a:pt x="70" y="209"/>
                    <a:pt x="35" y="174"/>
                    <a:pt x="12" y="128"/>
                  </a:cubicBezTo>
                  <a:cubicBezTo>
                    <a:pt x="0" y="70"/>
                    <a:pt x="35" y="23"/>
                    <a:pt x="82" y="12"/>
                  </a:cubicBezTo>
                  <a:cubicBezTo>
                    <a:pt x="140" y="0"/>
                    <a:pt x="221" y="23"/>
                    <a:pt x="221" y="81"/>
                  </a:cubicBezTo>
                  <a:cubicBezTo>
                    <a:pt x="232" y="174"/>
                    <a:pt x="198" y="232"/>
                    <a:pt x="10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1290200" y="3178625"/>
              <a:ext cx="6125" cy="4950"/>
            </a:xfrm>
            <a:custGeom>
              <a:rect b="b" l="l" r="r" t="t"/>
              <a:pathLst>
                <a:path extrusionOk="0" h="198" w="245">
                  <a:moveTo>
                    <a:pt x="244" y="70"/>
                  </a:moveTo>
                  <a:cubicBezTo>
                    <a:pt x="233" y="163"/>
                    <a:pt x="163" y="198"/>
                    <a:pt x="82" y="186"/>
                  </a:cubicBezTo>
                  <a:cubicBezTo>
                    <a:pt x="35" y="175"/>
                    <a:pt x="1" y="128"/>
                    <a:pt x="12" y="82"/>
                  </a:cubicBezTo>
                  <a:cubicBezTo>
                    <a:pt x="47" y="12"/>
                    <a:pt x="105" y="1"/>
                    <a:pt x="163" y="12"/>
                  </a:cubicBezTo>
                  <a:cubicBezTo>
                    <a:pt x="186" y="12"/>
                    <a:pt x="221" y="59"/>
                    <a:pt x="244" y="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1220825" y="3192850"/>
              <a:ext cx="112925" cy="40650"/>
            </a:xfrm>
            <a:custGeom>
              <a:rect b="b" l="l" r="r" t="t"/>
              <a:pathLst>
                <a:path extrusionOk="0" h="1626" w="4517">
                  <a:moveTo>
                    <a:pt x="2462" y="0"/>
                  </a:moveTo>
                  <a:lnTo>
                    <a:pt x="3809" y="0"/>
                  </a:lnTo>
                  <a:cubicBezTo>
                    <a:pt x="3948" y="0"/>
                    <a:pt x="4053" y="35"/>
                    <a:pt x="4111" y="186"/>
                  </a:cubicBezTo>
                  <a:cubicBezTo>
                    <a:pt x="4227" y="465"/>
                    <a:pt x="4354" y="720"/>
                    <a:pt x="4470" y="999"/>
                  </a:cubicBezTo>
                  <a:cubicBezTo>
                    <a:pt x="4517" y="1103"/>
                    <a:pt x="4505" y="1219"/>
                    <a:pt x="4494" y="1335"/>
                  </a:cubicBezTo>
                  <a:cubicBezTo>
                    <a:pt x="4470" y="1394"/>
                    <a:pt x="4412" y="1463"/>
                    <a:pt x="4378" y="1486"/>
                  </a:cubicBezTo>
                  <a:cubicBezTo>
                    <a:pt x="4262" y="1568"/>
                    <a:pt x="4145" y="1626"/>
                    <a:pt x="4006" y="1626"/>
                  </a:cubicBezTo>
                  <a:lnTo>
                    <a:pt x="2195" y="1626"/>
                  </a:lnTo>
                  <a:cubicBezTo>
                    <a:pt x="2149" y="1626"/>
                    <a:pt x="2114" y="1626"/>
                    <a:pt x="2079" y="1602"/>
                  </a:cubicBezTo>
                  <a:cubicBezTo>
                    <a:pt x="1893" y="1521"/>
                    <a:pt x="1673" y="1533"/>
                    <a:pt x="1475" y="1533"/>
                  </a:cubicBezTo>
                  <a:cubicBezTo>
                    <a:pt x="1313" y="1533"/>
                    <a:pt x="1150" y="1533"/>
                    <a:pt x="988" y="1475"/>
                  </a:cubicBezTo>
                  <a:cubicBezTo>
                    <a:pt x="906" y="1452"/>
                    <a:pt x="790" y="1463"/>
                    <a:pt x="686" y="1463"/>
                  </a:cubicBezTo>
                  <a:lnTo>
                    <a:pt x="198" y="1463"/>
                  </a:lnTo>
                  <a:cubicBezTo>
                    <a:pt x="82" y="1463"/>
                    <a:pt x="36" y="1394"/>
                    <a:pt x="24" y="1289"/>
                  </a:cubicBezTo>
                  <a:cubicBezTo>
                    <a:pt x="1" y="1161"/>
                    <a:pt x="24" y="1022"/>
                    <a:pt x="117" y="929"/>
                  </a:cubicBezTo>
                  <a:cubicBezTo>
                    <a:pt x="221" y="825"/>
                    <a:pt x="326" y="709"/>
                    <a:pt x="384" y="546"/>
                  </a:cubicBezTo>
                  <a:cubicBezTo>
                    <a:pt x="430" y="430"/>
                    <a:pt x="512" y="349"/>
                    <a:pt x="581" y="256"/>
                  </a:cubicBezTo>
                  <a:cubicBezTo>
                    <a:pt x="616" y="233"/>
                    <a:pt x="663" y="209"/>
                    <a:pt x="686" y="198"/>
                  </a:cubicBezTo>
                  <a:cubicBezTo>
                    <a:pt x="732" y="186"/>
                    <a:pt x="790" y="186"/>
                    <a:pt x="802" y="151"/>
                  </a:cubicBezTo>
                  <a:cubicBezTo>
                    <a:pt x="872" y="0"/>
                    <a:pt x="1023" y="12"/>
                    <a:pt x="1150" y="12"/>
                  </a:cubicBezTo>
                  <a:cubicBezTo>
                    <a:pt x="1591" y="0"/>
                    <a:pt x="2021" y="0"/>
                    <a:pt x="2462" y="0"/>
                  </a:cubicBezTo>
                  <a:close/>
                  <a:moveTo>
                    <a:pt x="3762" y="244"/>
                  </a:moveTo>
                  <a:lnTo>
                    <a:pt x="1127" y="244"/>
                  </a:lnTo>
                  <a:cubicBezTo>
                    <a:pt x="988" y="244"/>
                    <a:pt x="872" y="314"/>
                    <a:pt x="814" y="407"/>
                  </a:cubicBezTo>
                  <a:cubicBezTo>
                    <a:pt x="651" y="604"/>
                    <a:pt x="523" y="836"/>
                    <a:pt x="384" y="1057"/>
                  </a:cubicBezTo>
                  <a:cubicBezTo>
                    <a:pt x="361" y="1068"/>
                    <a:pt x="384" y="1115"/>
                    <a:pt x="384" y="1161"/>
                  </a:cubicBezTo>
                  <a:lnTo>
                    <a:pt x="814" y="1161"/>
                  </a:lnTo>
                  <a:cubicBezTo>
                    <a:pt x="906" y="1161"/>
                    <a:pt x="1011" y="1173"/>
                    <a:pt x="1092" y="1196"/>
                  </a:cubicBezTo>
                  <a:cubicBezTo>
                    <a:pt x="1220" y="1243"/>
                    <a:pt x="1359" y="1254"/>
                    <a:pt x="1487" y="1254"/>
                  </a:cubicBezTo>
                  <a:cubicBezTo>
                    <a:pt x="1649" y="1254"/>
                    <a:pt x="1800" y="1231"/>
                    <a:pt x="1951" y="1277"/>
                  </a:cubicBezTo>
                  <a:cubicBezTo>
                    <a:pt x="2195" y="1359"/>
                    <a:pt x="2450" y="1335"/>
                    <a:pt x="2706" y="1347"/>
                  </a:cubicBezTo>
                  <a:lnTo>
                    <a:pt x="3890" y="1347"/>
                  </a:lnTo>
                  <a:cubicBezTo>
                    <a:pt x="4041" y="1347"/>
                    <a:pt x="4157" y="1335"/>
                    <a:pt x="4273" y="1173"/>
                  </a:cubicBezTo>
                  <a:cubicBezTo>
                    <a:pt x="4064" y="894"/>
                    <a:pt x="4029" y="546"/>
                    <a:pt x="3762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1" name="Google Shape;921;p17"/>
          <p:cNvSpPr/>
          <p:nvPr/>
        </p:nvSpPr>
        <p:spPr>
          <a:xfrm rot="-290954">
            <a:off x="83173" y="3527901"/>
            <a:ext cx="477421" cy="47165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2" name="Google Shape;922;p17"/>
          <p:cNvGrpSpPr/>
          <p:nvPr/>
        </p:nvGrpSpPr>
        <p:grpSpPr>
          <a:xfrm rot="-4044333">
            <a:off x="262800" y="4144473"/>
            <a:ext cx="1234481" cy="919854"/>
            <a:chOff x="1954550" y="2620525"/>
            <a:chExt cx="310850" cy="231625"/>
          </a:xfrm>
        </p:grpSpPr>
        <p:sp>
          <p:nvSpPr>
            <p:cNvPr id="923" name="Google Shape;923;p17"/>
            <p:cNvSpPr/>
            <p:nvPr/>
          </p:nvSpPr>
          <p:spPr>
            <a:xfrm>
              <a:off x="1954550" y="2620525"/>
              <a:ext cx="310850" cy="231625"/>
            </a:xfrm>
            <a:custGeom>
              <a:rect b="b" l="l" r="r" t="t"/>
              <a:pathLst>
                <a:path extrusionOk="0" h="9265" w="12434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2115625" y="2668975"/>
              <a:ext cx="62700" cy="44450"/>
            </a:xfrm>
            <a:custGeom>
              <a:rect b="b" l="l" r="r" t="t"/>
              <a:pathLst>
                <a:path extrusionOk="0" h="1778" w="2508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2021300" y="2692200"/>
              <a:ext cx="10750" cy="104500"/>
            </a:xfrm>
            <a:custGeom>
              <a:rect b="b" l="l" r="r" t="t"/>
              <a:pathLst>
                <a:path extrusionOk="0" h="4180" w="43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2053800" y="2689300"/>
              <a:ext cx="13950" cy="108000"/>
            </a:xfrm>
            <a:custGeom>
              <a:rect b="b" l="l" r="r" t="t"/>
              <a:pathLst>
                <a:path extrusionOk="0" h="4320" w="558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2081375" y="2683500"/>
              <a:ext cx="15700" cy="113500"/>
            </a:xfrm>
            <a:custGeom>
              <a:rect b="b" l="l" r="r" t="t"/>
              <a:pathLst>
                <a:path extrusionOk="0" h="4540" w="628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2165550" y="2722975"/>
              <a:ext cx="12200" cy="58650"/>
            </a:xfrm>
            <a:custGeom>
              <a:rect b="b" l="l" r="r" t="t"/>
              <a:pathLst>
                <a:path extrusionOk="0" h="2346" w="488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2140575" y="2727600"/>
              <a:ext cx="13100" cy="56925"/>
            </a:xfrm>
            <a:custGeom>
              <a:rect b="b" l="l" r="r" t="t"/>
              <a:pathLst>
                <a:path extrusionOk="0" h="2277" w="524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2121125" y="2724125"/>
              <a:ext cx="9900" cy="43850"/>
            </a:xfrm>
            <a:custGeom>
              <a:rect b="b" l="l" r="r" t="t"/>
              <a:pathLst>
                <a:path extrusionOk="0" h="1754" w="396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2126075" y="2779275"/>
              <a:ext cx="4075" cy="3800"/>
            </a:xfrm>
            <a:custGeom>
              <a:rect b="b" l="l" r="r" t="t"/>
              <a:pathLst>
                <a:path extrusionOk="0" h="152" w="163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17"/>
          <p:cNvGrpSpPr/>
          <p:nvPr/>
        </p:nvGrpSpPr>
        <p:grpSpPr>
          <a:xfrm rot="-1012302">
            <a:off x="353529" y="2777724"/>
            <a:ext cx="417388" cy="653682"/>
            <a:chOff x="683900" y="3612800"/>
            <a:chExt cx="105100" cy="164600"/>
          </a:xfrm>
        </p:grpSpPr>
        <p:sp>
          <p:nvSpPr>
            <p:cNvPr id="933" name="Google Shape;933;p17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17"/>
          <p:cNvGrpSpPr/>
          <p:nvPr/>
        </p:nvGrpSpPr>
        <p:grpSpPr>
          <a:xfrm rot="2203129">
            <a:off x="1587612" y="4469229"/>
            <a:ext cx="239083" cy="580024"/>
            <a:chOff x="1282375" y="3450000"/>
            <a:chExt cx="64725" cy="157025"/>
          </a:xfrm>
        </p:grpSpPr>
        <p:sp>
          <p:nvSpPr>
            <p:cNvPr id="936" name="Google Shape;936;p17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ONE_COLUMN_TEXT_1">
    <p:bg>
      <p:bgPr>
        <a:solidFill>
          <a:schemeClr val="accent1"/>
        </a:solidFill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8"/>
          <p:cNvSpPr txBox="1"/>
          <p:nvPr>
            <p:ph idx="1" type="subTitle"/>
          </p:nvPr>
        </p:nvSpPr>
        <p:spPr>
          <a:xfrm>
            <a:off x="1190160" y="2807726"/>
            <a:ext cx="20088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1" name="Google Shape;941;p18"/>
          <p:cNvSpPr txBox="1"/>
          <p:nvPr>
            <p:ph idx="2" type="subTitle"/>
          </p:nvPr>
        </p:nvSpPr>
        <p:spPr>
          <a:xfrm>
            <a:off x="1190160" y="2333132"/>
            <a:ext cx="20088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2" name="Google Shape;942;p18"/>
          <p:cNvSpPr txBox="1"/>
          <p:nvPr>
            <p:ph idx="3" type="subTitle"/>
          </p:nvPr>
        </p:nvSpPr>
        <p:spPr>
          <a:xfrm>
            <a:off x="5945040" y="2807726"/>
            <a:ext cx="20088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3" name="Google Shape;943;p18"/>
          <p:cNvSpPr txBox="1"/>
          <p:nvPr>
            <p:ph idx="4" type="subTitle"/>
          </p:nvPr>
        </p:nvSpPr>
        <p:spPr>
          <a:xfrm>
            <a:off x="5945040" y="2333132"/>
            <a:ext cx="20088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4" name="Google Shape;944;p18"/>
          <p:cNvSpPr txBox="1"/>
          <p:nvPr>
            <p:ph idx="5" type="subTitle"/>
          </p:nvPr>
        </p:nvSpPr>
        <p:spPr>
          <a:xfrm>
            <a:off x="3567600" y="2807726"/>
            <a:ext cx="20088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5" name="Google Shape;945;p18"/>
          <p:cNvSpPr txBox="1"/>
          <p:nvPr>
            <p:ph idx="6" type="subTitle"/>
          </p:nvPr>
        </p:nvSpPr>
        <p:spPr>
          <a:xfrm>
            <a:off x="3567600" y="2333132"/>
            <a:ext cx="20088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6" name="Google Shape;946;p18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947" name="Google Shape;947;p18"/>
          <p:cNvGrpSpPr/>
          <p:nvPr/>
        </p:nvGrpSpPr>
        <p:grpSpPr>
          <a:xfrm rot="-2918387">
            <a:off x="-156343" y="-91325"/>
            <a:ext cx="569392" cy="950297"/>
            <a:chOff x="1980950" y="3649100"/>
            <a:chExt cx="146600" cy="244675"/>
          </a:xfrm>
        </p:grpSpPr>
        <p:sp>
          <p:nvSpPr>
            <p:cNvPr id="948" name="Google Shape;948;p18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8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8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8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Google Shape;959;p18"/>
          <p:cNvGrpSpPr/>
          <p:nvPr/>
        </p:nvGrpSpPr>
        <p:grpSpPr>
          <a:xfrm rot="-2013131">
            <a:off x="8738566" y="512475"/>
            <a:ext cx="623487" cy="1156670"/>
            <a:chOff x="2369275" y="3344925"/>
            <a:chExt cx="160525" cy="297800"/>
          </a:xfrm>
        </p:grpSpPr>
        <p:sp>
          <p:nvSpPr>
            <p:cNvPr id="960" name="Google Shape;960;p18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18"/>
          <p:cNvGrpSpPr/>
          <p:nvPr/>
        </p:nvGrpSpPr>
        <p:grpSpPr>
          <a:xfrm rot="6235069">
            <a:off x="818885" y="-220963"/>
            <a:ext cx="817372" cy="843276"/>
            <a:chOff x="2894600" y="3171950"/>
            <a:chExt cx="210450" cy="217125"/>
          </a:xfrm>
        </p:grpSpPr>
        <p:sp>
          <p:nvSpPr>
            <p:cNvPr id="976" name="Google Shape;976;p18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18"/>
          <p:cNvGrpSpPr/>
          <p:nvPr/>
        </p:nvGrpSpPr>
        <p:grpSpPr>
          <a:xfrm rot="6698716">
            <a:off x="-353648" y="846037"/>
            <a:ext cx="1139236" cy="832555"/>
            <a:chOff x="3261275" y="2943825"/>
            <a:chExt cx="293325" cy="214350"/>
          </a:xfrm>
        </p:grpSpPr>
        <p:sp>
          <p:nvSpPr>
            <p:cNvPr id="979" name="Google Shape;979;p18"/>
            <p:cNvSpPr/>
            <p:nvPr/>
          </p:nvSpPr>
          <p:spPr>
            <a:xfrm>
              <a:off x="3432400" y="3092650"/>
              <a:ext cx="43550" cy="51800"/>
            </a:xfrm>
            <a:custGeom>
              <a:rect b="b" l="l" r="r" t="t"/>
              <a:pathLst>
                <a:path extrusionOk="0" h="2072" w="1742">
                  <a:moveTo>
                    <a:pt x="442" y="270"/>
                  </a:moveTo>
                  <a:cubicBezTo>
                    <a:pt x="813" y="537"/>
                    <a:pt x="1742" y="1396"/>
                    <a:pt x="987" y="1756"/>
                  </a:cubicBezTo>
                  <a:cubicBezTo>
                    <a:pt x="922" y="1787"/>
                    <a:pt x="860" y="1801"/>
                    <a:pt x="804" y="1801"/>
                  </a:cubicBezTo>
                  <a:cubicBezTo>
                    <a:pt x="501" y="1801"/>
                    <a:pt x="328" y="1403"/>
                    <a:pt x="279" y="1129"/>
                  </a:cubicBezTo>
                  <a:cubicBezTo>
                    <a:pt x="221" y="828"/>
                    <a:pt x="279" y="526"/>
                    <a:pt x="442" y="270"/>
                  </a:cubicBezTo>
                  <a:close/>
                  <a:moveTo>
                    <a:pt x="498" y="0"/>
                  </a:moveTo>
                  <a:cubicBezTo>
                    <a:pt x="413" y="0"/>
                    <a:pt x="171" y="280"/>
                    <a:pt x="116" y="444"/>
                  </a:cubicBezTo>
                  <a:cubicBezTo>
                    <a:pt x="24" y="700"/>
                    <a:pt x="0" y="1002"/>
                    <a:pt x="35" y="1164"/>
                  </a:cubicBezTo>
                  <a:cubicBezTo>
                    <a:pt x="91" y="1569"/>
                    <a:pt x="376" y="2071"/>
                    <a:pt x="847" y="2071"/>
                  </a:cubicBezTo>
                  <a:cubicBezTo>
                    <a:pt x="863" y="2071"/>
                    <a:pt x="878" y="2071"/>
                    <a:pt x="894" y="2070"/>
                  </a:cubicBezTo>
                  <a:cubicBezTo>
                    <a:pt x="1324" y="2046"/>
                    <a:pt x="1672" y="1570"/>
                    <a:pt x="1556" y="1141"/>
                  </a:cubicBezTo>
                  <a:cubicBezTo>
                    <a:pt x="1486" y="897"/>
                    <a:pt x="1312" y="677"/>
                    <a:pt x="1138" y="526"/>
                  </a:cubicBezTo>
                  <a:cubicBezTo>
                    <a:pt x="952" y="352"/>
                    <a:pt x="755" y="85"/>
                    <a:pt x="511" y="3"/>
                  </a:cubicBezTo>
                  <a:cubicBezTo>
                    <a:pt x="507" y="1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3261275" y="2943825"/>
              <a:ext cx="293325" cy="214350"/>
            </a:xfrm>
            <a:custGeom>
              <a:rect b="b" l="l" r="r" t="t"/>
              <a:pathLst>
                <a:path extrusionOk="0" h="8574" w="11733">
                  <a:moveTo>
                    <a:pt x="1319" y="639"/>
                  </a:moveTo>
                  <a:lnTo>
                    <a:pt x="1319" y="639"/>
                  </a:lnTo>
                  <a:cubicBezTo>
                    <a:pt x="2693" y="1482"/>
                    <a:pt x="4537" y="2485"/>
                    <a:pt x="4581" y="2485"/>
                  </a:cubicBezTo>
                  <a:cubicBezTo>
                    <a:pt x="4581" y="2485"/>
                    <a:pt x="4581" y="2485"/>
                    <a:pt x="4582" y="2485"/>
                  </a:cubicBezTo>
                  <a:cubicBezTo>
                    <a:pt x="5208" y="2799"/>
                    <a:pt x="6010" y="2903"/>
                    <a:pt x="6671" y="3066"/>
                  </a:cubicBezTo>
                  <a:cubicBezTo>
                    <a:pt x="7054" y="3147"/>
                    <a:pt x="8180" y="3367"/>
                    <a:pt x="8389" y="3391"/>
                  </a:cubicBezTo>
                  <a:cubicBezTo>
                    <a:pt x="8406" y="3396"/>
                    <a:pt x="8424" y="3399"/>
                    <a:pt x="8441" y="3399"/>
                  </a:cubicBezTo>
                  <a:cubicBezTo>
                    <a:pt x="8494" y="3399"/>
                    <a:pt x="8540" y="3371"/>
                    <a:pt x="8540" y="3309"/>
                  </a:cubicBezTo>
                  <a:cubicBezTo>
                    <a:pt x="8553" y="2663"/>
                    <a:pt x="9264" y="2281"/>
                    <a:pt x="9921" y="2281"/>
                  </a:cubicBezTo>
                  <a:cubicBezTo>
                    <a:pt x="10432" y="2281"/>
                    <a:pt x="10910" y="2512"/>
                    <a:pt x="11001" y="3031"/>
                  </a:cubicBezTo>
                  <a:cubicBezTo>
                    <a:pt x="11048" y="3367"/>
                    <a:pt x="10874" y="3901"/>
                    <a:pt x="10526" y="4041"/>
                  </a:cubicBezTo>
                  <a:cubicBezTo>
                    <a:pt x="10414" y="4078"/>
                    <a:pt x="10295" y="4091"/>
                    <a:pt x="10176" y="4091"/>
                  </a:cubicBezTo>
                  <a:cubicBezTo>
                    <a:pt x="9996" y="4091"/>
                    <a:pt x="9815" y="4062"/>
                    <a:pt x="9655" y="4041"/>
                  </a:cubicBezTo>
                  <a:cubicBezTo>
                    <a:pt x="9307" y="3983"/>
                    <a:pt x="8958" y="3890"/>
                    <a:pt x="8622" y="3820"/>
                  </a:cubicBezTo>
                  <a:cubicBezTo>
                    <a:pt x="7879" y="3634"/>
                    <a:pt x="5139" y="2857"/>
                    <a:pt x="4489" y="2648"/>
                  </a:cubicBezTo>
                  <a:cubicBezTo>
                    <a:pt x="4454" y="2624"/>
                    <a:pt x="4431" y="2624"/>
                    <a:pt x="4396" y="2624"/>
                  </a:cubicBezTo>
                  <a:cubicBezTo>
                    <a:pt x="4280" y="2624"/>
                    <a:pt x="4210" y="2752"/>
                    <a:pt x="4338" y="2857"/>
                  </a:cubicBezTo>
                  <a:cubicBezTo>
                    <a:pt x="4872" y="3298"/>
                    <a:pt x="6961" y="5225"/>
                    <a:pt x="7495" y="5759"/>
                  </a:cubicBezTo>
                  <a:cubicBezTo>
                    <a:pt x="7751" y="6003"/>
                    <a:pt x="8006" y="6258"/>
                    <a:pt x="8227" y="6537"/>
                  </a:cubicBezTo>
                  <a:cubicBezTo>
                    <a:pt x="8413" y="6746"/>
                    <a:pt x="8633" y="6978"/>
                    <a:pt x="8691" y="7268"/>
                  </a:cubicBezTo>
                  <a:cubicBezTo>
                    <a:pt x="8761" y="7640"/>
                    <a:pt x="8401" y="8069"/>
                    <a:pt x="8076" y="8197"/>
                  </a:cubicBezTo>
                  <a:cubicBezTo>
                    <a:pt x="7969" y="8241"/>
                    <a:pt x="7863" y="8261"/>
                    <a:pt x="7761" y="8261"/>
                  </a:cubicBezTo>
                  <a:cubicBezTo>
                    <a:pt x="6815" y="8261"/>
                    <a:pt x="6161" y="6523"/>
                    <a:pt x="7031" y="5968"/>
                  </a:cubicBezTo>
                  <a:cubicBezTo>
                    <a:pt x="7124" y="5910"/>
                    <a:pt x="7078" y="5840"/>
                    <a:pt x="7020" y="5782"/>
                  </a:cubicBezTo>
                  <a:cubicBezTo>
                    <a:pt x="6892" y="5620"/>
                    <a:pt x="6102" y="4772"/>
                    <a:pt x="5847" y="4505"/>
                  </a:cubicBezTo>
                  <a:cubicBezTo>
                    <a:pt x="5371" y="4006"/>
                    <a:pt x="4860" y="3391"/>
                    <a:pt x="4268" y="3019"/>
                  </a:cubicBezTo>
                  <a:cubicBezTo>
                    <a:pt x="4268" y="2996"/>
                    <a:pt x="2422" y="1928"/>
                    <a:pt x="983" y="1208"/>
                  </a:cubicBezTo>
                  <a:lnTo>
                    <a:pt x="983" y="1208"/>
                  </a:lnTo>
                  <a:cubicBezTo>
                    <a:pt x="1134" y="1255"/>
                    <a:pt x="1250" y="1313"/>
                    <a:pt x="1377" y="1371"/>
                  </a:cubicBezTo>
                  <a:cubicBezTo>
                    <a:pt x="1958" y="1626"/>
                    <a:pt x="2527" y="1916"/>
                    <a:pt x="3130" y="2125"/>
                  </a:cubicBezTo>
                  <a:cubicBezTo>
                    <a:pt x="3156" y="2134"/>
                    <a:pt x="3186" y="2139"/>
                    <a:pt x="3215" y="2139"/>
                  </a:cubicBezTo>
                  <a:cubicBezTo>
                    <a:pt x="3264" y="2139"/>
                    <a:pt x="3309" y="2123"/>
                    <a:pt x="3316" y="2079"/>
                  </a:cubicBezTo>
                  <a:cubicBezTo>
                    <a:pt x="3316" y="2032"/>
                    <a:pt x="3223" y="1963"/>
                    <a:pt x="3223" y="1963"/>
                  </a:cubicBezTo>
                  <a:cubicBezTo>
                    <a:pt x="2736" y="1568"/>
                    <a:pt x="2178" y="1231"/>
                    <a:pt x="1656" y="906"/>
                  </a:cubicBezTo>
                  <a:cubicBezTo>
                    <a:pt x="1540" y="825"/>
                    <a:pt x="1435" y="744"/>
                    <a:pt x="1319" y="639"/>
                  </a:cubicBezTo>
                  <a:close/>
                  <a:moveTo>
                    <a:pt x="542" y="1"/>
                  </a:moveTo>
                  <a:cubicBezTo>
                    <a:pt x="495" y="1"/>
                    <a:pt x="484" y="59"/>
                    <a:pt x="553" y="152"/>
                  </a:cubicBezTo>
                  <a:cubicBezTo>
                    <a:pt x="948" y="593"/>
                    <a:pt x="1726" y="1173"/>
                    <a:pt x="2376" y="1626"/>
                  </a:cubicBezTo>
                  <a:cubicBezTo>
                    <a:pt x="1656" y="1324"/>
                    <a:pt x="739" y="953"/>
                    <a:pt x="147" y="848"/>
                  </a:cubicBezTo>
                  <a:cubicBezTo>
                    <a:pt x="127" y="844"/>
                    <a:pt x="110" y="842"/>
                    <a:pt x="94" y="842"/>
                  </a:cubicBezTo>
                  <a:cubicBezTo>
                    <a:pt x="27" y="842"/>
                    <a:pt x="0" y="878"/>
                    <a:pt x="19" y="906"/>
                  </a:cubicBezTo>
                  <a:cubicBezTo>
                    <a:pt x="19" y="906"/>
                    <a:pt x="31" y="918"/>
                    <a:pt x="31" y="929"/>
                  </a:cubicBezTo>
                  <a:cubicBezTo>
                    <a:pt x="658" y="1440"/>
                    <a:pt x="1412" y="1800"/>
                    <a:pt x="2120" y="2183"/>
                  </a:cubicBezTo>
                  <a:cubicBezTo>
                    <a:pt x="2771" y="2520"/>
                    <a:pt x="3421" y="2903"/>
                    <a:pt x="4106" y="3193"/>
                  </a:cubicBezTo>
                  <a:cubicBezTo>
                    <a:pt x="4140" y="3205"/>
                    <a:pt x="5998" y="4935"/>
                    <a:pt x="6822" y="5863"/>
                  </a:cubicBezTo>
                  <a:cubicBezTo>
                    <a:pt x="5708" y="6630"/>
                    <a:pt x="6784" y="8573"/>
                    <a:pt x="7895" y="8573"/>
                  </a:cubicBezTo>
                  <a:cubicBezTo>
                    <a:pt x="8231" y="8573"/>
                    <a:pt x="8571" y="8395"/>
                    <a:pt x="8854" y="7953"/>
                  </a:cubicBezTo>
                  <a:cubicBezTo>
                    <a:pt x="9457" y="6989"/>
                    <a:pt x="8180" y="6038"/>
                    <a:pt x="7600" y="5469"/>
                  </a:cubicBezTo>
                  <a:cubicBezTo>
                    <a:pt x="7043" y="4923"/>
                    <a:pt x="6404" y="4459"/>
                    <a:pt x="5859" y="3855"/>
                  </a:cubicBezTo>
                  <a:cubicBezTo>
                    <a:pt x="5673" y="3658"/>
                    <a:pt x="5475" y="3425"/>
                    <a:pt x="5243" y="3216"/>
                  </a:cubicBezTo>
                  <a:lnTo>
                    <a:pt x="5243" y="3216"/>
                  </a:lnTo>
                  <a:cubicBezTo>
                    <a:pt x="5545" y="3309"/>
                    <a:pt x="5847" y="3367"/>
                    <a:pt x="6126" y="3425"/>
                  </a:cubicBezTo>
                  <a:cubicBezTo>
                    <a:pt x="6903" y="3565"/>
                    <a:pt x="7635" y="3878"/>
                    <a:pt x="8401" y="4064"/>
                  </a:cubicBezTo>
                  <a:cubicBezTo>
                    <a:pt x="8854" y="4175"/>
                    <a:pt x="9522" y="4409"/>
                    <a:pt x="10107" y="4409"/>
                  </a:cubicBezTo>
                  <a:cubicBezTo>
                    <a:pt x="10557" y="4409"/>
                    <a:pt x="10959" y="4271"/>
                    <a:pt x="11176" y="3832"/>
                  </a:cubicBezTo>
                  <a:cubicBezTo>
                    <a:pt x="11733" y="2678"/>
                    <a:pt x="10780" y="2065"/>
                    <a:pt x="9830" y="2065"/>
                  </a:cubicBezTo>
                  <a:cubicBezTo>
                    <a:pt x="9098" y="2065"/>
                    <a:pt x="8367" y="2430"/>
                    <a:pt x="8331" y="3193"/>
                  </a:cubicBezTo>
                  <a:cubicBezTo>
                    <a:pt x="7112" y="2973"/>
                    <a:pt x="4640" y="2299"/>
                    <a:pt x="4628" y="2276"/>
                  </a:cubicBezTo>
                  <a:cubicBezTo>
                    <a:pt x="4036" y="1847"/>
                    <a:pt x="3363" y="1498"/>
                    <a:pt x="2724" y="1115"/>
                  </a:cubicBezTo>
                  <a:cubicBezTo>
                    <a:pt x="2028" y="709"/>
                    <a:pt x="1331" y="268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3476500" y="3005250"/>
              <a:ext cx="55750" cy="36425"/>
            </a:xfrm>
            <a:custGeom>
              <a:rect b="b" l="l" r="r" t="t"/>
              <a:pathLst>
                <a:path extrusionOk="0" h="1457" w="2230">
                  <a:moveTo>
                    <a:pt x="1347" y="239"/>
                  </a:moveTo>
                  <a:cubicBezTo>
                    <a:pt x="1578" y="239"/>
                    <a:pt x="1789" y="330"/>
                    <a:pt x="1824" y="609"/>
                  </a:cubicBezTo>
                  <a:cubicBezTo>
                    <a:pt x="1869" y="1031"/>
                    <a:pt x="1598" y="1162"/>
                    <a:pt x="1259" y="1162"/>
                  </a:cubicBezTo>
                  <a:cubicBezTo>
                    <a:pt x="908" y="1162"/>
                    <a:pt x="486" y="1022"/>
                    <a:pt x="268" y="922"/>
                  </a:cubicBezTo>
                  <a:cubicBezTo>
                    <a:pt x="407" y="655"/>
                    <a:pt x="639" y="446"/>
                    <a:pt x="907" y="330"/>
                  </a:cubicBezTo>
                  <a:cubicBezTo>
                    <a:pt x="1032" y="279"/>
                    <a:pt x="1194" y="239"/>
                    <a:pt x="1347" y="239"/>
                  </a:cubicBezTo>
                  <a:close/>
                  <a:moveTo>
                    <a:pt x="1339" y="0"/>
                  </a:moveTo>
                  <a:cubicBezTo>
                    <a:pt x="1158" y="0"/>
                    <a:pt x="972" y="42"/>
                    <a:pt x="814" y="109"/>
                  </a:cubicBezTo>
                  <a:cubicBezTo>
                    <a:pt x="663" y="167"/>
                    <a:pt x="419" y="342"/>
                    <a:pt x="245" y="562"/>
                  </a:cubicBezTo>
                  <a:cubicBezTo>
                    <a:pt x="129" y="713"/>
                    <a:pt x="1" y="1085"/>
                    <a:pt x="59" y="1131"/>
                  </a:cubicBezTo>
                  <a:cubicBezTo>
                    <a:pt x="256" y="1305"/>
                    <a:pt x="581" y="1328"/>
                    <a:pt x="825" y="1386"/>
                  </a:cubicBezTo>
                  <a:cubicBezTo>
                    <a:pt x="974" y="1424"/>
                    <a:pt x="1148" y="1456"/>
                    <a:pt x="1314" y="1456"/>
                  </a:cubicBezTo>
                  <a:cubicBezTo>
                    <a:pt x="1406" y="1456"/>
                    <a:pt x="1497" y="1446"/>
                    <a:pt x="1580" y="1421"/>
                  </a:cubicBezTo>
                  <a:cubicBezTo>
                    <a:pt x="1998" y="1305"/>
                    <a:pt x="2230" y="748"/>
                    <a:pt x="2033" y="365"/>
                  </a:cubicBezTo>
                  <a:cubicBezTo>
                    <a:pt x="1898" y="102"/>
                    <a:pt x="1624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3352000" y="2998975"/>
              <a:ext cx="11625" cy="11050"/>
            </a:xfrm>
            <a:custGeom>
              <a:rect b="b" l="l" r="r" t="t"/>
              <a:pathLst>
                <a:path extrusionOk="0" h="442" w="465">
                  <a:moveTo>
                    <a:pt x="233" y="0"/>
                  </a:moveTo>
                  <a:cubicBezTo>
                    <a:pt x="117" y="0"/>
                    <a:pt x="1" y="105"/>
                    <a:pt x="12" y="221"/>
                  </a:cubicBezTo>
                  <a:cubicBezTo>
                    <a:pt x="12" y="337"/>
                    <a:pt x="117" y="442"/>
                    <a:pt x="233" y="442"/>
                  </a:cubicBezTo>
                  <a:cubicBezTo>
                    <a:pt x="349" y="442"/>
                    <a:pt x="465" y="337"/>
                    <a:pt x="453" y="221"/>
                  </a:cubicBezTo>
                  <a:cubicBezTo>
                    <a:pt x="453" y="105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3" name="Google Shape;983;p18"/>
          <p:cNvSpPr/>
          <p:nvPr/>
        </p:nvSpPr>
        <p:spPr>
          <a:xfrm rot="1720377">
            <a:off x="7543202" y="-323487"/>
            <a:ext cx="927086" cy="845552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18"/>
          <p:cNvSpPr/>
          <p:nvPr/>
        </p:nvSpPr>
        <p:spPr>
          <a:xfrm rot="842110">
            <a:off x="8523020" y="-44893"/>
            <a:ext cx="497132" cy="49113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18"/>
          <p:cNvGrpSpPr/>
          <p:nvPr/>
        </p:nvGrpSpPr>
        <p:grpSpPr>
          <a:xfrm rot="-6757396">
            <a:off x="1094034" y="323603"/>
            <a:ext cx="414892" cy="1399056"/>
            <a:chOff x="954700" y="3672025"/>
            <a:chExt cx="106825" cy="360200"/>
          </a:xfrm>
        </p:grpSpPr>
        <p:sp>
          <p:nvSpPr>
            <p:cNvPr id="986" name="Google Shape;986;p18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18"/>
          <p:cNvGrpSpPr/>
          <p:nvPr/>
        </p:nvGrpSpPr>
        <p:grpSpPr>
          <a:xfrm flipH="1" rot="-4839262">
            <a:off x="7749945" y="491434"/>
            <a:ext cx="735585" cy="735614"/>
            <a:chOff x="2894600" y="3171950"/>
            <a:chExt cx="210450" cy="217125"/>
          </a:xfrm>
        </p:grpSpPr>
        <p:sp>
          <p:nvSpPr>
            <p:cNvPr id="996" name="Google Shape;996;p18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ONE_COLUMN_TEXT_1_1">
    <p:bg>
      <p:bgPr>
        <a:solidFill>
          <a:schemeClr val="accent1"/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9"/>
          <p:cNvSpPr txBox="1"/>
          <p:nvPr>
            <p:ph idx="1" type="subTitle"/>
          </p:nvPr>
        </p:nvSpPr>
        <p:spPr>
          <a:xfrm>
            <a:off x="720001" y="2807720"/>
            <a:ext cx="17520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0" name="Google Shape;1000;p19"/>
          <p:cNvSpPr txBox="1"/>
          <p:nvPr>
            <p:ph idx="2" type="subTitle"/>
          </p:nvPr>
        </p:nvSpPr>
        <p:spPr>
          <a:xfrm>
            <a:off x="720001" y="2333125"/>
            <a:ext cx="1752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1" name="Google Shape;1001;p19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002" name="Google Shape;1002;p19"/>
          <p:cNvSpPr txBox="1"/>
          <p:nvPr>
            <p:ph idx="3" type="subTitle"/>
          </p:nvPr>
        </p:nvSpPr>
        <p:spPr>
          <a:xfrm>
            <a:off x="6667800" y="2807720"/>
            <a:ext cx="17520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3" name="Google Shape;1003;p19"/>
          <p:cNvSpPr txBox="1"/>
          <p:nvPr>
            <p:ph idx="4" type="subTitle"/>
          </p:nvPr>
        </p:nvSpPr>
        <p:spPr>
          <a:xfrm>
            <a:off x="6667800" y="2333125"/>
            <a:ext cx="1752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4" name="Google Shape;1004;p19"/>
          <p:cNvSpPr txBox="1"/>
          <p:nvPr>
            <p:ph idx="5" type="subTitle"/>
          </p:nvPr>
        </p:nvSpPr>
        <p:spPr>
          <a:xfrm>
            <a:off x="2702601" y="2807720"/>
            <a:ext cx="17520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5" name="Google Shape;1005;p19"/>
          <p:cNvSpPr txBox="1"/>
          <p:nvPr>
            <p:ph idx="6" type="subTitle"/>
          </p:nvPr>
        </p:nvSpPr>
        <p:spPr>
          <a:xfrm>
            <a:off x="2699304" y="2333125"/>
            <a:ext cx="1752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6" name="Google Shape;1006;p19"/>
          <p:cNvSpPr txBox="1"/>
          <p:nvPr>
            <p:ph idx="7" type="subTitle"/>
          </p:nvPr>
        </p:nvSpPr>
        <p:spPr>
          <a:xfrm>
            <a:off x="4692696" y="2807720"/>
            <a:ext cx="17520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7" name="Google Shape;1007;p19"/>
          <p:cNvSpPr txBox="1"/>
          <p:nvPr>
            <p:ph idx="8" type="subTitle"/>
          </p:nvPr>
        </p:nvSpPr>
        <p:spPr>
          <a:xfrm>
            <a:off x="4692696" y="2333125"/>
            <a:ext cx="1752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1008" name="Google Shape;1008;p19"/>
          <p:cNvGrpSpPr/>
          <p:nvPr/>
        </p:nvGrpSpPr>
        <p:grpSpPr>
          <a:xfrm rot="-2700065">
            <a:off x="-105208" y="747786"/>
            <a:ext cx="598768" cy="1110833"/>
            <a:chOff x="2369275" y="3344925"/>
            <a:chExt cx="160525" cy="297800"/>
          </a:xfrm>
        </p:grpSpPr>
        <p:sp>
          <p:nvSpPr>
            <p:cNvPr id="1009" name="Google Shape;1009;p19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4" name="Google Shape;1024;p19"/>
          <p:cNvSpPr/>
          <p:nvPr/>
        </p:nvSpPr>
        <p:spPr>
          <a:xfrm rot="1184892">
            <a:off x="897616" y="-33814"/>
            <a:ext cx="890332" cy="812016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5" name="Google Shape;1025;p19"/>
          <p:cNvGrpSpPr/>
          <p:nvPr/>
        </p:nvGrpSpPr>
        <p:grpSpPr>
          <a:xfrm rot="-6261324">
            <a:off x="1228297" y="434228"/>
            <a:ext cx="358602" cy="1165471"/>
            <a:chOff x="954700" y="3672025"/>
            <a:chExt cx="106825" cy="360200"/>
          </a:xfrm>
        </p:grpSpPr>
        <p:sp>
          <p:nvSpPr>
            <p:cNvPr id="1026" name="Google Shape;1026;p19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19"/>
          <p:cNvGrpSpPr/>
          <p:nvPr/>
        </p:nvGrpSpPr>
        <p:grpSpPr>
          <a:xfrm rot="-2161832">
            <a:off x="219781" y="57677"/>
            <a:ext cx="546806" cy="912618"/>
            <a:chOff x="1980950" y="3649100"/>
            <a:chExt cx="146600" cy="244675"/>
          </a:xfrm>
        </p:grpSpPr>
        <p:sp>
          <p:nvSpPr>
            <p:cNvPr id="1036" name="Google Shape;1036;p19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7" name="Google Shape;1047;p19"/>
          <p:cNvGrpSpPr/>
          <p:nvPr/>
        </p:nvGrpSpPr>
        <p:grpSpPr>
          <a:xfrm rot="-2700000">
            <a:off x="8525949" y="3948162"/>
            <a:ext cx="388232" cy="608020"/>
            <a:chOff x="683900" y="3612800"/>
            <a:chExt cx="105100" cy="164600"/>
          </a:xfrm>
        </p:grpSpPr>
        <p:sp>
          <p:nvSpPr>
            <p:cNvPr id="1048" name="Google Shape;1048;p19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0" name="Google Shape;1050;p19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051" name="Google Shape;1051;p19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9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9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9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6" name="Google Shape;1056;p19"/>
          <p:cNvSpPr/>
          <p:nvPr/>
        </p:nvSpPr>
        <p:spPr>
          <a:xfrm rot="2153135">
            <a:off x="8561175" y="4655913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ONE_COLUMN_TEXT_1_1_2">
    <p:bg>
      <p:bgPr>
        <a:solidFill>
          <a:schemeClr val="accent1"/>
        </a:solidFill>
      </p:bgPr>
    </p:bg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20"/>
          <p:cNvSpPr txBox="1"/>
          <p:nvPr>
            <p:ph idx="1" type="subTitle"/>
          </p:nvPr>
        </p:nvSpPr>
        <p:spPr>
          <a:xfrm>
            <a:off x="1988886" y="3456857"/>
            <a:ext cx="23133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59" name="Google Shape;1059;p20"/>
          <p:cNvSpPr txBox="1"/>
          <p:nvPr>
            <p:ph idx="2" type="subTitle"/>
          </p:nvPr>
        </p:nvSpPr>
        <p:spPr>
          <a:xfrm>
            <a:off x="2269535" y="3188100"/>
            <a:ext cx="17520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60" name="Google Shape;1060;p20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061" name="Google Shape;1061;p20"/>
          <p:cNvSpPr txBox="1"/>
          <p:nvPr>
            <p:ph idx="3" type="subTitle"/>
          </p:nvPr>
        </p:nvSpPr>
        <p:spPr>
          <a:xfrm>
            <a:off x="4841814" y="3456857"/>
            <a:ext cx="23133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62" name="Google Shape;1062;p20"/>
          <p:cNvSpPr txBox="1"/>
          <p:nvPr>
            <p:ph idx="4" type="subTitle"/>
          </p:nvPr>
        </p:nvSpPr>
        <p:spPr>
          <a:xfrm>
            <a:off x="5122464" y="3186660"/>
            <a:ext cx="17520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1063" name="Google Shape;1063;p20"/>
          <p:cNvGrpSpPr/>
          <p:nvPr/>
        </p:nvGrpSpPr>
        <p:grpSpPr>
          <a:xfrm rot="-2700065">
            <a:off x="-105208" y="747786"/>
            <a:ext cx="598768" cy="1110833"/>
            <a:chOff x="2369275" y="3344925"/>
            <a:chExt cx="160525" cy="297800"/>
          </a:xfrm>
        </p:grpSpPr>
        <p:sp>
          <p:nvSpPr>
            <p:cNvPr id="1064" name="Google Shape;1064;p20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9" name="Google Shape;1079;p20"/>
          <p:cNvSpPr/>
          <p:nvPr/>
        </p:nvSpPr>
        <p:spPr>
          <a:xfrm rot="1184892">
            <a:off x="897616" y="-33814"/>
            <a:ext cx="890332" cy="812016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0" name="Google Shape;1080;p20"/>
          <p:cNvGrpSpPr/>
          <p:nvPr/>
        </p:nvGrpSpPr>
        <p:grpSpPr>
          <a:xfrm rot="-6261324">
            <a:off x="1228297" y="434228"/>
            <a:ext cx="358602" cy="1165471"/>
            <a:chOff x="954700" y="3672025"/>
            <a:chExt cx="106825" cy="360200"/>
          </a:xfrm>
        </p:grpSpPr>
        <p:sp>
          <p:nvSpPr>
            <p:cNvPr id="1081" name="Google Shape;1081;p20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0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0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0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0" name="Google Shape;1090;p20"/>
          <p:cNvGrpSpPr/>
          <p:nvPr/>
        </p:nvGrpSpPr>
        <p:grpSpPr>
          <a:xfrm rot="-2161832">
            <a:off x="219781" y="57677"/>
            <a:ext cx="546806" cy="912618"/>
            <a:chOff x="1980950" y="3649100"/>
            <a:chExt cx="146600" cy="244675"/>
          </a:xfrm>
        </p:grpSpPr>
        <p:sp>
          <p:nvSpPr>
            <p:cNvPr id="1091" name="Google Shape;1091;p20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0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0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0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0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0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0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0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0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0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0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2" name="Google Shape;1102;p20"/>
          <p:cNvGrpSpPr/>
          <p:nvPr/>
        </p:nvGrpSpPr>
        <p:grpSpPr>
          <a:xfrm rot="-2700000">
            <a:off x="8525949" y="3948162"/>
            <a:ext cx="388232" cy="608020"/>
            <a:chOff x="683900" y="3612800"/>
            <a:chExt cx="105100" cy="164600"/>
          </a:xfrm>
        </p:grpSpPr>
        <p:sp>
          <p:nvSpPr>
            <p:cNvPr id="1103" name="Google Shape;1103;p20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0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5" name="Google Shape;1105;p20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106" name="Google Shape;1106;p20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1" name="Google Shape;1111;p20"/>
          <p:cNvSpPr/>
          <p:nvPr/>
        </p:nvSpPr>
        <p:spPr>
          <a:xfrm rot="2153135">
            <a:off x="8561175" y="4655913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1">
    <p:bg>
      <p:bgPr>
        <a:solidFill>
          <a:schemeClr val="accen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 rot="3553717">
            <a:off x="-190479" y="3898355"/>
            <a:ext cx="1657053" cy="1186673"/>
            <a:chOff x="2656025" y="2684075"/>
            <a:chExt cx="464100" cy="332350"/>
          </a:xfrm>
        </p:grpSpPr>
        <p:sp>
          <p:nvSpPr>
            <p:cNvPr id="114" name="Google Shape;114;p3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3"/>
          <p:cNvGrpSpPr/>
          <p:nvPr/>
        </p:nvGrpSpPr>
        <p:grpSpPr>
          <a:xfrm rot="1425117">
            <a:off x="1636783" y="4272006"/>
            <a:ext cx="870560" cy="1160758"/>
            <a:chOff x="2957300" y="3608175"/>
            <a:chExt cx="231325" cy="310850"/>
          </a:xfrm>
        </p:grpSpPr>
        <p:sp>
          <p:nvSpPr>
            <p:cNvPr id="123" name="Google Shape;123;p3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137" name="Google Shape;137;p3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3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140" name="Google Shape;140;p3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 rot="1031363">
            <a:off x="8511594" y="1716289"/>
            <a:ext cx="781001" cy="756958"/>
            <a:chOff x="852825" y="3133350"/>
            <a:chExt cx="216825" cy="210150"/>
          </a:xfrm>
        </p:grpSpPr>
        <p:sp>
          <p:nvSpPr>
            <p:cNvPr id="150" name="Google Shape;150;p3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3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153" name="Google Shape;153;p3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3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159" name="Google Shape;159;p3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3"/>
          <p:cNvGrpSpPr/>
          <p:nvPr/>
        </p:nvGrpSpPr>
        <p:grpSpPr>
          <a:xfrm rot="1302591">
            <a:off x="2690353" y="4653389"/>
            <a:ext cx="378569" cy="592888"/>
            <a:chOff x="683900" y="3612800"/>
            <a:chExt cx="105100" cy="164600"/>
          </a:xfrm>
        </p:grpSpPr>
        <p:sp>
          <p:nvSpPr>
            <p:cNvPr id="163" name="Google Shape;163;p3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 rot="1974894">
            <a:off x="215209" y="2937336"/>
            <a:ext cx="233139" cy="565604"/>
            <a:chOff x="1282375" y="3450000"/>
            <a:chExt cx="64725" cy="157025"/>
          </a:xfrm>
        </p:grpSpPr>
        <p:sp>
          <p:nvSpPr>
            <p:cNvPr id="166" name="Google Shape;166;p3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 rot="-762759">
            <a:off x="1048283" y="3314521"/>
            <a:ext cx="590931" cy="1096303"/>
            <a:chOff x="2369275" y="3344925"/>
            <a:chExt cx="160525" cy="297800"/>
          </a:xfrm>
        </p:grpSpPr>
        <p:sp>
          <p:nvSpPr>
            <p:cNvPr id="170" name="Google Shape;170;p3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3"/>
          <p:cNvGrpSpPr/>
          <p:nvPr/>
        </p:nvGrpSpPr>
        <p:grpSpPr>
          <a:xfrm rot="4092482">
            <a:off x="8037452" y="-173701"/>
            <a:ext cx="773115" cy="298133"/>
            <a:chOff x="1154075" y="3734125"/>
            <a:chExt cx="201750" cy="77800"/>
          </a:xfrm>
        </p:grpSpPr>
        <p:sp>
          <p:nvSpPr>
            <p:cNvPr id="186" name="Google Shape;186;p3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3"/>
          <p:cNvGrpSpPr/>
          <p:nvPr/>
        </p:nvGrpSpPr>
        <p:grpSpPr>
          <a:xfrm rot="1415750">
            <a:off x="8122903" y="501184"/>
            <a:ext cx="602211" cy="1005088"/>
            <a:chOff x="1980950" y="3649100"/>
            <a:chExt cx="146600" cy="244675"/>
          </a:xfrm>
        </p:grpSpPr>
        <p:sp>
          <p:nvSpPr>
            <p:cNvPr id="195" name="Google Shape;195;p3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3"/>
          <p:cNvGrpSpPr/>
          <p:nvPr/>
        </p:nvGrpSpPr>
        <p:grpSpPr>
          <a:xfrm rot="897778">
            <a:off x="7790034" y="1701916"/>
            <a:ext cx="540259" cy="223794"/>
            <a:chOff x="2333000" y="3750375"/>
            <a:chExt cx="157050" cy="65050"/>
          </a:xfrm>
        </p:grpSpPr>
        <p:sp>
          <p:nvSpPr>
            <p:cNvPr id="209" name="Google Shape;209;p3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ONE_COLUMN_TEXT_1_1_1">
    <p:bg>
      <p:bgPr>
        <a:solidFill>
          <a:schemeClr val="accent1"/>
        </a:solidFill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21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1114" name="Google Shape;1114;p21"/>
          <p:cNvGrpSpPr/>
          <p:nvPr/>
        </p:nvGrpSpPr>
        <p:grpSpPr>
          <a:xfrm rot="-2700065">
            <a:off x="5167" y="1112073"/>
            <a:ext cx="598768" cy="1110833"/>
            <a:chOff x="2369275" y="3344925"/>
            <a:chExt cx="160525" cy="297800"/>
          </a:xfrm>
        </p:grpSpPr>
        <p:sp>
          <p:nvSpPr>
            <p:cNvPr id="1115" name="Google Shape;1115;p21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0" name="Google Shape;1130;p21"/>
          <p:cNvSpPr/>
          <p:nvPr/>
        </p:nvSpPr>
        <p:spPr>
          <a:xfrm rot="1184892">
            <a:off x="888716" y="133998"/>
            <a:ext cx="890332" cy="812016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21"/>
          <p:cNvSpPr/>
          <p:nvPr/>
        </p:nvSpPr>
        <p:spPr>
          <a:xfrm rot="-290954">
            <a:off x="83173" y="3527901"/>
            <a:ext cx="477421" cy="47165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2" name="Google Shape;1132;p21"/>
          <p:cNvGrpSpPr/>
          <p:nvPr/>
        </p:nvGrpSpPr>
        <p:grpSpPr>
          <a:xfrm rot="-6261324">
            <a:off x="1338660" y="608466"/>
            <a:ext cx="358602" cy="1165471"/>
            <a:chOff x="954700" y="3672025"/>
            <a:chExt cx="106825" cy="360200"/>
          </a:xfrm>
        </p:grpSpPr>
        <p:sp>
          <p:nvSpPr>
            <p:cNvPr id="1133" name="Google Shape;1133;p21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2" name="Google Shape;1142;p21"/>
          <p:cNvGrpSpPr/>
          <p:nvPr/>
        </p:nvGrpSpPr>
        <p:grpSpPr>
          <a:xfrm rot="-4044333">
            <a:off x="262800" y="4144473"/>
            <a:ext cx="1234481" cy="919854"/>
            <a:chOff x="1954550" y="2620525"/>
            <a:chExt cx="310850" cy="231625"/>
          </a:xfrm>
        </p:grpSpPr>
        <p:sp>
          <p:nvSpPr>
            <p:cNvPr id="1143" name="Google Shape;1143;p21"/>
            <p:cNvSpPr/>
            <p:nvPr/>
          </p:nvSpPr>
          <p:spPr>
            <a:xfrm>
              <a:off x="1954550" y="2620525"/>
              <a:ext cx="310850" cy="231625"/>
            </a:xfrm>
            <a:custGeom>
              <a:rect b="b" l="l" r="r" t="t"/>
              <a:pathLst>
                <a:path extrusionOk="0" h="9265" w="12434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115625" y="2668975"/>
              <a:ext cx="62700" cy="44450"/>
            </a:xfrm>
            <a:custGeom>
              <a:rect b="b" l="l" r="r" t="t"/>
              <a:pathLst>
                <a:path extrusionOk="0" h="1778" w="2508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021300" y="2692200"/>
              <a:ext cx="10750" cy="104500"/>
            </a:xfrm>
            <a:custGeom>
              <a:rect b="b" l="l" r="r" t="t"/>
              <a:pathLst>
                <a:path extrusionOk="0" h="4180" w="43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2053800" y="2689300"/>
              <a:ext cx="13950" cy="108000"/>
            </a:xfrm>
            <a:custGeom>
              <a:rect b="b" l="l" r="r" t="t"/>
              <a:pathLst>
                <a:path extrusionOk="0" h="4320" w="558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2081375" y="2683500"/>
              <a:ext cx="15700" cy="113500"/>
            </a:xfrm>
            <a:custGeom>
              <a:rect b="b" l="l" r="r" t="t"/>
              <a:pathLst>
                <a:path extrusionOk="0" h="4540" w="628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2165550" y="2722975"/>
              <a:ext cx="12200" cy="58650"/>
            </a:xfrm>
            <a:custGeom>
              <a:rect b="b" l="l" r="r" t="t"/>
              <a:pathLst>
                <a:path extrusionOk="0" h="2346" w="488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2140575" y="2727600"/>
              <a:ext cx="13100" cy="56925"/>
            </a:xfrm>
            <a:custGeom>
              <a:rect b="b" l="l" r="r" t="t"/>
              <a:pathLst>
                <a:path extrusionOk="0" h="2277" w="524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2121125" y="2724125"/>
              <a:ext cx="9900" cy="43850"/>
            </a:xfrm>
            <a:custGeom>
              <a:rect b="b" l="l" r="r" t="t"/>
              <a:pathLst>
                <a:path extrusionOk="0" h="1754" w="396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2126075" y="2779275"/>
              <a:ext cx="4075" cy="3800"/>
            </a:xfrm>
            <a:custGeom>
              <a:rect b="b" l="l" r="r" t="t"/>
              <a:pathLst>
                <a:path extrusionOk="0" h="152" w="163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21"/>
          <p:cNvGrpSpPr/>
          <p:nvPr/>
        </p:nvGrpSpPr>
        <p:grpSpPr>
          <a:xfrm rot="-1012302">
            <a:off x="353529" y="2777724"/>
            <a:ext cx="417388" cy="653682"/>
            <a:chOff x="683900" y="3612800"/>
            <a:chExt cx="105100" cy="164600"/>
          </a:xfrm>
        </p:grpSpPr>
        <p:sp>
          <p:nvSpPr>
            <p:cNvPr id="1153" name="Google Shape;1153;p21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1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21"/>
          <p:cNvGrpSpPr/>
          <p:nvPr/>
        </p:nvGrpSpPr>
        <p:grpSpPr>
          <a:xfrm rot="2203129">
            <a:off x="1587612" y="4469229"/>
            <a:ext cx="239083" cy="580024"/>
            <a:chOff x="1282375" y="3450000"/>
            <a:chExt cx="64725" cy="157025"/>
          </a:xfrm>
        </p:grpSpPr>
        <p:sp>
          <p:nvSpPr>
            <p:cNvPr id="1156" name="Google Shape;1156;p21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1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1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21"/>
          <p:cNvGrpSpPr/>
          <p:nvPr/>
        </p:nvGrpSpPr>
        <p:grpSpPr>
          <a:xfrm rot="-2161832">
            <a:off x="146056" y="237764"/>
            <a:ext cx="546806" cy="912618"/>
            <a:chOff x="1980950" y="3649100"/>
            <a:chExt cx="146600" cy="244675"/>
          </a:xfrm>
        </p:grpSpPr>
        <p:sp>
          <p:nvSpPr>
            <p:cNvPr id="1160" name="Google Shape;1160;p21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2"/>
          <p:cNvSpPr txBox="1"/>
          <p:nvPr>
            <p:ph idx="1" type="subTitle"/>
          </p:nvPr>
        </p:nvSpPr>
        <p:spPr>
          <a:xfrm>
            <a:off x="3468150" y="3381500"/>
            <a:ext cx="22077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73" name="Google Shape;1173;p22"/>
          <p:cNvSpPr txBox="1"/>
          <p:nvPr>
            <p:ph type="ctrTitle"/>
          </p:nvPr>
        </p:nvSpPr>
        <p:spPr>
          <a:xfrm>
            <a:off x="1374900" y="1728450"/>
            <a:ext cx="6394200" cy="16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1174" name="Google Shape;1174;p22"/>
          <p:cNvGrpSpPr/>
          <p:nvPr/>
        </p:nvGrpSpPr>
        <p:grpSpPr>
          <a:xfrm rot="3553717">
            <a:off x="-190479" y="3898355"/>
            <a:ext cx="1657053" cy="1186673"/>
            <a:chOff x="2656025" y="2684075"/>
            <a:chExt cx="464100" cy="332350"/>
          </a:xfrm>
        </p:grpSpPr>
        <p:sp>
          <p:nvSpPr>
            <p:cNvPr id="1175" name="Google Shape;1175;p22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22"/>
          <p:cNvGrpSpPr/>
          <p:nvPr/>
        </p:nvGrpSpPr>
        <p:grpSpPr>
          <a:xfrm rot="1425117">
            <a:off x="1636783" y="4272006"/>
            <a:ext cx="870560" cy="1160758"/>
            <a:chOff x="2957300" y="3608175"/>
            <a:chExt cx="231325" cy="310850"/>
          </a:xfrm>
        </p:grpSpPr>
        <p:sp>
          <p:nvSpPr>
            <p:cNvPr id="1184" name="Google Shape;1184;p22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22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1198" name="Google Shape;1198;p22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22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1201" name="Google Shape;1201;p22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2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2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0" name="Google Shape;1210;p22"/>
          <p:cNvGrpSpPr/>
          <p:nvPr/>
        </p:nvGrpSpPr>
        <p:grpSpPr>
          <a:xfrm rot="1031363">
            <a:off x="8511594" y="1716289"/>
            <a:ext cx="781001" cy="756958"/>
            <a:chOff x="852825" y="3133350"/>
            <a:chExt cx="216825" cy="210150"/>
          </a:xfrm>
        </p:grpSpPr>
        <p:sp>
          <p:nvSpPr>
            <p:cNvPr id="1211" name="Google Shape;1211;p22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2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1214" name="Google Shape;1214;p22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9" name="Google Shape;1219;p22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1220" name="Google Shape;1220;p22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22"/>
          <p:cNvGrpSpPr/>
          <p:nvPr/>
        </p:nvGrpSpPr>
        <p:grpSpPr>
          <a:xfrm rot="1302591">
            <a:off x="2690353" y="4653389"/>
            <a:ext cx="378569" cy="592888"/>
            <a:chOff x="683900" y="3612800"/>
            <a:chExt cx="105100" cy="164600"/>
          </a:xfrm>
        </p:grpSpPr>
        <p:sp>
          <p:nvSpPr>
            <p:cNvPr id="1224" name="Google Shape;1224;p22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6" name="Google Shape;1226;p22"/>
          <p:cNvGrpSpPr/>
          <p:nvPr/>
        </p:nvGrpSpPr>
        <p:grpSpPr>
          <a:xfrm rot="1974894">
            <a:off x="215209" y="2937336"/>
            <a:ext cx="233139" cy="565604"/>
            <a:chOff x="1282375" y="3450000"/>
            <a:chExt cx="64725" cy="157025"/>
          </a:xfrm>
        </p:grpSpPr>
        <p:sp>
          <p:nvSpPr>
            <p:cNvPr id="1227" name="Google Shape;1227;p22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22"/>
          <p:cNvGrpSpPr/>
          <p:nvPr/>
        </p:nvGrpSpPr>
        <p:grpSpPr>
          <a:xfrm rot="-762759">
            <a:off x="1048283" y="3314521"/>
            <a:ext cx="590931" cy="1096303"/>
            <a:chOff x="2369275" y="3344925"/>
            <a:chExt cx="160525" cy="297800"/>
          </a:xfrm>
        </p:grpSpPr>
        <p:sp>
          <p:nvSpPr>
            <p:cNvPr id="1231" name="Google Shape;1231;p22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6" name="Google Shape;1246;p22"/>
          <p:cNvGrpSpPr/>
          <p:nvPr/>
        </p:nvGrpSpPr>
        <p:grpSpPr>
          <a:xfrm rot="4092482">
            <a:off x="8037452" y="-173701"/>
            <a:ext cx="773115" cy="298133"/>
            <a:chOff x="1154075" y="3734125"/>
            <a:chExt cx="201750" cy="77800"/>
          </a:xfrm>
        </p:grpSpPr>
        <p:sp>
          <p:nvSpPr>
            <p:cNvPr id="1247" name="Google Shape;1247;p22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5" name="Google Shape;1255;p22"/>
          <p:cNvGrpSpPr/>
          <p:nvPr/>
        </p:nvGrpSpPr>
        <p:grpSpPr>
          <a:xfrm rot="1415750">
            <a:off x="8122903" y="501184"/>
            <a:ext cx="602211" cy="1005088"/>
            <a:chOff x="1980950" y="3649100"/>
            <a:chExt cx="146600" cy="244675"/>
          </a:xfrm>
        </p:grpSpPr>
        <p:sp>
          <p:nvSpPr>
            <p:cNvPr id="1256" name="Google Shape;1256;p22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22"/>
          <p:cNvGrpSpPr/>
          <p:nvPr/>
        </p:nvGrpSpPr>
        <p:grpSpPr>
          <a:xfrm rot="897778">
            <a:off x="7790034" y="1701916"/>
            <a:ext cx="540259" cy="223794"/>
            <a:chOff x="2333000" y="3750375"/>
            <a:chExt cx="157050" cy="65050"/>
          </a:xfrm>
        </p:grpSpPr>
        <p:sp>
          <p:nvSpPr>
            <p:cNvPr id="1270" name="Google Shape;1270;p22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23"/>
          <p:cNvSpPr txBox="1"/>
          <p:nvPr>
            <p:ph idx="1" type="subTitle"/>
          </p:nvPr>
        </p:nvSpPr>
        <p:spPr>
          <a:xfrm>
            <a:off x="1154149" y="2241096"/>
            <a:ext cx="30540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77" name="Google Shape;1277;p23"/>
          <p:cNvSpPr txBox="1"/>
          <p:nvPr>
            <p:ph type="ctrTitle"/>
          </p:nvPr>
        </p:nvSpPr>
        <p:spPr>
          <a:xfrm>
            <a:off x="1220742" y="1706058"/>
            <a:ext cx="2916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1278" name="Google Shape;1278;p23"/>
          <p:cNvGrpSpPr/>
          <p:nvPr/>
        </p:nvGrpSpPr>
        <p:grpSpPr>
          <a:xfrm rot="-4458744">
            <a:off x="6837600" y="3805676"/>
            <a:ext cx="394600" cy="1330542"/>
            <a:chOff x="954700" y="3672025"/>
            <a:chExt cx="106825" cy="360200"/>
          </a:xfrm>
        </p:grpSpPr>
        <p:sp>
          <p:nvSpPr>
            <p:cNvPr id="1279" name="Google Shape;1279;p23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3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3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3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3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3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3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8" name="Google Shape;1288;p23"/>
          <p:cNvGrpSpPr/>
          <p:nvPr/>
        </p:nvGrpSpPr>
        <p:grpSpPr>
          <a:xfrm rot="-2700000">
            <a:off x="8329299" y="3793812"/>
            <a:ext cx="388232" cy="608020"/>
            <a:chOff x="683900" y="3612800"/>
            <a:chExt cx="105100" cy="164600"/>
          </a:xfrm>
        </p:grpSpPr>
        <p:sp>
          <p:nvSpPr>
            <p:cNvPr id="1289" name="Google Shape;1289;p23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1" name="Google Shape;1291;p23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292" name="Google Shape;1292;p23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7" name="Google Shape;1297;p23"/>
          <p:cNvSpPr/>
          <p:nvPr/>
        </p:nvSpPr>
        <p:spPr>
          <a:xfrm rot="1965861">
            <a:off x="8769359" y="2967745"/>
            <a:ext cx="494402" cy="89708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23"/>
          <p:cNvSpPr/>
          <p:nvPr/>
        </p:nvSpPr>
        <p:spPr>
          <a:xfrm rot="2153135">
            <a:off x="8561175" y="4655913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9" name="Google Shape;1299;p23"/>
          <p:cNvGrpSpPr/>
          <p:nvPr/>
        </p:nvGrpSpPr>
        <p:grpSpPr>
          <a:xfrm rot="-714897">
            <a:off x="6205882" y="4634928"/>
            <a:ext cx="883118" cy="855931"/>
            <a:chOff x="852825" y="3133350"/>
            <a:chExt cx="216825" cy="210150"/>
          </a:xfrm>
        </p:grpSpPr>
        <p:sp>
          <p:nvSpPr>
            <p:cNvPr id="1300" name="Google Shape;1300;p23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3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24"/>
          <p:cNvSpPr/>
          <p:nvPr/>
        </p:nvSpPr>
        <p:spPr>
          <a:xfrm rot="173892">
            <a:off x="2678758" y="3361849"/>
            <a:ext cx="3786478" cy="1528093"/>
          </a:xfrm>
          <a:custGeom>
            <a:rect b="b" l="l" r="r" t="t"/>
            <a:pathLst>
              <a:path extrusionOk="0" h="25285" w="35421">
                <a:moveTo>
                  <a:pt x="7640" y="3414"/>
                </a:moveTo>
                <a:lnTo>
                  <a:pt x="7640" y="3414"/>
                </a:lnTo>
                <a:cubicBezTo>
                  <a:pt x="6479" y="4192"/>
                  <a:pt x="5411" y="5040"/>
                  <a:pt x="4424" y="6003"/>
                </a:cubicBezTo>
                <a:cubicBezTo>
                  <a:pt x="5329" y="4947"/>
                  <a:pt x="6421" y="4099"/>
                  <a:pt x="7640" y="3414"/>
                </a:cubicBezTo>
                <a:close/>
                <a:moveTo>
                  <a:pt x="22330" y="602"/>
                </a:moveTo>
                <a:cubicBezTo>
                  <a:pt x="22459" y="602"/>
                  <a:pt x="22591" y="641"/>
                  <a:pt x="22720" y="663"/>
                </a:cubicBezTo>
                <a:cubicBezTo>
                  <a:pt x="23684" y="802"/>
                  <a:pt x="24612" y="1069"/>
                  <a:pt x="25541" y="1278"/>
                </a:cubicBezTo>
                <a:cubicBezTo>
                  <a:pt x="27410" y="1731"/>
                  <a:pt x="29024" y="2648"/>
                  <a:pt x="30510" y="3832"/>
                </a:cubicBezTo>
                <a:cubicBezTo>
                  <a:pt x="31682" y="4784"/>
                  <a:pt x="32576" y="5968"/>
                  <a:pt x="33389" y="7257"/>
                </a:cubicBezTo>
                <a:cubicBezTo>
                  <a:pt x="34016" y="8267"/>
                  <a:pt x="34469" y="9312"/>
                  <a:pt x="34736" y="10438"/>
                </a:cubicBezTo>
                <a:lnTo>
                  <a:pt x="34736" y="10542"/>
                </a:lnTo>
                <a:cubicBezTo>
                  <a:pt x="34724" y="11343"/>
                  <a:pt x="34654" y="12121"/>
                  <a:pt x="34585" y="12911"/>
                </a:cubicBezTo>
                <a:cubicBezTo>
                  <a:pt x="34573" y="12980"/>
                  <a:pt x="34573" y="13062"/>
                  <a:pt x="34538" y="13155"/>
                </a:cubicBezTo>
                <a:cubicBezTo>
                  <a:pt x="34585" y="13259"/>
                  <a:pt x="34585" y="13387"/>
                  <a:pt x="34515" y="13514"/>
                </a:cubicBezTo>
                <a:cubicBezTo>
                  <a:pt x="34411" y="13677"/>
                  <a:pt x="34306" y="13851"/>
                  <a:pt x="34190" y="14048"/>
                </a:cubicBezTo>
                <a:lnTo>
                  <a:pt x="34190" y="13410"/>
                </a:lnTo>
                <a:cubicBezTo>
                  <a:pt x="34979" y="9509"/>
                  <a:pt x="32425" y="5841"/>
                  <a:pt x="29093" y="3867"/>
                </a:cubicBezTo>
                <a:cubicBezTo>
                  <a:pt x="27004" y="2637"/>
                  <a:pt x="24670" y="1778"/>
                  <a:pt x="22232" y="1278"/>
                </a:cubicBezTo>
                <a:cubicBezTo>
                  <a:pt x="22186" y="1267"/>
                  <a:pt x="22163" y="1267"/>
                  <a:pt x="22116" y="1255"/>
                </a:cubicBezTo>
                <a:cubicBezTo>
                  <a:pt x="21896" y="1209"/>
                  <a:pt x="21675" y="1162"/>
                  <a:pt x="21455" y="1139"/>
                </a:cubicBezTo>
                <a:cubicBezTo>
                  <a:pt x="21373" y="1081"/>
                  <a:pt x="21292" y="1069"/>
                  <a:pt x="21188" y="1046"/>
                </a:cubicBezTo>
                <a:cubicBezTo>
                  <a:pt x="20654" y="976"/>
                  <a:pt x="20108" y="907"/>
                  <a:pt x="19562" y="837"/>
                </a:cubicBezTo>
                <a:cubicBezTo>
                  <a:pt x="19938" y="778"/>
                  <a:pt x="20305" y="715"/>
                  <a:pt x="20674" y="715"/>
                </a:cubicBezTo>
                <a:cubicBezTo>
                  <a:pt x="20886" y="715"/>
                  <a:pt x="21099" y="736"/>
                  <a:pt x="21315" y="791"/>
                </a:cubicBezTo>
                <a:cubicBezTo>
                  <a:pt x="21445" y="827"/>
                  <a:pt x="21600" y="880"/>
                  <a:pt x="21731" y="880"/>
                </a:cubicBezTo>
                <a:cubicBezTo>
                  <a:pt x="21811" y="880"/>
                  <a:pt x="21882" y="860"/>
                  <a:pt x="21931" y="802"/>
                </a:cubicBezTo>
                <a:cubicBezTo>
                  <a:pt x="22057" y="646"/>
                  <a:pt x="22192" y="602"/>
                  <a:pt x="22330" y="602"/>
                </a:cubicBezTo>
                <a:close/>
                <a:moveTo>
                  <a:pt x="34097" y="13793"/>
                </a:moveTo>
                <a:cubicBezTo>
                  <a:pt x="34074" y="13979"/>
                  <a:pt x="34051" y="14153"/>
                  <a:pt x="34016" y="14350"/>
                </a:cubicBezTo>
                <a:cubicBezTo>
                  <a:pt x="33946" y="14478"/>
                  <a:pt x="33853" y="14617"/>
                  <a:pt x="33784" y="14768"/>
                </a:cubicBezTo>
                <a:cubicBezTo>
                  <a:pt x="33830" y="14664"/>
                  <a:pt x="33865" y="14548"/>
                  <a:pt x="33900" y="14443"/>
                </a:cubicBezTo>
                <a:cubicBezTo>
                  <a:pt x="33969" y="14234"/>
                  <a:pt x="34039" y="14014"/>
                  <a:pt x="34097" y="13793"/>
                </a:cubicBezTo>
                <a:close/>
                <a:moveTo>
                  <a:pt x="648" y="16288"/>
                </a:moveTo>
                <a:lnTo>
                  <a:pt x="648" y="16288"/>
                </a:lnTo>
                <a:cubicBezTo>
                  <a:pt x="649" y="16293"/>
                  <a:pt x="650" y="16297"/>
                  <a:pt x="651" y="16301"/>
                </a:cubicBezTo>
                <a:lnTo>
                  <a:pt x="651" y="16289"/>
                </a:lnTo>
                <a:cubicBezTo>
                  <a:pt x="650" y="16289"/>
                  <a:pt x="649" y="16289"/>
                  <a:pt x="648" y="16288"/>
                </a:cubicBezTo>
                <a:close/>
                <a:moveTo>
                  <a:pt x="651" y="16301"/>
                </a:moveTo>
                <a:lnTo>
                  <a:pt x="651" y="16823"/>
                </a:lnTo>
                <a:lnTo>
                  <a:pt x="697" y="16823"/>
                </a:lnTo>
                <a:lnTo>
                  <a:pt x="651" y="16301"/>
                </a:lnTo>
                <a:close/>
                <a:moveTo>
                  <a:pt x="32437" y="17345"/>
                </a:moveTo>
                <a:lnTo>
                  <a:pt x="32437" y="17345"/>
                </a:lnTo>
                <a:cubicBezTo>
                  <a:pt x="32402" y="17427"/>
                  <a:pt x="32391" y="17485"/>
                  <a:pt x="32367" y="17554"/>
                </a:cubicBezTo>
                <a:lnTo>
                  <a:pt x="32205" y="17717"/>
                </a:lnTo>
                <a:cubicBezTo>
                  <a:pt x="32112" y="17787"/>
                  <a:pt x="32031" y="17856"/>
                  <a:pt x="31961" y="17926"/>
                </a:cubicBezTo>
                <a:cubicBezTo>
                  <a:pt x="32089" y="17775"/>
                  <a:pt x="32205" y="17612"/>
                  <a:pt x="32332" y="17438"/>
                </a:cubicBezTo>
                <a:cubicBezTo>
                  <a:pt x="32367" y="17403"/>
                  <a:pt x="32402" y="17380"/>
                  <a:pt x="32437" y="17345"/>
                </a:cubicBezTo>
                <a:close/>
                <a:moveTo>
                  <a:pt x="19884" y="0"/>
                </a:moveTo>
                <a:cubicBezTo>
                  <a:pt x="19223" y="0"/>
                  <a:pt x="18558" y="29"/>
                  <a:pt x="17891" y="83"/>
                </a:cubicBezTo>
                <a:cubicBezTo>
                  <a:pt x="17229" y="141"/>
                  <a:pt x="16555" y="175"/>
                  <a:pt x="15905" y="350"/>
                </a:cubicBezTo>
                <a:cubicBezTo>
                  <a:pt x="15836" y="373"/>
                  <a:pt x="15754" y="373"/>
                  <a:pt x="15685" y="384"/>
                </a:cubicBezTo>
                <a:cubicBezTo>
                  <a:pt x="15232" y="431"/>
                  <a:pt x="14791" y="466"/>
                  <a:pt x="14385" y="686"/>
                </a:cubicBezTo>
                <a:cubicBezTo>
                  <a:pt x="14234" y="698"/>
                  <a:pt x="14106" y="733"/>
                  <a:pt x="13990" y="814"/>
                </a:cubicBezTo>
                <a:cubicBezTo>
                  <a:pt x="13943" y="808"/>
                  <a:pt x="13900" y="805"/>
                  <a:pt x="13859" y="805"/>
                </a:cubicBezTo>
                <a:cubicBezTo>
                  <a:pt x="13819" y="805"/>
                  <a:pt x="13781" y="808"/>
                  <a:pt x="13746" y="814"/>
                </a:cubicBezTo>
                <a:cubicBezTo>
                  <a:pt x="13502" y="849"/>
                  <a:pt x="13247" y="930"/>
                  <a:pt x="13003" y="1023"/>
                </a:cubicBezTo>
                <a:cubicBezTo>
                  <a:pt x="12991" y="1023"/>
                  <a:pt x="12980" y="1035"/>
                  <a:pt x="12980" y="1035"/>
                </a:cubicBezTo>
                <a:cubicBezTo>
                  <a:pt x="12887" y="1069"/>
                  <a:pt x="12782" y="1093"/>
                  <a:pt x="12701" y="1127"/>
                </a:cubicBezTo>
                <a:cubicBezTo>
                  <a:pt x="12747" y="1152"/>
                  <a:pt x="12790" y="1161"/>
                  <a:pt x="12832" y="1161"/>
                </a:cubicBezTo>
                <a:cubicBezTo>
                  <a:pt x="12942" y="1161"/>
                  <a:pt x="13041" y="1100"/>
                  <a:pt x="13135" y="1100"/>
                </a:cubicBezTo>
                <a:cubicBezTo>
                  <a:pt x="13190" y="1100"/>
                  <a:pt x="13242" y="1120"/>
                  <a:pt x="13293" y="1185"/>
                </a:cubicBezTo>
                <a:cubicBezTo>
                  <a:pt x="13003" y="1220"/>
                  <a:pt x="12713" y="1278"/>
                  <a:pt x="12423" y="1336"/>
                </a:cubicBezTo>
                <a:cubicBezTo>
                  <a:pt x="12386" y="1329"/>
                  <a:pt x="12350" y="1326"/>
                  <a:pt x="12315" y="1326"/>
                </a:cubicBezTo>
                <a:cubicBezTo>
                  <a:pt x="12180" y="1326"/>
                  <a:pt x="12049" y="1372"/>
                  <a:pt x="11912" y="1418"/>
                </a:cubicBezTo>
                <a:cubicBezTo>
                  <a:pt x="11882" y="1415"/>
                  <a:pt x="11853" y="1413"/>
                  <a:pt x="11824" y="1413"/>
                </a:cubicBezTo>
                <a:cubicBezTo>
                  <a:pt x="11528" y="1413"/>
                  <a:pt x="11279" y="1567"/>
                  <a:pt x="10983" y="1673"/>
                </a:cubicBezTo>
                <a:lnTo>
                  <a:pt x="10762" y="1766"/>
                </a:lnTo>
                <a:cubicBezTo>
                  <a:pt x="10507" y="1836"/>
                  <a:pt x="10263" y="1917"/>
                  <a:pt x="10008" y="1998"/>
                </a:cubicBezTo>
                <a:cubicBezTo>
                  <a:pt x="7198" y="2950"/>
                  <a:pt x="4749" y="4622"/>
                  <a:pt x="3182" y="7187"/>
                </a:cubicBezTo>
                <a:cubicBezTo>
                  <a:pt x="3089" y="7338"/>
                  <a:pt x="3019" y="7478"/>
                  <a:pt x="2926" y="7629"/>
                </a:cubicBezTo>
                <a:cubicBezTo>
                  <a:pt x="2485" y="8163"/>
                  <a:pt x="2044" y="8708"/>
                  <a:pt x="1638" y="9289"/>
                </a:cubicBezTo>
                <a:cubicBezTo>
                  <a:pt x="1580" y="9382"/>
                  <a:pt x="1463" y="9544"/>
                  <a:pt x="1522" y="9556"/>
                </a:cubicBezTo>
                <a:cubicBezTo>
                  <a:pt x="2172" y="9660"/>
                  <a:pt x="1626" y="9974"/>
                  <a:pt x="1580" y="10078"/>
                </a:cubicBezTo>
                <a:cubicBezTo>
                  <a:pt x="1510" y="10241"/>
                  <a:pt x="1440" y="10392"/>
                  <a:pt x="1359" y="10566"/>
                </a:cubicBezTo>
                <a:cubicBezTo>
                  <a:pt x="1347" y="10624"/>
                  <a:pt x="1324" y="10670"/>
                  <a:pt x="1301" y="10728"/>
                </a:cubicBezTo>
                <a:lnTo>
                  <a:pt x="1173" y="11076"/>
                </a:lnTo>
                <a:cubicBezTo>
                  <a:pt x="1162" y="11135"/>
                  <a:pt x="1127" y="11193"/>
                  <a:pt x="1115" y="11251"/>
                </a:cubicBezTo>
                <a:cubicBezTo>
                  <a:pt x="1069" y="11367"/>
                  <a:pt x="1034" y="11483"/>
                  <a:pt x="987" y="11610"/>
                </a:cubicBezTo>
                <a:cubicBezTo>
                  <a:pt x="976" y="11657"/>
                  <a:pt x="953" y="11715"/>
                  <a:pt x="941" y="11761"/>
                </a:cubicBezTo>
                <a:cubicBezTo>
                  <a:pt x="744" y="12365"/>
                  <a:pt x="581" y="12980"/>
                  <a:pt x="465" y="13607"/>
                </a:cubicBezTo>
                <a:cubicBezTo>
                  <a:pt x="279" y="14501"/>
                  <a:pt x="1" y="15418"/>
                  <a:pt x="186" y="16428"/>
                </a:cubicBezTo>
                <a:cubicBezTo>
                  <a:pt x="206" y="16198"/>
                  <a:pt x="259" y="16128"/>
                  <a:pt x="326" y="16128"/>
                </a:cubicBezTo>
                <a:cubicBezTo>
                  <a:pt x="422" y="16128"/>
                  <a:pt x="547" y="16266"/>
                  <a:pt x="648" y="16288"/>
                </a:cubicBezTo>
                <a:lnTo>
                  <a:pt x="648" y="16288"/>
                </a:lnTo>
                <a:cubicBezTo>
                  <a:pt x="488" y="15480"/>
                  <a:pt x="455" y="14683"/>
                  <a:pt x="744" y="13909"/>
                </a:cubicBezTo>
                <a:cubicBezTo>
                  <a:pt x="767" y="13816"/>
                  <a:pt x="813" y="13723"/>
                  <a:pt x="860" y="13630"/>
                </a:cubicBezTo>
                <a:cubicBezTo>
                  <a:pt x="941" y="14083"/>
                  <a:pt x="953" y="14536"/>
                  <a:pt x="941" y="14977"/>
                </a:cubicBezTo>
                <a:cubicBezTo>
                  <a:pt x="918" y="15500"/>
                  <a:pt x="1011" y="15964"/>
                  <a:pt x="1289" y="16370"/>
                </a:cubicBezTo>
                <a:cubicBezTo>
                  <a:pt x="1522" y="17740"/>
                  <a:pt x="2230" y="19075"/>
                  <a:pt x="3031" y="20132"/>
                </a:cubicBezTo>
                <a:cubicBezTo>
                  <a:pt x="4459" y="22001"/>
                  <a:pt x="6955" y="23417"/>
                  <a:pt x="9242" y="23765"/>
                </a:cubicBezTo>
                <a:cubicBezTo>
                  <a:pt x="9288" y="23765"/>
                  <a:pt x="9311" y="23742"/>
                  <a:pt x="9346" y="23730"/>
                </a:cubicBezTo>
                <a:cubicBezTo>
                  <a:pt x="9741" y="23939"/>
                  <a:pt x="10147" y="24125"/>
                  <a:pt x="10565" y="24288"/>
                </a:cubicBezTo>
                <a:cubicBezTo>
                  <a:pt x="12291" y="24986"/>
                  <a:pt x="14120" y="25284"/>
                  <a:pt x="15963" y="25284"/>
                </a:cubicBezTo>
                <a:cubicBezTo>
                  <a:pt x="18719" y="25284"/>
                  <a:pt x="21507" y="24616"/>
                  <a:pt x="24032" y="23614"/>
                </a:cubicBezTo>
                <a:cubicBezTo>
                  <a:pt x="26377" y="22686"/>
                  <a:pt x="28745" y="21269"/>
                  <a:pt x="30638" y="19423"/>
                </a:cubicBezTo>
                <a:cubicBezTo>
                  <a:pt x="30928" y="19191"/>
                  <a:pt x="31230" y="18959"/>
                  <a:pt x="31520" y="18727"/>
                </a:cubicBezTo>
                <a:lnTo>
                  <a:pt x="31520" y="18727"/>
                </a:lnTo>
                <a:cubicBezTo>
                  <a:pt x="31334" y="18924"/>
                  <a:pt x="31137" y="19145"/>
                  <a:pt x="30963" y="19354"/>
                </a:cubicBezTo>
                <a:cubicBezTo>
                  <a:pt x="31450" y="18982"/>
                  <a:pt x="31891" y="18599"/>
                  <a:pt x="32286" y="18146"/>
                </a:cubicBezTo>
                <a:cubicBezTo>
                  <a:pt x="32332" y="18112"/>
                  <a:pt x="32379" y="18088"/>
                  <a:pt x="32414" y="18042"/>
                </a:cubicBezTo>
                <a:lnTo>
                  <a:pt x="32414" y="18042"/>
                </a:lnTo>
                <a:cubicBezTo>
                  <a:pt x="32507" y="18321"/>
                  <a:pt x="32228" y="18437"/>
                  <a:pt x="32379" y="18739"/>
                </a:cubicBezTo>
                <a:cubicBezTo>
                  <a:pt x="33412" y="17276"/>
                  <a:pt x="34190" y="15720"/>
                  <a:pt x="35107" y="14223"/>
                </a:cubicBezTo>
                <a:cubicBezTo>
                  <a:pt x="35107" y="14246"/>
                  <a:pt x="35119" y="14257"/>
                  <a:pt x="35119" y="14281"/>
                </a:cubicBezTo>
                <a:cubicBezTo>
                  <a:pt x="35119" y="14385"/>
                  <a:pt x="35107" y="14490"/>
                  <a:pt x="35095" y="14594"/>
                </a:cubicBezTo>
                <a:cubicBezTo>
                  <a:pt x="35072" y="14896"/>
                  <a:pt x="35095" y="15221"/>
                  <a:pt x="34979" y="15523"/>
                </a:cubicBezTo>
                <a:cubicBezTo>
                  <a:pt x="34886" y="15755"/>
                  <a:pt x="34840" y="15999"/>
                  <a:pt x="34782" y="16243"/>
                </a:cubicBezTo>
                <a:cubicBezTo>
                  <a:pt x="34840" y="16266"/>
                  <a:pt x="34898" y="16266"/>
                  <a:pt x="34945" y="16277"/>
                </a:cubicBezTo>
                <a:cubicBezTo>
                  <a:pt x="34991" y="16173"/>
                  <a:pt x="35037" y="16068"/>
                  <a:pt x="35072" y="15952"/>
                </a:cubicBezTo>
                <a:lnTo>
                  <a:pt x="35072" y="15952"/>
                </a:lnTo>
                <a:cubicBezTo>
                  <a:pt x="35003" y="16301"/>
                  <a:pt x="34898" y="16649"/>
                  <a:pt x="34805" y="17020"/>
                </a:cubicBezTo>
                <a:cubicBezTo>
                  <a:pt x="35165" y="16498"/>
                  <a:pt x="35421" y="15952"/>
                  <a:pt x="35386" y="15337"/>
                </a:cubicBezTo>
                <a:cubicBezTo>
                  <a:pt x="35293" y="13897"/>
                  <a:pt x="35328" y="12446"/>
                  <a:pt x="35223" y="11007"/>
                </a:cubicBezTo>
                <a:cubicBezTo>
                  <a:pt x="35177" y="10473"/>
                  <a:pt x="35072" y="9950"/>
                  <a:pt x="34933" y="9451"/>
                </a:cubicBezTo>
                <a:cubicBezTo>
                  <a:pt x="34840" y="9161"/>
                  <a:pt x="34736" y="8882"/>
                  <a:pt x="34619" y="8615"/>
                </a:cubicBezTo>
                <a:cubicBezTo>
                  <a:pt x="34260" y="7768"/>
                  <a:pt x="33830" y="6990"/>
                  <a:pt x="33284" y="6247"/>
                </a:cubicBezTo>
                <a:cubicBezTo>
                  <a:pt x="31798" y="4134"/>
                  <a:pt x="29860" y="2544"/>
                  <a:pt x="27515" y="1510"/>
                </a:cubicBezTo>
                <a:cubicBezTo>
                  <a:pt x="25068" y="445"/>
                  <a:pt x="22503" y="0"/>
                  <a:pt x="19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04" name="Google Shape;1304;p24"/>
          <p:cNvSpPr txBox="1"/>
          <p:nvPr>
            <p:ph type="ctrTitle"/>
          </p:nvPr>
        </p:nvSpPr>
        <p:spPr>
          <a:xfrm>
            <a:off x="3529650" y="3723607"/>
            <a:ext cx="20847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1305" name="Google Shape;1305;p24"/>
          <p:cNvGrpSpPr/>
          <p:nvPr/>
        </p:nvGrpSpPr>
        <p:grpSpPr>
          <a:xfrm rot="1397262">
            <a:off x="8792294" y="-464643"/>
            <a:ext cx="624724" cy="1158965"/>
            <a:chOff x="2369275" y="3344925"/>
            <a:chExt cx="160525" cy="297800"/>
          </a:xfrm>
        </p:grpSpPr>
        <p:sp>
          <p:nvSpPr>
            <p:cNvPr id="1306" name="Google Shape;1306;p24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4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4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4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4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4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4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4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1" name="Google Shape;1321;p24"/>
          <p:cNvSpPr/>
          <p:nvPr/>
        </p:nvSpPr>
        <p:spPr>
          <a:xfrm rot="-1684183">
            <a:off x="8537084" y="909331"/>
            <a:ext cx="970676" cy="839040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2" name="Google Shape;1322;p24"/>
          <p:cNvGrpSpPr/>
          <p:nvPr/>
        </p:nvGrpSpPr>
        <p:grpSpPr>
          <a:xfrm rot="7743169">
            <a:off x="620299" y="-108727"/>
            <a:ext cx="384785" cy="1297445"/>
            <a:chOff x="954700" y="3672025"/>
            <a:chExt cx="106825" cy="360200"/>
          </a:xfrm>
        </p:grpSpPr>
        <p:sp>
          <p:nvSpPr>
            <p:cNvPr id="1323" name="Google Shape;1323;p24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4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4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4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4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4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4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2" name="Google Shape;1332;p24"/>
          <p:cNvGrpSpPr/>
          <p:nvPr/>
        </p:nvGrpSpPr>
        <p:grpSpPr>
          <a:xfrm rot="1031363">
            <a:off x="-81656" y="638501"/>
            <a:ext cx="781001" cy="756958"/>
            <a:chOff x="852825" y="3133350"/>
            <a:chExt cx="216825" cy="210150"/>
          </a:xfrm>
        </p:grpSpPr>
        <p:sp>
          <p:nvSpPr>
            <p:cNvPr id="1333" name="Google Shape;1333;p24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5" name="Google Shape;1335;p24"/>
          <p:cNvGrpSpPr/>
          <p:nvPr/>
        </p:nvGrpSpPr>
        <p:grpSpPr>
          <a:xfrm rot="9196451">
            <a:off x="1089797" y="-167971"/>
            <a:ext cx="233140" cy="565605"/>
            <a:chOff x="1282375" y="3450000"/>
            <a:chExt cx="64725" cy="157025"/>
          </a:xfrm>
        </p:grpSpPr>
        <p:sp>
          <p:nvSpPr>
            <p:cNvPr id="1336" name="Google Shape;1336;p24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4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4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9" name="Google Shape;1339;p24"/>
          <p:cNvGrpSpPr/>
          <p:nvPr/>
        </p:nvGrpSpPr>
        <p:grpSpPr>
          <a:xfrm rot="-1792482">
            <a:off x="7223802" y="-396696"/>
            <a:ext cx="781015" cy="756971"/>
            <a:chOff x="852825" y="3133350"/>
            <a:chExt cx="216825" cy="210150"/>
          </a:xfrm>
        </p:grpSpPr>
        <p:sp>
          <p:nvSpPr>
            <p:cNvPr id="1340" name="Google Shape;1340;p24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24"/>
          <p:cNvGrpSpPr/>
          <p:nvPr/>
        </p:nvGrpSpPr>
        <p:grpSpPr>
          <a:xfrm rot="912603">
            <a:off x="7781084" y="71326"/>
            <a:ext cx="834753" cy="1145012"/>
            <a:chOff x="4590425" y="3427675"/>
            <a:chExt cx="214500" cy="294225"/>
          </a:xfrm>
        </p:grpSpPr>
        <p:sp>
          <p:nvSpPr>
            <p:cNvPr id="1343" name="Google Shape;1343;p24"/>
            <p:cNvSpPr/>
            <p:nvPr/>
          </p:nvSpPr>
          <p:spPr>
            <a:xfrm>
              <a:off x="4660075" y="3675450"/>
              <a:ext cx="87975" cy="46450"/>
            </a:xfrm>
            <a:custGeom>
              <a:rect b="b" l="l" r="r" t="t"/>
              <a:pathLst>
                <a:path extrusionOk="0" h="1858" w="3519">
                  <a:moveTo>
                    <a:pt x="2811" y="0"/>
                  </a:moveTo>
                  <a:cubicBezTo>
                    <a:pt x="2762" y="0"/>
                    <a:pt x="2717" y="33"/>
                    <a:pt x="2717" y="95"/>
                  </a:cubicBezTo>
                  <a:cubicBezTo>
                    <a:pt x="2717" y="351"/>
                    <a:pt x="2880" y="606"/>
                    <a:pt x="2961" y="850"/>
                  </a:cubicBezTo>
                  <a:cubicBezTo>
                    <a:pt x="3054" y="1071"/>
                    <a:pt x="3112" y="1280"/>
                    <a:pt x="3181" y="1500"/>
                  </a:cubicBezTo>
                  <a:cubicBezTo>
                    <a:pt x="2940" y="1462"/>
                    <a:pt x="2695" y="1449"/>
                    <a:pt x="2452" y="1449"/>
                  </a:cubicBezTo>
                  <a:cubicBezTo>
                    <a:pt x="2181" y="1449"/>
                    <a:pt x="1912" y="1465"/>
                    <a:pt x="1649" y="1477"/>
                  </a:cubicBezTo>
                  <a:cubicBezTo>
                    <a:pt x="1413" y="1477"/>
                    <a:pt x="1143" y="1444"/>
                    <a:pt x="883" y="1444"/>
                  </a:cubicBezTo>
                  <a:cubicBezTo>
                    <a:pt x="734" y="1444"/>
                    <a:pt x="588" y="1455"/>
                    <a:pt x="453" y="1488"/>
                  </a:cubicBezTo>
                  <a:cubicBezTo>
                    <a:pt x="523" y="1372"/>
                    <a:pt x="581" y="1210"/>
                    <a:pt x="627" y="1094"/>
                  </a:cubicBezTo>
                  <a:cubicBezTo>
                    <a:pt x="720" y="862"/>
                    <a:pt x="755" y="618"/>
                    <a:pt x="848" y="386"/>
                  </a:cubicBezTo>
                  <a:cubicBezTo>
                    <a:pt x="879" y="301"/>
                    <a:pt x="803" y="247"/>
                    <a:pt x="731" y="247"/>
                  </a:cubicBezTo>
                  <a:cubicBezTo>
                    <a:pt x="694" y="247"/>
                    <a:pt x="659" y="261"/>
                    <a:pt x="639" y="293"/>
                  </a:cubicBezTo>
                  <a:cubicBezTo>
                    <a:pt x="511" y="525"/>
                    <a:pt x="442" y="780"/>
                    <a:pt x="326" y="1012"/>
                  </a:cubicBezTo>
                  <a:cubicBezTo>
                    <a:pt x="244" y="1210"/>
                    <a:pt x="0" y="1547"/>
                    <a:pt x="279" y="1732"/>
                  </a:cubicBezTo>
                  <a:cubicBezTo>
                    <a:pt x="442" y="1837"/>
                    <a:pt x="674" y="1837"/>
                    <a:pt x="860" y="1837"/>
                  </a:cubicBezTo>
                  <a:cubicBezTo>
                    <a:pt x="913" y="1839"/>
                    <a:pt x="966" y="1840"/>
                    <a:pt x="1019" y="1840"/>
                  </a:cubicBezTo>
                  <a:cubicBezTo>
                    <a:pt x="1229" y="1840"/>
                    <a:pt x="1435" y="1825"/>
                    <a:pt x="1649" y="1825"/>
                  </a:cubicBezTo>
                  <a:cubicBezTo>
                    <a:pt x="1934" y="1831"/>
                    <a:pt x="2239" y="1857"/>
                    <a:pt x="2544" y="1857"/>
                  </a:cubicBezTo>
                  <a:cubicBezTo>
                    <a:pt x="2811" y="1857"/>
                    <a:pt x="3078" y="1837"/>
                    <a:pt x="3332" y="1767"/>
                  </a:cubicBezTo>
                  <a:cubicBezTo>
                    <a:pt x="3518" y="1709"/>
                    <a:pt x="3460" y="1547"/>
                    <a:pt x="3414" y="1396"/>
                  </a:cubicBezTo>
                  <a:cubicBezTo>
                    <a:pt x="3367" y="1245"/>
                    <a:pt x="3321" y="1094"/>
                    <a:pt x="3286" y="931"/>
                  </a:cubicBezTo>
                  <a:cubicBezTo>
                    <a:pt x="3193" y="629"/>
                    <a:pt x="3077" y="328"/>
                    <a:pt x="2903" y="49"/>
                  </a:cubicBezTo>
                  <a:cubicBezTo>
                    <a:pt x="2879" y="16"/>
                    <a:pt x="2844" y="0"/>
                    <a:pt x="2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>
              <a:off x="4622000" y="3461175"/>
              <a:ext cx="66100" cy="98375"/>
            </a:xfrm>
            <a:custGeom>
              <a:rect b="b" l="l" r="r" t="t"/>
              <a:pathLst>
                <a:path extrusionOk="0" h="3935" w="2644">
                  <a:moveTo>
                    <a:pt x="2474" y="1"/>
                  </a:moveTo>
                  <a:cubicBezTo>
                    <a:pt x="2452" y="1"/>
                    <a:pt x="2435" y="6"/>
                    <a:pt x="2429" y="18"/>
                  </a:cubicBezTo>
                  <a:cubicBezTo>
                    <a:pt x="2034" y="586"/>
                    <a:pt x="1732" y="1109"/>
                    <a:pt x="1407" y="1631"/>
                  </a:cubicBezTo>
                  <a:cubicBezTo>
                    <a:pt x="966" y="2351"/>
                    <a:pt x="455" y="2978"/>
                    <a:pt x="49" y="3732"/>
                  </a:cubicBezTo>
                  <a:cubicBezTo>
                    <a:pt x="0" y="3831"/>
                    <a:pt x="101" y="3935"/>
                    <a:pt x="193" y="3935"/>
                  </a:cubicBezTo>
                  <a:cubicBezTo>
                    <a:pt x="232" y="3935"/>
                    <a:pt x="269" y="3916"/>
                    <a:pt x="293" y="3872"/>
                  </a:cubicBezTo>
                  <a:cubicBezTo>
                    <a:pt x="746" y="3082"/>
                    <a:pt x="1291" y="2339"/>
                    <a:pt x="1791" y="1573"/>
                  </a:cubicBezTo>
                  <a:cubicBezTo>
                    <a:pt x="2034" y="1167"/>
                    <a:pt x="2499" y="470"/>
                    <a:pt x="2626" y="87"/>
                  </a:cubicBezTo>
                  <a:cubicBezTo>
                    <a:pt x="2644" y="44"/>
                    <a:pt x="2538" y="1"/>
                    <a:pt x="2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4"/>
            <p:cNvSpPr/>
            <p:nvPr/>
          </p:nvSpPr>
          <p:spPr>
            <a:xfrm>
              <a:off x="4653250" y="3478600"/>
              <a:ext cx="66275" cy="98475"/>
            </a:xfrm>
            <a:custGeom>
              <a:rect b="b" l="l" r="r" t="t"/>
              <a:pathLst>
                <a:path extrusionOk="0" h="3939" w="2651">
                  <a:moveTo>
                    <a:pt x="2488" y="0"/>
                  </a:moveTo>
                  <a:cubicBezTo>
                    <a:pt x="2467" y="0"/>
                    <a:pt x="2450" y="5"/>
                    <a:pt x="2444" y="17"/>
                  </a:cubicBezTo>
                  <a:cubicBezTo>
                    <a:pt x="2050" y="574"/>
                    <a:pt x="1748" y="1108"/>
                    <a:pt x="1423" y="1631"/>
                  </a:cubicBezTo>
                  <a:cubicBezTo>
                    <a:pt x="970" y="2351"/>
                    <a:pt x="471" y="2977"/>
                    <a:pt x="65" y="3732"/>
                  </a:cubicBezTo>
                  <a:cubicBezTo>
                    <a:pt x="1" y="3844"/>
                    <a:pt x="90" y="3939"/>
                    <a:pt x="186" y="3939"/>
                  </a:cubicBezTo>
                  <a:cubicBezTo>
                    <a:pt x="230" y="3939"/>
                    <a:pt x="276" y="3919"/>
                    <a:pt x="308" y="3871"/>
                  </a:cubicBezTo>
                  <a:cubicBezTo>
                    <a:pt x="761" y="3082"/>
                    <a:pt x="1307" y="2339"/>
                    <a:pt x="1806" y="1573"/>
                  </a:cubicBezTo>
                  <a:cubicBezTo>
                    <a:pt x="2050" y="1155"/>
                    <a:pt x="2514" y="470"/>
                    <a:pt x="2642" y="87"/>
                  </a:cubicBezTo>
                  <a:cubicBezTo>
                    <a:pt x="2650" y="43"/>
                    <a:pt x="2549" y="0"/>
                    <a:pt x="2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>
              <a:off x="4648075" y="3513825"/>
              <a:ext cx="142725" cy="153950"/>
            </a:xfrm>
            <a:custGeom>
              <a:rect b="b" l="l" r="r" t="t"/>
              <a:pathLst>
                <a:path extrusionOk="0" h="6158" w="5709">
                  <a:moveTo>
                    <a:pt x="2299" y="0"/>
                  </a:moveTo>
                  <a:cubicBezTo>
                    <a:pt x="2153" y="0"/>
                    <a:pt x="2003" y="12"/>
                    <a:pt x="1850" y="36"/>
                  </a:cubicBezTo>
                  <a:cubicBezTo>
                    <a:pt x="1746" y="71"/>
                    <a:pt x="1746" y="245"/>
                    <a:pt x="1850" y="257"/>
                  </a:cubicBezTo>
                  <a:cubicBezTo>
                    <a:pt x="2756" y="454"/>
                    <a:pt x="3557" y="512"/>
                    <a:pt x="4195" y="1290"/>
                  </a:cubicBezTo>
                  <a:cubicBezTo>
                    <a:pt x="4753" y="1975"/>
                    <a:pt x="4938" y="2927"/>
                    <a:pt x="4718" y="3774"/>
                  </a:cubicBezTo>
                  <a:cubicBezTo>
                    <a:pt x="4462" y="4715"/>
                    <a:pt x="3812" y="5446"/>
                    <a:pt x="2860" y="5736"/>
                  </a:cubicBezTo>
                  <a:cubicBezTo>
                    <a:pt x="2601" y="5817"/>
                    <a:pt x="2295" y="5865"/>
                    <a:pt x="1984" y="5865"/>
                  </a:cubicBezTo>
                  <a:cubicBezTo>
                    <a:pt x="1307" y="5865"/>
                    <a:pt x="605" y="5637"/>
                    <a:pt x="295" y="5016"/>
                  </a:cubicBezTo>
                  <a:cubicBezTo>
                    <a:pt x="271" y="4964"/>
                    <a:pt x="228" y="4943"/>
                    <a:pt x="182" y="4943"/>
                  </a:cubicBezTo>
                  <a:cubicBezTo>
                    <a:pt x="96" y="4943"/>
                    <a:pt x="1" y="5022"/>
                    <a:pt x="16" y="5121"/>
                  </a:cubicBezTo>
                  <a:cubicBezTo>
                    <a:pt x="253" y="5862"/>
                    <a:pt x="1213" y="6157"/>
                    <a:pt x="1981" y="6157"/>
                  </a:cubicBezTo>
                  <a:cubicBezTo>
                    <a:pt x="2115" y="6157"/>
                    <a:pt x="2244" y="6148"/>
                    <a:pt x="2361" y="6131"/>
                  </a:cubicBezTo>
                  <a:cubicBezTo>
                    <a:pt x="3487" y="5980"/>
                    <a:pt x="4474" y="5365"/>
                    <a:pt x="4927" y="4297"/>
                  </a:cubicBezTo>
                  <a:cubicBezTo>
                    <a:pt x="5708" y="2387"/>
                    <a:pt x="4390" y="0"/>
                    <a:pt x="2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4"/>
            <p:cNvSpPr/>
            <p:nvPr/>
          </p:nvSpPr>
          <p:spPr>
            <a:xfrm>
              <a:off x="4604350" y="3548450"/>
              <a:ext cx="65900" cy="51950"/>
            </a:xfrm>
            <a:custGeom>
              <a:rect b="b" l="l" r="r" t="t"/>
              <a:pathLst>
                <a:path extrusionOk="0" h="2078" w="2636">
                  <a:moveTo>
                    <a:pt x="476" y="195"/>
                  </a:moveTo>
                  <a:cubicBezTo>
                    <a:pt x="755" y="427"/>
                    <a:pt x="1092" y="613"/>
                    <a:pt x="1394" y="810"/>
                  </a:cubicBezTo>
                  <a:cubicBezTo>
                    <a:pt x="1707" y="1008"/>
                    <a:pt x="2032" y="1228"/>
                    <a:pt x="2369" y="1391"/>
                  </a:cubicBezTo>
                  <a:cubicBezTo>
                    <a:pt x="2276" y="1484"/>
                    <a:pt x="2206" y="1646"/>
                    <a:pt x="2148" y="1751"/>
                  </a:cubicBezTo>
                  <a:cubicBezTo>
                    <a:pt x="1870" y="1518"/>
                    <a:pt x="1533" y="1333"/>
                    <a:pt x="1231" y="1135"/>
                  </a:cubicBezTo>
                  <a:cubicBezTo>
                    <a:pt x="918" y="950"/>
                    <a:pt x="604" y="729"/>
                    <a:pt x="256" y="555"/>
                  </a:cubicBezTo>
                  <a:cubicBezTo>
                    <a:pt x="349" y="450"/>
                    <a:pt x="418" y="300"/>
                    <a:pt x="476" y="195"/>
                  </a:cubicBezTo>
                  <a:close/>
                  <a:moveTo>
                    <a:pt x="720" y="1124"/>
                  </a:moveTo>
                  <a:cubicBezTo>
                    <a:pt x="860" y="1193"/>
                    <a:pt x="976" y="1275"/>
                    <a:pt x="1103" y="1356"/>
                  </a:cubicBezTo>
                  <a:cubicBezTo>
                    <a:pt x="1243" y="1449"/>
                    <a:pt x="1382" y="1530"/>
                    <a:pt x="1521" y="1623"/>
                  </a:cubicBezTo>
                  <a:cubicBezTo>
                    <a:pt x="1475" y="1693"/>
                    <a:pt x="1440" y="1774"/>
                    <a:pt x="1394" y="1820"/>
                  </a:cubicBezTo>
                  <a:cubicBezTo>
                    <a:pt x="1208" y="1577"/>
                    <a:pt x="894" y="1449"/>
                    <a:pt x="639" y="1251"/>
                  </a:cubicBezTo>
                  <a:lnTo>
                    <a:pt x="720" y="1124"/>
                  </a:lnTo>
                  <a:close/>
                  <a:moveTo>
                    <a:pt x="405" y="0"/>
                  </a:moveTo>
                  <a:cubicBezTo>
                    <a:pt x="375" y="0"/>
                    <a:pt x="346" y="14"/>
                    <a:pt x="314" y="56"/>
                  </a:cubicBezTo>
                  <a:cubicBezTo>
                    <a:pt x="244" y="137"/>
                    <a:pt x="186" y="241"/>
                    <a:pt x="128" y="323"/>
                  </a:cubicBezTo>
                  <a:lnTo>
                    <a:pt x="117" y="346"/>
                  </a:lnTo>
                  <a:cubicBezTo>
                    <a:pt x="59" y="427"/>
                    <a:pt x="1" y="497"/>
                    <a:pt x="12" y="601"/>
                  </a:cubicBezTo>
                  <a:cubicBezTo>
                    <a:pt x="12" y="613"/>
                    <a:pt x="12" y="636"/>
                    <a:pt x="24" y="648"/>
                  </a:cubicBezTo>
                  <a:cubicBezTo>
                    <a:pt x="35" y="683"/>
                    <a:pt x="93" y="706"/>
                    <a:pt x="128" y="729"/>
                  </a:cubicBezTo>
                  <a:cubicBezTo>
                    <a:pt x="175" y="764"/>
                    <a:pt x="209" y="810"/>
                    <a:pt x="256" y="834"/>
                  </a:cubicBezTo>
                  <a:lnTo>
                    <a:pt x="523" y="1008"/>
                  </a:lnTo>
                  <a:cubicBezTo>
                    <a:pt x="476" y="1066"/>
                    <a:pt x="430" y="1135"/>
                    <a:pt x="372" y="1182"/>
                  </a:cubicBezTo>
                  <a:cubicBezTo>
                    <a:pt x="337" y="1228"/>
                    <a:pt x="337" y="1310"/>
                    <a:pt x="372" y="1356"/>
                  </a:cubicBezTo>
                  <a:cubicBezTo>
                    <a:pt x="662" y="1623"/>
                    <a:pt x="1011" y="1774"/>
                    <a:pt x="1289" y="2041"/>
                  </a:cubicBezTo>
                  <a:cubicBezTo>
                    <a:pt x="1313" y="2065"/>
                    <a:pt x="1342" y="2077"/>
                    <a:pt x="1370" y="2077"/>
                  </a:cubicBezTo>
                  <a:cubicBezTo>
                    <a:pt x="1409" y="2077"/>
                    <a:pt x="1448" y="2053"/>
                    <a:pt x="1475" y="2006"/>
                  </a:cubicBezTo>
                  <a:cubicBezTo>
                    <a:pt x="1545" y="1913"/>
                    <a:pt x="1661" y="1832"/>
                    <a:pt x="1742" y="1739"/>
                  </a:cubicBezTo>
                  <a:cubicBezTo>
                    <a:pt x="1858" y="1809"/>
                    <a:pt x="1974" y="1867"/>
                    <a:pt x="2102" y="1925"/>
                  </a:cubicBezTo>
                  <a:cubicBezTo>
                    <a:pt x="2147" y="1940"/>
                    <a:pt x="2187" y="1970"/>
                    <a:pt x="2229" y="1970"/>
                  </a:cubicBezTo>
                  <a:cubicBezTo>
                    <a:pt x="2252" y="1970"/>
                    <a:pt x="2275" y="1961"/>
                    <a:pt x="2299" y="1936"/>
                  </a:cubicBezTo>
                  <a:cubicBezTo>
                    <a:pt x="2392" y="1855"/>
                    <a:pt x="2450" y="1739"/>
                    <a:pt x="2520" y="1635"/>
                  </a:cubicBezTo>
                  <a:cubicBezTo>
                    <a:pt x="2578" y="1565"/>
                    <a:pt x="2636" y="1460"/>
                    <a:pt x="2624" y="1368"/>
                  </a:cubicBezTo>
                  <a:cubicBezTo>
                    <a:pt x="2624" y="1356"/>
                    <a:pt x="2624" y="1333"/>
                    <a:pt x="2613" y="1310"/>
                  </a:cubicBezTo>
                  <a:cubicBezTo>
                    <a:pt x="2288" y="1019"/>
                    <a:pt x="1893" y="834"/>
                    <a:pt x="1533" y="601"/>
                  </a:cubicBezTo>
                  <a:cubicBezTo>
                    <a:pt x="1359" y="497"/>
                    <a:pt x="1185" y="381"/>
                    <a:pt x="1011" y="288"/>
                  </a:cubicBezTo>
                  <a:cubicBezTo>
                    <a:pt x="860" y="183"/>
                    <a:pt x="697" y="114"/>
                    <a:pt x="523" y="33"/>
                  </a:cubicBezTo>
                  <a:cubicBezTo>
                    <a:pt x="478" y="20"/>
                    <a:pt x="441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4"/>
            <p:cNvSpPr/>
            <p:nvPr/>
          </p:nvSpPr>
          <p:spPr>
            <a:xfrm>
              <a:off x="4625950" y="3495075"/>
              <a:ext cx="178975" cy="191775"/>
            </a:xfrm>
            <a:custGeom>
              <a:rect b="b" l="l" r="r" t="t"/>
              <a:pathLst>
                <a:path extrusionOk="0" h="7671" w="7159">
                  <a:moveTo>
                    <a:pt x="3482" y="1"/>
                  </a:moveTo>
                  <a:cubicBezTo>
                    <a:pt x="3307" y="1"/>
                    <a:pt x="3143" y="48"/>
                    <a:pt x="3014" y="182"/>
                  </a:cubicBezTo>
                  <a:cubicBezTo>
                    <a:pt x="2963" y="243"/>
                    <a:pt x="3001" y="365"/>
                    <a:pt x="3073" y="365"/>
                  </a:cubicBezTo>
                  <a:cubicBezTo>
                    <a:pt x="3083" y="365"/>
                    <a:pt x="3095" y="362"/>
                    <a:pt x="3107" y="356"/>
                  </a:cubicBezTo>
                  <a:cubicBezTo>
                    <a:pt x="3197" y="318"/>
                    <a:pt x="3300" y="301"/>
                    <a:pt x="3409" y="301"/>
                  </a:cubicBezTo>
                  <a:cubicBezTo>
                    <a:pt x="3793" y="301"/>
                    <a:pt x="4260" y="502"/>
                    <a:pt x="4558" y="647"/>
                  </a:cubicBezTo>
                  <a:cubicBezTo>
                    <a:pt x="5138" y="925"/>
                    <a:pt x="5626" y="1390"/>
                    <a:pt x="5986" y="1924"/>
                  </a:cubicBezTo>
                  <a:cubicBezTo>
                    <a:pt x="6694" y="2969"/>
                    <a:pt x="6741" y="4420"/>
                    <a:pt x="6160" y="5511"/>
                  </a:cubicBezTo>
                  <a:cubicBezTo>
                    <a:pt x="5579" y="6580"/>
                    <a:pt x="4031" y="7356"/>
                    <a:pt x="2651" y="7356"/>
                  </a:cubicBezTo>
                  <a:cubicBezTo>
                    <a:pt x="1604" y="7356"/>
                    <a:pt x="653" y="6909"/>
                    <a:pt x="297" y="5801"/>
                  </a:cubicBezTo>
                  <a:cubicBezTo>
                    <a:pt x="277" y="5729"/>
                    <a:pt x="214" y="5695"/>
                    <a:pt x="152" y="5695"/>
                  </a:cubicBezTo>
                  <a:cubicBezTo>
                    <a:pt x="76" y="5695"/>
                    <a:pt x="1" y="5746"/>
                    <a:pt x="7" y="5836"/>
                  </a:cubicBezTo>
                  <a:cubicBezTo>
                    <a:pt x="53" y="7088"/>
                    <a:pt x="1617" y="7671"/>
                    <a:pt x="2674" y="7671"/>
                  </a:cubicBezTo>
                  <a:cubicBezTo>
                    <a:pt x="2695" y="7671"/>
                    <a:pt x="2715" y="7671"/>
                    <a:pt x="2735" y="7670"/>
                  </a:cubicBezTo>
                  <a:cubicBezTo>
                    <a:pt x="4639" y="7624"/>
                    <a:pt x="5823" y="6869"/>
                    <a:pt x="6497" y="5592"/>
                  </a:cubicBezTo>
                  <a:cubicBezTo>
                    <a:pt x="7159" y="4315"/>
                    <a:pt x="6996" y="2702"/>
                    <a:pt x="6114" y="1541"/>
                  </a:cubicBezTo>
                  <a:cubicBezTo>
                    <a:pt x="5626" y="902"/>
                    <a:pt x="5022" y="461"/>
                    <a:pt x="4268" y="194"/>
                  </a:cubicBezTo>
                  <a:cubicBezTo>
                    <a:pt x="4037" y="110"/>
                    <a:pt x="3747" y="1"/>
                    <a:pt x="3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4"/>
            <p:cNvSpPr/>
            <p:nvPr/>
          </p:nvSpPr>
          <p:spPr>
            <a:xfrm>
              <a:off x="4671675" y="3427675"/>
              <a:ext cx="65925" cy="61975"/>
            </a:xfrm>
            <a:custGeom>
              <a:rect b="b" l="l" r="r" t="t"/>
              <a:pathLst>
                <a:path extrusionOk="0" h="2479" w="2637">
                  <a:moveTo>
                    <a:pt x="1847" y="278"/>
                  </a:moveTo>
                  <a:cubicBezTo>
                    <a:pt x="2079" y="278"/>
                    <a:pt x="2032" y="510"/>
                    <a:pt x="2021" y="673"/>
                  </a:cubicBezTo>
                  <a:cubicBezTo>
                    <a:pt x="1998" y="835"/>
                    <a:pt x="1951" y="998"/>
                    <a:pt x="1893" y="1137"/>
                  </a:cubicBezTo>
                  <a:cubicBezTo>
                    <a:pt x="1893" y="1183"/>
                    <a:pt x="1858" y="1241"/>
                    <a:pt x="1835" y="1299"/>
                  </a:cubicBezTo>
                  <a:cubicBezTo>
                    <a:pt x="1731" y="1241"/>
                    <a:pt x="1615" y="1172"/>
                    <a:pt x="1510" y="1114"/>
                  </a:cubicBezTo>
                  <a:cubicBezTo>
                    <a:pt x="1417" y="1056"/>
                    <a:pt x="1324" y="998"/>
                    <a:pt x="1220" y="916"/>
                  </a:cubicBezTo>
                  <a:cubicBezTo>
                    <a:pt x="1324" y="742"/>
                    <a:pt x="1417" y="568"/>
                    <a:pt x="1568" y="429"/>
                  </a:cubicBezTo>
                  <a:cubicBezTo>
                    <a:pt x="1649" y="359"/>
                    <a:pt x="1731" y="278"/>
                    <a:pt x="1847" y="278"/>
                  </a:cubicBezTo>
                  <a:close/>
                  <a:moveTo>
                    <a:pt x="488" y="707"/>
                  </a:moveTo>
                  <a:cubicBezTo>
                    <a:pt x="755" y="940"/>
                    <a:pt x="1092" y="1125"/>
                    <a:pt x="1394" y="1311"/>
                  </a:cubicBezTo>
                  <a:cubicBezTo>
                    <a:pt x="1719" y="1520"/>
                    <a:pt x="2032" y="1729"/>
                    <a:pt x="2369" y="1892"/>
                  </a:cubicBezTo>
                  <a:cubicBezTo>
                    <a:pt x="2288" y="1996"/>
                    <a:pt x="2207" y="2159"/>
                    <a:pt x="2149" y="2251"/>
                  </a:cubicBezTo>
                  <a:cubicBezTo>
                    <a:pt x="1882" y="2019"/>
                    <a:pt x="1545" y="1834"/>
                    <a:pt x="1243" y="1648"/>
                  </a:cubicBezTo>
                  <a:cubicBezTo>
                    <a:pt x="918" y="1439"/>
                    <a:pt x="605" y="1230"/>
                    <a:pt x="268" y="1067"/>
                  </a:cubicBezTo>
                  <a:cubicBezTo>
                    <a:pt x="349" y="963"/>
                    <a:pt x="430" y="800"/>
                    <a:pt x="488" y="707"/>
                  </a:cubicBezTo>
                  <a:close/>
                  <a:moveTo>
                    <a:pt x="1828" y="1"/>
                  </a:moveTo>
                  <a:cubicBezTo>
                    <a:pt x="1464" y="1"/>
                    <a:pt x="1114" y="450"/>
                    <a:pt x="976" y="754"/>
                  </a:cubicBezTo>
                  <a:cubicBezTo>
                    <a:pt x="837" y="673"/>
                    <a:pt x="674" y="603"/>
                    <a:pt x="512" y="522"/>
                  </a:cubicBezTo>
                  <a:cubicBezTo>
                    <a:pt x="474" y="509"/>
                    <a:pt x="439" y="489"/>
                    <a:pt x="404" y="489"/>
                  </a:cubicBezTo>
                  <a:cubicBezTo>
                    <a:pt x="375" y="489"/>
                    <a:pt x="346" y="503"/>
                    <a:pt x="314" y="545"/>
                  </a:cubicBezTo>
                  <a:cubicBezTo>
                    <a:pt x="233" y="626"/>
                    <a:pt x="175" y="731"/>
                    <a:pt x="117" y="812"/>
                  </a:cubicBezTo>
                  <a:lnTo>
                    <a:pt x="105" y="835"/>
                  </a:lnTo>
                  <a:cubicBezTo>
                    <a:pt x="47" y="916"/>
                    <a:pt x="1" y="998"/>
                    <a:pt x="24" y="1091"/>
                  </a:cubicBezTo>
                  <a:cubicBezTo>
                    <a:pt x="24" y="1114"/>
                    <a:pt x="24" y="1125"/>
                    <a:pt x="36" y="1137"/>
                  </a:cubicBezTo>
                  <a:cubicBezTo>
                    <a:pt x="47" y="1183"/>
                    <a:pt x="105" y="1195"/>
                    <a:pt x="140" y="1218"/>
                  </a:cubicBezTo>
                  <a:cubicBezTo>
                    <a:pt x="175" y="1253"/>
                    <a:pt x="221" y="1299"/>
                    <a:pt x="268" y="1323"/>
                  </a:cubicBezTo>
                  <a:cubicBezTo>
                    <a:pt x="349" y="1404"/>
                    <a:pt x="454" y="1450"/>
                    <a:pt x="546" y="1508"/>
                  </a:cubicBezTo>
                  <a:lnTo>
                    <a:pt x="1104" y="1857"/>
                  </a:lnTo>
                  <a:cubicBezTo>
                    <a:pt x="1429" y="2066"/>
                    <a:pt x="1742" y="2263"/>
                    <a:pt x="2091" y="2426"/>
                  </a:cubicBezTo>
                  <a:cubicBezTo>
                    <a:pt x="2142" y="2447"/>
                    <a:pt x="2183" y="2478"/>
                    <a:pt x="2225" y="2478"/>
                  </a:cubicBezTo>
                  <a:cubicBezTo>
                    <a:pt x="2249" y="2478"/>
                    <a:pt x="2274" y="2467"/>
                    <a:pt x="2299" y="2437"/>
                  </a:cubicBezTo>
                  <a:cubicBezTo>
                    <a:pt x="2381" y="2356"/>
                    <a:pt x="2439" y="2240"/>
                    <a:pt x="2520" y="2135"/>
                  </a:cubicBezTo>
                  <a:cubicBezTo>
                    <a:pt x="2578" y="2066"/>
                    <a:pt x="2636" y="1961"/>
                    <a:pt x="2613" y="1880"/>
                  </a:cubicBezTo>
                  <a:cubicBezTo>
                    <a:pt x="2613" y="1857"/>
                    <a:pt x="2613" y="1834"/>
                    <a:pt x="2601" y="1822"/>
                  </a:cubicBezTo>
                  <a:cubicBezTo>
                    <a:pt x="2427" y="1671"/>
                    <a:pt x="2241" y="1543"/>
                    <a:pt x="2056" y="1427"/>
                  </a:cubicBezTo>
                  <a:cubicBezTo>
                    <a:pt x="2172" y="1276"/>
                    <a:pt x="2241" y="1021"/>
                    <a:pt x="2265" y="847"/>
                  </a:cubicBezTo>
                  <a:cubicBezTo>
                    <a:pt x="2311" y="615"/>
                    <a:pt x="2323" y="278"/>
                    <a:pt x="2114" y="104"/>
                  </a:cubicBezTo>
                  <a:cubicBezTo>
                    <a:pt x="2020" y="31"/>
                    <a:pt x="1923" y="1"/>
                    <a:pt x="1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4"/>
            <p:cNvSpPr/>
            <p:nvPr/>
          </p:nvSpPr>
          <p:spPr>
            <a:xfrm>
              <a:off x="4590425" y="3619600"/>
              <a:ext cx="91150" cy="24000"/>
            </a:xfrm>
            <a:custGeom>
              <a:rect b="b" l="l" r="r" t="t"/>
              <a:pathLst>
                <a:path extrusionOk="0" h="960" w="3646">
                  <a:moveTo>
                    <a:pt x="349" y="251"/>
                  </a:moveTo>
                  <a:cubicBezTo>
                    <a:pt x="619" y="284"/>
                    <a:pt x="890" y="291"/>
                    <a:pt x="1159" y="291"/>
                  </a:cubicBezTo>
                  <a:cubicBezTo>
                    <a:pt x="1374" y="291"/>
                    <a:pt x="1588" y="286"/>
                    <a:pt x="1800" y="286"/>
                  </a:cubicBezTo>
                  <a:cubicBezTo>
                    <a:pt x="2055" y="286"/>
                    <a:pt x="2311" y="292"/>
                    <a:pt x="2563" y="292"/>
                  </a:cubicBezTo>
                  <a:cubicBezTo>
                    <a:pt x="2816" y="292"/>
                    <a:pt x="3065" y="286"/>
                    <a:pt x="3309" y="263"/>
                  </a:cubicBezTo>
                  <a:lnTo>
                    <a:pt x="3309" y="263"/>
                  </a:lnTo>
                  <a:cubicBezTo>
                    <a:pt x="3297" y="414"/>
                    <a:pt x="3309" y="600"/>
                    <a:pt x="3332" y="716"/>
                  </a:cubicBezTo>
                  <a:cubicBezTo>
                    <a:pt x="3110" y="689"/>
                    <a:pt x="2889" y="682"/>
                    <a:pt x="2668" y="682"/>
                  </a:cubicBezTo>
                  <a:cubicBezTo>
                    <a:pt x="2404" y="682"/>
                    <a:pt x="2141" y="692"/>
                    <a:pt x="1881" y="692"/>
                  </a:cubicBezTo>
                  <a:cubicBezTo>
                    <a:pt x="1581" y="692"/>
                    <a:pt x="1278" y="680"/>
                    <a:pt x="975" y="680"/>
                  </a:cubicBezTo>
                  <a:cubicBezTo>
                    <a:pt x="773" y="680"/>
                    <a:pt x="571" y="686"/>
                    <a:pt x="372" y="704"/>
                  </a:cubicBezTo>
                  <a:cubicBezTo>
                    <a:pt x="383" y="553"/>
                    <a:pt x="372" y="367"/>
                    <a:pt x="349" y="251"/>
                  </a:cubicBezTo>
                  <a:close/>
                  <a:moveTo>
                    <a:pt x="2581" y="0"/>
                  </a:moveTo>
                  <a:cubicBezTo>
                    <a:pt x="2316" y="0"/>
                    <a:pt x="2051" y="8"/>
                    <a:pt x="1788" y="8"/>
                  </a:cubicBezTo>
                  <a:cubicBezTo>
                    <a:pt x="1602" y="8"/>
                    <a:pt x="1427" y="2"/>
                    <a:pt x="1248" y="2"/>
                  </a:cubicBezTo>
                  <a:cubicBezTo>
                    <a:pt x="1159" y="2"/>
                    <a:pt x="1068" y="4"/>
                    <a:pt x="975" y="8"/>
                  </a:cubicBezTo>
                  <a:cubicBezTo>
                    <a:pt x="732" y="8"/>
                    <a:pt x="488" y="31"/>
                    <a:pt x="256" y="54"/>
                  </a:cubicBezTo>
                  <a:cubicBezTo>
                    <a:pt x="151" y="66"/>
                    <a:pt x="47" y="66"/>
                    <a:pt x="35" y="182"/>
                  </a:cubicBezTo>
                  <a:cubicBezTo>
                    <a:pt x="23" y="298"/>
                    <a:pt x="23" y="425"/>
                    <a:pt x="0" y="542"/>
                  </a:cubicBezTo>
                  <a:cubicBezTo>
                    <a:pt x="35" y="576"/>
                    <a:pt x="35" y="588"/>
                    <a:pt x="35" y="588"/>
                  </a:cubicBezTo>
                  <a:cubicBezTo>
                    <a:pt x="35" y="692"/>
                    <a:pt x="35" y="785"/>
                    <a:pt x="105" y="878"/>
                  </a:cubicBezTo>
                  <a:cubicBezTo>
                    <a:pt x="116" y="890"/>
                    <a:pt x="140" y="901"/>
                    <a:pt x="151" y="901"/>
                  </a:cubicBezTo>
                  <a:cubicBezTo>
                    <a:pt x="198" y="936"/>
                    <a:pt x="279" y="925"/>
                    <a:pt x="325" y="936"/>
                  </a:cubicBezTo>
                  <a:cubicBezTo>
                    <a:pt x="395" y="948"/>
                    <a:pt x="465" y="948"/>
                    <a:pt x="546" y="948"/>
                  </a:cubicBezTo>
                  <a:cubicBezTo>
                    <a:pt x="685" y="959"/>
                    <a:pt x="836" y="959"/>
                    <a:pt x="975" y="959"/>
                  </a:cubicBezTo>
                  <a:cubicBezTo>
                    <a:pt x="1266" y="959"/>
                    <a:pt x="1568" y="948"/>
                    <a:pt x="1858" y="948"/>
                  </a:cubicBezTo>
                  <a:cubicBezTo>
                    <a:pt x="2000" y="948"/>
                    <a:pt x="2144" y="949"/>
                    <a:pt x="2288" y="949"/>
                  </a:cubicBezTo>
                  <a:cubicBezTo>
                    <a:pt x="2647" y="949"/>
                    <a:pt x="3007" y="943"/>
                    <a:pt x="3355" y="901"/>
                  </a:cubicBezTo>
                  <a:cubicBezTo>
                    <a:pt x="3460" y="890"/>
                    <a:pt x="3576" y="901"/>
                    <a:pt x="3599" y="809"/>
                  </a:cubicBezTo>
                  <a:cubicBezTo>
                    <a:pt x="3634" y="669"/>
                    <a:pt x="3634" y="542"/>
                    <a:pt x="3634" y="402"/>
                  </a:cubicBezTo>
                  <a:cubicBezTo>
                    <a:pt x="3634" y="298"/>
                    <a:pt x="3646" y="170"/>
                    <a:pt x="3564" y="89"/>
                  </a:cubicBezTo>
                  <a:cubicBezTo>
                    <a:pt x="3541" y="77"/>
                    <a:pt x="3529" y="54"/>
                    <a:pt x="3506" y="54"/>
                  </a:cubicBezTo>
                  <a:cubicBezTo>
                    <a:pt x="3200" y="10"/>
                    <a:pt x="2890" y="0"/>
                    <a:pt x="2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25"/>
          <p:cNvSpPr txBox="1"/>
          <p:nvPr>
            <p:ph hasCustomPrompt="1" type="title"/>
          </p:nvPr>
        </p:nvSpPr>
        <p:spPr>
          <a:xfrm>
            <a:off x="1477800" y="1869000"/>
            <a:ext cx="6188400" cy="14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0"/>
              <a:buFont typeface="Neucha"/>
              <a:buNone/>
              <a:defRPr b="1" sz="8100"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3" name="Google Shape;1353;p25"/>
          <p:cNvSpPr txBox="1"/>
          <p:nvPr>
            <p:ph idx="2" type="ctrTitle"/>
          </p:nvPr>
        </p:nvSpPr>
        <p:spPr>
          <a:xfrm>
            <a:off x="2971800" y="3182832"/>
            <a:ext cx="3200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b="0" sz="18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1354" name="Google Shape;1354;p25"/>
          <p:cNvGrpSpPr/>
          <p:nvPr/>
        </p:nvGrpSpPr>
        <p:grpSpPr>
          <a:xfrm flipH="1" rot="-3553717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1355" name="Google Shape;1355;p25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3" name="Google Shape;1363;p25"/>
          <p:cNvGrpSpPr/>
          <p:nvPr/>
        </p:nvGrpSpPr>
        <p:grpSpPr>
          <a:xfrm flipH="1" rot="-1425117">
            <a:off x="6647985" y="4272006"/>
            <a:ext cx="870560" cy="1160758"/>
            <a:chOff x="2957300" y="3608175"/>
            <a:chExt cx="231325" cy="310850"/>
          </a:xfrm>
        </p:grpSpPr>
        <p:sp>
          <p:nvSpPr>
            <p:cNvPr id="1364" name="Google Shape;1364;p25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7" name="Google Shape;1377;p25"/>
          <p:cNvGrpSpPr/>
          <p:nvPr/>
        </p:nvGrpSpPr>
        <p:grpSpPr>
          <a:xfrm flipH="1" rot="2084963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1378" name="Google Shape;1378;p25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0" name="Google Shape;1380;p25"/>
          <p:cNvGrpSpPr/>
          <p:nvPr/>
        </p:nvGrpSpPr>
        <p:grpSpPr>
          <a:xfrm flipH="1" rot="1062273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1381" name="Google Shape;1381;p25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5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5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5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5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0" name="Google Shape;1390;p25"/>
          <p:cNvGrpSpPr/>
          <p:nvPr/>
        </p:nvGrpSpPr>
        <p:grpSpPr>
          <a:xfrm flipH="1" rot="-1031363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1391" name="Google Shape;1391;p25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5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5"/>
          <p:cNvGrpSpPr/>
          <p:nvPr/>
        </p:nvGrpSpPr>
        <p:grpSpPr>
          <a:xfrm flipH="1" rot="9086648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1394" name="Google Shape;1394;p25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5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5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9" name="Google Shape;1399;p25"/>
          <p:cNvGrpSpPr/>
          <p:nvPr/>
        </p:nvGrpSpPr>
        <p:grpSpPr>
          <a:xfrm flipH="1" rot="-1974894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1400" name="Google Shape;1400;p25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5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3" name="Google Shape;1403;p25"/>
          <p:cNvGrpSpPr/>
          <p:nvPr/>
        </p:nvGrpSpPr>
        <p:grpSpPr>
          <a:xfrm flipH="1" rot="-1302591">
            <a:off x="6086406" y="4653389"/>
            <a:ext cx="378569" cy="592888"/>
            <a:chOff x="683900" y="3612800"/>
            <a:chExt cx="105100" cy="164600"/>
          </a:xfrm>
        </p:grpSpPr>
        <p:sp>
          <p:nvSpPr>
            <p:cNvPr id="1404" name="Google Shape;1404;p25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6" name="Google Shape;1406;p25"/>
          <p:cNvGrpSpPr/>
          <p:nvPr/>
        </p:nvGrpSpPr>
        <p:grpSpPr>
          <a:xfrm flipH="1" rot="-1974894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1407" name="Google Shape;1407;p25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5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25"/>
          <p:cNvGrpSpPr/>
          <p:nvPr/>
        </p:nvGrpSpPr>
        <p:grpSpPr>
          <a:xfrm flipH="1" rot="762759">
            <a:off x="7516114" y="3314521"/>
            <a:ext cx="590931" cy="1096303"/>
            <a:chOff x="2369275" y="3344925"/>
            <a:chExt cx="160525" cy="297800"/>
          </a:xfrm>
        </p:grpSpPr>
        <p:sp>
          <p:nvSpPr>
            <p:cNvPr id="1411" name="Google Shape;1411;p25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5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5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5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5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5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5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5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5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5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5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5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6" name="Google Shape;1426;p25"/>
          <p:cNvGrpSpPr/>
          <p:nvPr/>
        </p:nvGrpSpPr>
        <p:grpSpPr>
          <a:xfrm flipH="1" rot="-4092482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1427" name="Google Shape;1427;p25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5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5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5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5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5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5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5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5" name="Google Shape;1435;p25"/>
          <p:cNvGrpSpPr/>
          <p:nvPr/>
        </p:nvGrpSpPr>
        <p:grpSpPr>
          <a:xfrm flipH="1" rot="-1415750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1436" name="Google Shape;1436;p25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5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5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5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5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5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5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5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5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9" name="Google Shape;1449;p25"/>
          <p:cNvGrpSpPr/>
          <p:nvPr/>
        </p:nvGrpSpPr>
        <p:grpSpPr>
          <a:xfrm flipH="1" rot="-897778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1450" name="Google Shape;1450;p25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5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5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5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5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BIG_NUMBER_1">
    <p:bg>
      <p:bgPr>
        <a:solidFill>
          <a:schemeClr val="accent1"/>
        </a:solidFill>
      </p:bgPr>
    </p:bg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26"/>
          <p:cNvGrpSpPr/>
          <p:nvPr/>
        </p:nvGrpSpPr>
        <p:grpSpPr>
          <a:xfrm flipH="1" rot="-3553717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1457" name="Google Shape;1457;p26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6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6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6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6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6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6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6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5" name="Google Shape;1465;p26"/>
          <p:cNvGrpSpPr/>
          <p:nvPr/>
        </p:nvGrpSpPr>
        <p:grpSpPr>
          <a:xfrm flipH="1" rot="-1425117">
            <a:off x="6647985" y="4272006"/>
            <a:ext cx="870560" cy="1160758"/>
            <a:chOff x="2957300" y="3608175"/>
            <a:chExt cx="231325" cy="310850"/>
          </a:xfrm>
        </p:grpSpPr>
        <p:sp>
          <p:nvSpPr>
            <p:cNvPr id="1466" name="Google Shape;1466;p26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6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6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6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6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6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6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6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6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6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6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6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9" name="Google Shape;1479;p26"/>
          <p:cNvGrpSpPr/>
          <p:nvPr/>
        </p:nvGrpSpPr>
        <p:grpSpPr>
          <a:xfrm flipH="1" rot="2084963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1480" name="Google Shape;1480;p26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2" name="Google Shape;1482;p26"/>
          <p:cNvGrpSpPr/>
          <p:nvPr/>
        </p:nvGrpSpPr>
        <p:grpSpPr>
          <a:xfrm flipH="1" rot="1062273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1483" name="Google Shape;1483;p26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6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6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6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2" name="Google Shape;1492;p26"/>
          <p:cNvGrpSpPr/>
          <p:nvPr/>
        </p:nvGrpSpPr>
        <p:grpSpPr>
          <a:xfrm flipH="1" rot="-1031363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1493" name="Google Shape;1493;p26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5" name="Google Shape;1495;p26"/>
          <p:cNvGrpSpPr/>
          <p:nvPr/>
        </p:nvGrpSpPr>
        <p:grpSpPr>
          <a:xfrm flipH="1" rot="9086648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1496" name="Google Shape;1496;p26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6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6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26"/>
          <p:cNvGrpSpPr/>
          <p:nvPr/>
        </p:nvGrpSpPr>
        <p:grpSpPr>
          <a:xfrm flipH="1" rot="-1974894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1502" name="Google Shape;1502;p2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5" name="Google Shape;1505;p26"/>
          <p:cNvGrpSpPr/>
          <p:nvPr/>
        </p:nvGrpSpPr>
        <p:grpSpPr>
          <a:xfrm flipH="1" rot="-1302591">
            <a:off x="6086406" y="4653389"/>
            <a:ext cx="378569" cy="592888"/>
            <a:chOff x="683900" y="3612800"/>
            <a:chExt cx="105100" cy="164600"/>
          </a:xfrm>
        </p:grpSpPr>
        <p:sp>
          <p:nvSpPr>
            <p:cNvPr id="1506" name="Google Shape;1506;p26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6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8" name="Google Shape;1508;p26"/>
          <p:cNvGrpSpPr/>
          <p:nvPr/>
        </p:nvGrpSpPr>
        <p:grpSpPr>
          <a:xfrm flipH="1" rot="-1974894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1509" name="Google Shape;1509;p2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2" name="Google Shape;1512;p26"/>
          <p:cNvGrpSpPr/>
          <p:nvPr/>
        </p:nvGrpSpPr>
        <p:grpSpPr>
          <a:xfrm flipH="1" rot="762759">
            <a:off x="7516114" y="3314521"/>
            <a:ext cx="590931" cy="1096303"/>
            <a:chOff x="2369275" y="3344925"/>
            <a:chExt cx="160525" cy="297800"/>
          </a:xfrm>
        </p:grpSpPr>
        <p:sp>
          <p:nvSpPr>
            <p:cNvPr id="1513" name="Google Shape;1513;p26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6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6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6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6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6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6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6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6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6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6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6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6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6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6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8" name="Google Shape;1528;p26"/>
          <p:cNvGrpSpPr/>
          <p:nvPr/>
        </p:nvGrpSpPr>
        <p:grpSpPr>
          <a:xfrm flipH="1" rot="-4092482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1529" name="Google Shape;1529;p26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6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6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6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6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7" name="Google Shape;1537;p26"/>
          <p:cNvGrpSpPr/>
          <p:nvPr/>
        </p:nvGrpSpPr>
        <p:grpSpPr>
          <a:xfrm flipH="1" rot="-1415750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1538" name="Google Shape;1538;p26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6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6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6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6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6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6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6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6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6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1" name="Google Shape;1551;p26"/>
          <p:cNvGrpSpPr/>
          <p:nvPr/>
        </p:nvGrpSpPr>
        <p:grpSpPr>
          <a:xfrm flipH="1" rot="-897778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1552" name="Google Shape;1552;p26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6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6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6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6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SECTION_HEADER_1">
    <p:bg>
      <p:bgPr>
        <a:solidFill>
          <a:schemeClr val="accent1"/>
        </a:solidFill>
      </p:bgPr>
    </p:bg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28"/>
          <p:cNvSpPr txBox="1"/>
          <p:nvPr>
            <p:ph hasCustomPrompt="1" type="title"/>
          </p:nvPr>
        </p:nvSpPr>
        <p:spPr>
          <a:xfrm>
            <a:off x="920046" y="1707038"/>
            <a:ext cx="15939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560" name="Google Shape;1560;p28"/>
          <p:cNvSpPr txBox="1"/>
          <p:nvPr>
            <p:ph idx="1" type="subTitle"/>
          </p:nvPr>
        </p:nvSpPr>
        <p:spPr>
          <a:xfrm>
            <a:off x="2791146" y="1707038"/>
            <a:ext cx="27252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61" name="Google Shape;1561;p28"/>
          <p:cNvSpPr txBox="1"/>
          <p:nvPr>
            <p:ph hasCustomPrompt="1" idx="2" type="title"/>
          </p:nvPr>
        </p:nvSpPr>
        <p:spPr>
          <a:xfrm>
            <a:off x="920046" y="2517888"/>
            <a:ext cx="15939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562" name="Google Shape;1562;p28"/>
          <p:cNvSpPr txBox="1"/>
          <p:nvPr>
            <p:ph idx="3" type="subTitle"/>
          </p:nvPr>
        </p:nvSpPr>
        <p:spPr>
          <a:xfrm>
            <a:off x="2791146" y="2517888"/>
            <a:ext cx="27252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63" name="Google Shape;1563;p28"/>
          <p:cNvSpPr txBox="1"/>
          <p:nvPr>
            <p:ph hasCustomPrompt="1" idx="4" type="title"/>
          </p:nvPr>
        </p:nvSpPr>
        <p:spPr>
          <a:xfrm>
            <a:off x="920046" y="3328738"/>
            <a:ext cx="15939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564" name="Google Shape;1564;p28"/>
          <p:cNvSpPr txBox="1"/>
          <p:nvPr>
            <p:ph idx="5" type="subTitle"/>
          </p:nvPr>
        </p:nvSpPr>
        <p:spPr>
          <a:xfrm>
            <a:off x="2791146" y="3328738"/>
            <a:ext cx="27252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65" name="Google Shape;1565;p28"/>
          <p:cNvSpPr txBox="1"/>
          <p:nvPr>
            <p:ph idx="6"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566" name="Google Shape;1566;p28"/>
          <p:cNvSpPr/>
          <p:nvPr/>
        </p:nvSpPr>
        <p:spPr>
          <a:xfrm rot="-955344">
            <a:off x="7599432" y="1501397"/>
            <a:ext cx="494404" cy="89709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7" name="Google Shape;1567;p28"/>
          <p:cNvGrpSpPr/>
          <p:nvPr/>
        </p:nvGrpSpPr>
        <p:grpSpPr>
          <a:xfrm rot="-3934734">
            <a:off x="7006682" y="2802455"/>
            <a:ext cx="1713225" cy="1227663"/>
            <a:chOff x="692625" y="2569725"/>
            <a:chExt cx="463800" cy="332350"/>
          </a:xfrm>
        </p:grpSpPr>
        <p:sp>
          <p:nvSpPr>
            <p:cNvPr id="1568" name="Google Shape;1568;p28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0" name="Google Shape;1570;p28"/>
          <p:cNvGrpSpPr/>
          <p:nvPr/>
        </p:nvGrpSpPr>
        <p:grpSpPr>
          <a:xfrm rot="-4458744">
            <a:off x="6837600" y="3805676"/>
            <a:ext cx="394600" cy="1330542"/>
            <a:chOff x="954700" y="3672025"/>
            <a:chExt cx="106825" cy="360200"/>
          </a:xfrm>
        </p:grpSpPr>
        <p:sp>
          <p:nvSpPr>
            <p:cNvPr id="1571" name="Google Shape;1571;p28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8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8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8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8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8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8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8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0" name="Google Shape;1580;p28"/>
          <p:cNvGrpSpPr/>
          <p:nvPr/>
        </p:nvGrpSpPr>
        <p:grpSpPr>
          <a:xfrm rot="384839">
            <a:off x="8453421" y="1772702"/>
            <a:ext cx="883127" cy="855940"/>
            <a:chOff x="852825" y="3133350"/>
            <a:chExt cx="216825" cy="210150"/>
          </a:xfrm>
        </p:grpSpPr>
        <p:sp>
          <p:nvSpPr>
            <p:cNvPr id="1581" name="Google Shape;1581;p28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28"/>
          <p:cNvGrpSpPr/>
          <p:nvPr/>
        </p:nvGrpSpPr>
        <p:grpSpPr>
          <a:xfrm rot="-2700000">
            <a:off x="8329299" y="3793812"/>
            <a:ext cx="388232" cy="608020"/>
            <a:chOff x="683900" y="3612800"/>
            <a:chExt cx="105100" cy="164600"/>
          </a:xfrm>
        </p:grpSpPr>
        <p:sp>
          <p:nvSpPr>
            <p:cNvPr id="1584" name="Google Shape;1584;p28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6" name="Google Shape;1586;p28"/>
          <p:cNvGrpSpPr/>
          <p:nvPr/>
        </p:nvGrpSpPr>
        <p:grpSpPr>
          <a:xfrm rot="9820777">
            <a:off x="6915359" y="3622310"/>
            <a:ext cx="239084" cy="580026"/>
            <a:chOff x="1282375" y="3450000"/>
            <a:chExt cx="64725" cy="157025"/>
          </a:xfrm>
        </p:grpSpPr>
        <p:sp>
          <p:nvSpPr>
            <p:cNvPr id="1587" name="Google Shape;1587;p28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8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8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0" name="Google Shape;1590;p28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591" name="Google Shape;1591;p28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8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8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8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8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6" name="Google Shape;1596;p28"/>
          <p:cNvGrpSpPr/>
          <p:nvPr/>
        </p:nvGrpSpPr>
        <p:grpSpPr>
          <a:xfrm rot="-9804196">
            <a:off x="8304466" y="1230055"/>
            <a:ext cx="239087" cy="580033"/>
            <a:chOff x="1282375" y="3450000"/>
            <a:chExt cx="64725" cy="157025"/>
          </a:xfrm>
        </p:grpSpPr>
        <p:sp>
          <p:nvSpPr>
            <p:cNvPr id="1597" name="Google Shape;1597;p28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8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8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0" name="Google Shape;1600;p28"/>
          <p:cNvSpPr/>
          <p:nvPr/>
        </p:nvSpPr>
        <p:spPr>
          <a:xfrm rot="1965861">
            <a:off x="8769359" y="2967745"/>
            <a:ext cx="494402" cy="89708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28"/>
          <p:cNvSpPr/>
          <p:nvPr/>
        </p:nvSpPr>
        <p:spPr>
          <a:xfrm rot="2153135">
            <a:off x="8561175" y="4655913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2" name="Google Shape;1602;p28"/>
          <p:cNvGrpSpPr/>
          <p:nvPr/>
        </p:nvGrpSpPr>
        <p:grpSpPr>
          <a:xfrm rot="-714897">
            <a:off x="6205882" y="4634928"/>
            <a:ext cx="883118" cy="855931"/>
            <a:chOff x="852825" y="3133350"/>
            <a:chExt cx="216825" cy="210150"/>
          </a:xfrm>
        </p:grpSpPr>
        <p:sp>
          <p:nvSpPr>
            <p:cNvPr id="1603" name="Google Shape;1603;p28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1_1">
    <p:bg>
      <p:bgPr>
        <a:solidFill>
          <a:schemeClr val="accent1"/>
        </a:solidFill>
      </p:bgPr>
    </p:bg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6" name="Google Shape;1606;p29"/>
          <p:cNvGrpSpPr/>
          <p:nvPr/>
        </p:nvGrpSpPr>
        <p:grpSpPr>
          <a:xfrm flipH="1" rot="2918387">
            <a:off x="8800296" y="-91325"/>
            <a:ext cx="569392" cy="950297"/>
            <a:chOff x="1980950" y="3649100"/>
            <a:chExt cx="146600" cy="244675"/>
          </a:xfrm>
        </p:grpSpPr>
        <p:sp>
          <p:nvSpPr>
            <p:cNvPr id="1607" name="Google Shape;1607;p29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8" name="Google Shape;1618;p29"/>
          <p:cNvGrpSpPr/>
          <p:nvPr/>
        </p:nvGrpSpPr>
        <p:grpSpPr>
          <a:xfrm flipH="1" rot="2013131">
            <a:off x="-147533" y="615950"/>
            <a:ext cx="623487" cy="1156670"/>
            <a:chOff x="2369275" y="3344925"/>
            <a:chExt cx="160525" cy="297800"/>
          </a:xfrm>
        </p:grpSpPr>
        <p:sp>
          <p:nvSpPr>
            <p:cNvPr id="1619" name="Google Shape;1619;p29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4" name="Google Shape;1634;p29"/>
          <p:cNvGrpSpPr/>
          <p:nvPr/>
        </p:nvGrpSpPr>
        <p:grpSpPr>
          <a:xfrm flipH="1" rot="-6235069">
            <a:off x="7577088" y="-220963"/>
            <a:ext cx="817372" cy="843276"/>
            <a:chOff x="2894600" y="3171950"/>
            <a:chExt cx="210450" cy="217125"/>
          </a:xfrm>
        </p:grpSpPr>
        <p:sp>
          <p:nvSpPr>
            <p:cNvPr id="1635" name="Google Shape;1635;p29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7" name="Google Shape;1637;p29"/>
          <p:cNvGrpSpPr/>
          <p:nvPr/>
        </p:nvGrpSpPr>
        <p:grpSpPr>
          <a:xfrm flipH="1" rot="-6698716">
            <a:off x="8427757" y="846037"/>
            <a:ext cx="1139236" cy="832555"/>
            <a:chOff x="3261275" y="2943825"/>
            <a:chExt cx="293325" cy="214350"/>
          </a:xfrm>
        </p:grpSpPr>
        <p:sp>
          <p:nvSpPr>
            <p:cNvPr id="1638" name="Google Shape;1638;p29"/>
            <p:cNvSpPr/>
            <p:nvPr/>
          </p:nvSpPr>
          <p:spPr>
            <a:xfrm>
              <a:off x="3432400" y="3092650"/>
              <a:ext cx="43550" cy="51800"/>
            </a:xfrm>
            <a:custGeom>
              <a:rect b="b" l="l" r="r" t="t"/>
              <a:pathLst>
                <a:path extrusionOk="0" h="2072" w="1742">
                  <a:moveTo>
                    <a:pt x="442" y="270"/>
                  </a:moveTo>
                  <a:cubicBezTo>
                    <a:pt x="813" y="537"/>
                    <a:pt x="1742" y="1396"/>
                    <a:pt x="987" y="1756"/>
                  </a:cubicBezTo>
                  <a:cubicBezTo>
                    <a:pt x="922" y="1787"/>
                    <a:pt x="860" y="1801"/>
                    <a:pt x="804" y="1801"/>
                  </a:cubicBezTo>
                  <a:cubicBezTo>
                    <a:pt x="501" y="1801"/>
                    <a:pt x="328" y="1403"/>
                    <a:pt x="279" y="1129"/>
                  </a:cubicBezTo>
                  <a:cubicBezTo>
                    <a:pt x="221" y="828"/>
                    <a:pt x="279" y="526"/>
                    <a:pt x="442" y="270"/>
                  </a:cubicBezTo>
                  <a:close/>
                  <a:moveTo>
                    <a:pt x="498" y="0"/>
                  </a:moveTo>
                  <a:cubicBezTo>
                    <a:pt x="413" y="0"/>
                    <a:pt x="171" y="280"/>
                    <a:pt x="116" y="444"/>
                  </a:cubicBezTo>
                  <a:cubicBezTo>
                    <a:pt x="24" y="700"/>
                    <a:pt x="0" y="1002"/>
                    <a:pt x="35" y="1164"/>
                  </a:cubicBezTo>
                  <a:cubicBezTo>
                    <a:pt x="91" y="1569"/>
                    <a:pt x="376" y="2071"/>
                    <a:pt x="847" y="2071"/>
                  </a:cubicBezTo>
                  <a:cubicBezTo>
                    <a:pt x="863" y="2071"/>
                    <a:pt x="878" y="2071"/>
                    <a:pt x="894" y="2070"/>
                  </a:cubicBezTo>
                  <a:cubicBezTo>
                    <a:pt x="1324" y="2046"/>
                    <a:pt x="1672" y="1570"/>
                    <a:pt x="1556" y="1141"/>
                  </a:cubicBezTo>
                  <a:cubicBezTo>
                    <a:pt x="1486" y="897"/>
                    <a:pt x="1312" y="677"/>
                    <a:pt x="1138" y="526"/>
                  </a:cubicBezTo>
                  <a:cubicBezTo>
                    <a:pt x="952" y="352"/>
                    <a:pt x="755" y="85"/>
                    <a:pt x="511" y="3"/>
                  </a:cubicBezTo>
                  <a:cubicBezTo>
                    <a:pt x="507" y="1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9"/>
            <p:cNvSpPr/>
            <p:nvPr/>
          </p:nvSpPr>
          <p:spPr>
            <a:xfrm>
              <a:off x="3261275" y="2943825"/>
              <a:ext cx="293325" cy="214350"/>
            </a:xfrm>
            <a:custGeom>
              <a:rect b="b" l="l" r="r" t="t"/>
              <a:pathLst>
                <a:path extrusionOk="0" h="8574" w="11733">
                  <a:moveTo>
                    <a:pt x="1319" y="639"/>
                  </a:moveTo>
                  <a:lnTo>
                    <a:pt x="1319" y="639"/>
                  </a:lnTo>
                  <a:cubicBezTo>
                    <a:pt x="2693" y="1482"/>
                    <a:pt x="4537" y="2485"/>
                    <a:pt x="4581" y="2485"/>
                  </a:cubicBezTo>
                  <a:cubicBezTo>
                    <a:pt x="4581" y="2485"/>
                    <a:pt x="4581" y="2485"/>
                    <a:pt x="4582" y="2485"/>
                  </a:cubicBezTo>
                  <a:cubicBezTo>
                    <a:pt x="5208" y="2799"/>
                    <a:pt x="6010" y="2903"/>
                    <a:pt x="6671" y="3066"/>
                  </a:cubicBezTo>
                  <a:cubicBezTo>
                    <a:pt x="7054" y="3147"/>
                    <a:pt x="8180" y="3367"/>
                    <a:pt x="8389" y="3391"/>
                  </a:cubicBezTo>
                  <a:cubicBezTo>
                    <a:pt x="8406" y="3396"/>
                    <a:pt x="8424" y="3399"/>
                    <a:pt x="8441" y="3399"/>
                  </a:cubicBezTo>
                  <a:cubicBezTo>
                    <a:pt x="8494" y="3399"/>
                    <a:pt x="8540" y="3371"/>
                    <a:pt x="8540" y="3309"/>
                  </a:cubicBezTo>
                  <a:cubicBezTo>
                    <a:pt x="8553" y="2663"/>
                    <a:pt x="9264" y="2281"/>
                    <a:pt x="9921" y="2281"/>
                  </a:cubicBezTo>
                  <a:cubicBezTo>
                    <a:pt x="10432" y="2281"/>
                    <a:pt x="10910" y="2512"/>
                    <a:pt x="11001" y="3031"/>
                  </a:cubicBezTo>
                  <a:cubicBezTo>
                    <a:pt x="11048" y="3367"/>
                    <a:pt x="10874" y="3901"/>
                    <a:pt x="10526" y="4041"/>
                  </a:cubicBezTo>
                  <a:cubicBezTo>
                    <a:pt x="10414" y="4078"/>
                    <a:pt x="10295" y="4091"/>
                    <a:pt x="10176" y="4091"/>
                  </a:cubicBezTo>
                  <a:cubicBezTo>
                    <a:pt x="9996" y="4091"/>
                    <a:pt x="9815" y="4062"/>
                    <a:pt x="9655" y="4041"/>
                  </a:cubicBezTo>
                  <a:cubicBezTo>
                    <a:pt x="9307" y="3983"/>
                    <a:pt x="8958" y="3890"/>
                    <a:pt x="8622" y="3820"/>
                  </a:cubicBezTo>
                  <a:cubicBezTo>
                    <a:pt x="7879" y="3634"/>
                    <a:pt x="5139" y="2857"/>
                    <a:pt x="4489" y="2648"/>
                  </a:cubicBezTo>
                  <a:cubicBezTo>
                    <a:pt x="4454" y="2624"/>
                    <a:pt x="4431" y="2624"/>
                    <a:pt x="4396" y="2624"/>
                  </a:cubicBezTo>
                  <a:cubicBezTo>
                    <a:pt x="4280" y="2624"/>
                    <a:pt x="4210" y="2752"/>
                    <a:pt x="4338" y="2857"/>
                  </a:cubicBezTo>
                  <a:cubicBezTo>
                    <a:pt x="4872" y="3298"/>
                    <a:pt x="6961" y="5225"/>
                    <a:pt x="7495" y="5759"/>
                  </a:cubicBezTo>
                  <a:cubicBezTo>
                    <a:pt x="7751" y="6003"/>
                    <a:pt x="8006" y="6258"/>
                    <a:pt x="8227" y="6537"/>
                  </a:cubicBezTo>
                  <a:cubicBezTo>
                    <a:pt x="8413" y="6746"/>
                    <a:pt x="8633" y="6978"/>
                    <a:pt x="8691" y="7268"/>
                  </a:cubicBezTo>
                  <a:cubicBezTo>
                    <a:pt x="8761" y="7640"/>
                    <a:pt x="8401" y="8069"/>
                    <a:pt x="8076" y="8197"/>
                  </a:cubicBezTo>
                  <a:cubicBezTo>
                    <a:pt x="7969" y="8241"/>
                    <a:pt x="7863" y="8261"/>
                    <a:pt x="7761" y="8261"/>
                  </a:cubicBezTo>
                  <a:cubicBezTo>
                    <a:pt x="6815" y="8261"/>
                    <a:pt x="6161" y="6523"/>
                    <a:pt x="7031" y="5968"/>
                  </a:cubicBezTo>
                  <a:cubicBezTo>
                    <a:pt x="7124" y="5910"/>
                    <a:pt x="7078" y="5840"/>
                    <a:pt x="7020" y="5782"/>
                  </a:cubicBezTo>
                  <a:cubicBezTo>
                    <a:pt x="6892" y="5620"/>
                    <a:pt x="6102" y="4772"/>
                    <a:pt x="5847" y="4505"/>
                  </a:cubicBezTo>
                  <a:cubicBezTo>
                    <a:pt x="5371" y="4006"/>
                    <a:pt x="4860" y="3391"/>
                    <a:pt x="4268" y="3019"/>
                  </a:cubicBezTo>
                  <a:cubicBezTo>
                    <a:pt x="4268" y="2996"/>
                    <a:pt x="2422" y="1928"/>
                    <a:pt x="983" y="1208"/>
                  </a:cubicBezTo>
                  <a:lnTo>
                    <a:pt x="983" y="1208"/>
                  </a:lnTo>
                  <a:cubicBezTo>
                    <a:pt x="1134" y="1255"/>
                    <a:pt x="1250" y="1313"/>
                    <a:pt x="1377" y="1371"/>
                  </a:cubicBezTo>
                  <a:cubicBezTo>
                    <a:pt x="1958" y="1626"/>
                    <a:pt x="2527" y="1916"/>
                    <a:pt x="3130" y="2125"/>
                  </a:cubicBezTo>
                  <a:cubicBezTo>
                    <a:pt x="3156" y="2134"/>
                    <a:pt x="3186" y="2139"/>
                    <a:pt x="3215" y="2139"/>
                  </a:cubicBezTo>
                  <a:cubicBezTo>
                    <a:pt x="3264" y="2139"/>
                    <a:pt x="3309" y="2123"/>
                    <a:pt x="3316" y="2079"/>
                  </a:cubicBezTo>
                  <a:cubicBezTo>
                    <a:pt x="3316" y="2032"/>
                    <a:pt x="3223" y="1963"/>
                    <a:pt x="3223" y="1963"/>
                  </a:cubicBezTo>
                  <a:cubicBezTo>
                    <a:pt x="2736" y="1568"/>
                    <a:pt x="2178" y="1231"/>
                    <a:pt x="1656" y="906"/>
                  </a:cubicBezTo>
                  <a:cubicBezTo>
                    <a:pt x="1540" y="825"/>
                    <a:pt x="1435" y="744"/>
                    <a:pt x="1319" y="639"/>
                  </a:cubicBezTo>
                  <a:close/>
                  <a:moveTo>
                    <a:pt x="542" y="1"/>
                  </a:moveTo>
                  <a:cubicBezTo>
                    <a:pt x="495" y="1"/>
                    <a:pt x="484" y="59"/>
                    <a:pt x="553" y="152"/>
                  </a:cubicBezTo>
                  <a:cubicBezTo>
                    <a:pt x="948" y="593"/>
                    <a:pt x="1726" y="1173"/>
                    <a:pt x="2376" y="1626"/>
                  </a:cubicBezTo>
                  <a:cubicBezTo>
                    <a:pt x="1656" y="1324"/>
                    <a:pt x="739" y="953"/>
                    <a:pt x="147" y="848"/>
                  </a:cubicBezTo>
                  <a:cubicBezTo>
                    <a:pt x="127" y="844"/>
                    <a:pt x="110" y="842"/>
                    <a:pt x="94" y="842"/>
                  </a:cubicBezTo>
                  <a:cubicBezTo>
                    <a:pt x="27" y="842"/>
                    <a:pt x="0" y="878"/>
                    <a:pt x="19" y="906"/>
                  </a:cubicBezTo>
                  <a:cubicBezTo>
                    <a:pt x="19" y="906"/>
                    <a:pt x="31" y="918"/>
                    <a:pt x="31" y="929"/>
                  </a:cubicBezTo>
                  <a:cubicBezTo>
                    <a:pt x="658" y="1440"/>
                    <a:pt x="1412" y="1800"/>
                    <a:pt x="2120" y="2183"/>
                  </a:cubicBezTo>
                  <a:cubicBezTo>
                    <a:pt x="2771" y="2520"/>
                    <a:pt x="3421" y="2903"/>
                    <a:pt x="4106" y="3193"/>
                  </a:cubicBezTo>
                  <a:cubicBezTo>
                    <a:pt x="4140" y="3205"/>
                    <a:pt x="5998" y="4935"/>
                    <a:pt x="6822" y="5863"/>
                  </a:cubicBezTo>
                  <a:cubicBezTo>
                    <a:pt x="5708" y="6630"/>
                    <a:pt x="6784" y="8573"/>
                    <a:pt x="7895" y="8573"/>
                  </a:cubicBezTo>
                  <a:cubicBezTo>
                    <a:pt x="8231" y="8573"/>
                    <a:pt x="8571" y="8395"/>
                    <a:pt x="8854" y="7953"/>
                  </a:cubicBezTo>
                  <a:cubicBezTo>
                    <a:pt x="9457" y="6989"/>
                    <a:pt x="8180" y="6038"/>
                    <a:pt x="7600" y="5469"/>
                  </a:cubicBezTo>
                  <a:cubicBezTo>
                    <a:pt x="7043" y="4923"/>
                    <a:pt x="6404" y="4459"/>
                    <a:pt x="5859" y="3855"/>
                  </a:cubicBezTo>
                  <a:cubicBezTo>
                    <a:pt x="5673" y="3658"/>
                    <a:pt x="5475" y="3425"/>
                    <a:pt x="5243" y="3216"/>
                  </a:cubicBezTo>
                  <a:lnTo>
                    <a:pt x="5243" y="3216"/>
                  </a:lnTo>
                  <a:cubicBezTo>
                    <a:pt x="5545" y="3309"/>
                    <a:pt x="5847" y="3367"/>
                    <a:pt x="6126" y="3425"/>
                  </a:cubicBezTo>
                  <a:cubicBezTo>
                    <a:pt x="6903" y="3565"/>
                    <a:pt x="7635" y="3878"/>
                    <a:pt x="8401" y="4064"/>
                  </a:cubicBezTo>
                  <a:cubicBezTo>
                    <a:pt x="8854" y="4175"/>
                    <a:pt x="9522" y="4409"/>
                    <a:pt x="10107" y="4409"/>
                  </a:cubicBezTo>
                  <a:cubicBezTo>
                    <a:pt x="10557" y="4409"/>
                    <a:pt x="10959" y="4271"/>
                    <a:pt x="11176" y="3832"/>
                  </a:cubicBezTo>
                  <a:cubicBezTo>
                    <a:pt x="11733" y="2678"/>
                    <a:pt x="10780" y="2065"/>
                    <a:pt x="9830" y="2065"/>
                  </a:cubicBezTo>
                  <a:cubicBezTo>
                    <a:pt x="9098" y="2065"/>
                    <a:pt x="8367" y="2430"/>
                    <a:pt x="8331" y="3193"/>
                  </a:cubicBezTo>
                  <a:cubicBezTo>
                    <a:pt x="7112" y="2973"/>
                    <a:pt x="4640" y="2299"/>
                    <a:pt x="4628" y="2276"/>
                  </a:cubicBezTo>
                  <a:cubicBezTo>
                    <a:pt x="4036" y="1847"/>
                    <a:pt x="3363" y="1498"/>
                    <a:pt x="2724" y="1115"/>
                  </a:cubicBezTo>
                  <a:cubicBezTo>
                    <a:pt x="2028" y="709"/>
                    <a:pt x="1331" y="268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9"/>
            <p:cNvSpPr/>
            <p:nvPr/>
          </p:nvSpPr>
          <p:spPr>
            <a:xfrm>
              <a:off x="3476500" y="3005250"/>
              <a:ext cx="55750" cy="36425"/>
            </a:xfrm>
            <a:custGeom>
              <a:rect b="b" l="l" r="r" t="t"/>
              <a:pathLst>
                <a:path extrusionOk="0" h="1457" w="2230">
                  <a:moveTo>
                    <a:pt x="1347" y="239"/>
                  </a:moveTo>
                  <a:cubicBezTo>
                    <a:pt x="1578" y="239"/>
                    <a:pt x="1789" y="330"/>
                    <a:pt x="1824" y="609"/>
                  </a:cubicBezTo>
                  <a:cubicBezTo>
                    <a:pt x="1869" y="1031"/>
                    <a:pt x="1598" y="1162"/>
                    <a:pt x="1259" y="1162"/>
                  </a:cubicBezTo>
                  <a:cubicBezTo>
                    <a:pt x="908" y="1162"/>
                    <a:pt x="486" y="1022"/>
                    <a:pt x="268" y="922"/>
                  </a:cubicBezTo>
                  <a:cubicBezTo>
                    <a:pt x="407" y="655"/>
                    <a:pt x="639" y="446"/>
                    <a:pt x="907" y="330"/>
                  </a:cubicBezTo>
                  <a:cubicBezTo>
                    <a:pt x="1032" y="279"/>
                    <a:pt x="1194" y="239"/>
                    <a:pt x="1347" y="239"/>
                  </a:cubicBezTo>
                  <a:close/>
                  <a:moveTo>
                    <a:pt x="1339" y="0"/>
                  </a:moveTo>
                  <a:cubicBezTo>
                    <a:pt x="1158" y="0"/>
                    <a:pt x="972" y="42"/>
                    <a:pt x="814" y="109"/>
                  </a:cubicBezTo>
                  <a:cubicBezTo>
                    <a:pt x="663" y="167"/>
                    <a:pt x="419" y="342"/>
                    <a:pt x="245" y="562"/>
                  </a:cubicBezTo>
                  <a:cubicBezTo>
                    <a:pt x="129" y="713"/>
                    <a:pt x="1" y="1085"/>
                    <a:pt x="59" y="1131"/>
                  </a:cubicBezTo>
                  <a:cubicBezTo>
                    <a:pt x="256" y="1305"/>
                    <a:pt x="581" y="1328"/>
                    <a:pt x="825" y="1386"/>
                  </a:cubicBezTo>
                  <a:cubicBezTo>
                    <a:pt x="974" y="1424"/>
                    <a:pt x="1148" y="1456"/>
                    <a:pt x="1314" y="1456"/>
                  </a:cubicBezTo>
                  <a:cubicBezTo>
                    <a:pt x="1406" y="1456"/>
                    <a:pt x="1497" y="1446"/>
                    <a:pt x="1580" y="1421"/>
                  </a:cubicBezTo>
                  <a:cubicBezTo>
                    <a:pt x="1998" y="1305"/>
                    <a:pt x="2230" y="748"/>
                    <a:pt x="2033" y="365"/>
                  </a:cubicBezTo>
                  <a:cubicBezTo>
                    <a:pt x="1898" y="102"/>
                    <a:pt x="1624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9"/>
            <p:cNvSpPr/>
            <p:nvPr/>
          </p:nvSpPr>
          <p:spPr>
            <a:xfrm>
              <a:off x="3352000" y="2998975"/>
              <a:ext cx="11625" cy="11050"/>
            </a:xfrm>
            <a:custGeom>
              <a:rect b="b" l="l" r="r" t="t"/>
              <a:pathLst>
                <a:path extrusionOk="0" h="442" w="465">
                  <a:moveTo>
                    <a:pt x="233" y="0"/>
                  </a:moveTo>
                  <a:cubicBezTo>
                    <a:pt x="117" y="0"/>
                    <a:pt x="1" y="105"/>
                    <a:pt x="12" y="221"/>
                  </a:cubicBezTo>
                  <a:cubicBezTo>
                    <a:pt x="12" y="337"/>
                    <a:pt x="117" y="442"/>
                    <a:pt x="233" y="442"/>
                  </a:cubicBezTo>
                  <a:cubicBezTo>
                    <a:pt x="349" y="442"/>
                    <a:pt x="465" y="337"/>
                    <a:pt x="453" y="221"/>
                  </a:cubicBezTo>
                  <a:cubicBezTo>
                    <a:pt x="453" y="105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2" name="Google Shape;1642;p29"/>
          <p:cNvSpPr/>
          <p:nvPr/>
        </p:nvSpPr>
        <p:spPr>
          <a:xfrm flipH="1" rot="-1720377">
            <a:off x="743057" y="-323487"/>
            <a:ext cx="927086" cy="845552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29"/>
          <p:cNvSpPr/>
          <p:nvPr/>
        </p:nvSpPr>
        <p:spPr>
          <a:xfrm flipH="1" rot="-842110">
            <a:off x="123693" y="52957"/>
            <a:ext cx="497132" cy="49113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4" name="Google Shape;1644;p29"/>
          <p:cNvGrpSpPr/>
          <p:nvPr/>
        </p:nvGrpSpPr>
        <p:grpSpPr>
          <a:xfrm flipH="1" rot="6757396">
            <a:off x="7704419" y="323603"/>
            <a:ext cx="414892" cy="1399056"/>
            <a:chOff x="954700" y="3672025"/>
            <a:chExt cx="106825" cy="360200"/>
          </a:xfrm>
        </p:grpSpPr>
        <p:sp>
          <p:nvSpPr>
            <p:cNvPr id="1645" name="Google Shape;1645;p29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9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9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9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9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9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9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9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9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4" name="Google Shape;1654;p29"/>
          <p:cNvGrpSpPr/>
          <p:nvPr/>
        </p:nvGrpSpPr>
        <p:grpSpPr>
          <a:xfrm rot="4839262">
            <a:off x="727815" y="491434"/>
            <a:ext cx="735585" cy="735614"/>
            <a:chOff x="2894600" y="3171950"/>
            <a:chExt cx="210450" cy="217125"/>
          </a:xfrm>
        </p:grpSpPr>
        <p:sp>
          <p:nvSpPr>
            <p:cNvPr id="1655" name="Google Shape;1655;p29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9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7" name="Google Shape;1657;p29"/>
          <p:cNvSpPr txBox="1"/>
          <p:nvPr>
            <p:ph type="title"/>
          </p:nvPr>
        </p:nvSpPr>
        <p:spPr>
          <a:xfrm>
            <a:off x="755262" y="2064149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58" name="Google Shape;1658;p29"/>
          <p:cNvSpPr txBox="1"/>
          <p:nvPr>
            <p:ph idx="1" type="subTitle"/>
          </p:nvPr>
        </p:nvSpPr>
        <p:spPr>
          <a:xfrm>
            <a:off x="755262" y="2357297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59" name="Google Shape;1659;p29"/>
          <p:cNvSpPr txBox="1"/>
          <p:nvPr>
            <p:ph idx="2" type="title"/>
          </p:nvPr>
        </p:nvSpPr>
        <p:spPr>
          <a:xfrm>
            <a:off x="3516750" y="2064149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0" name="Google Shape;1660;p29"/>
          <p:cNvSpPr txBox="1"/>
          <p:nvPr>
            <p:ph idx="3" type="subTitle"/>
          </p:nvPr>
        </p:nvSpPr>
        <p:spPr>
          <a:xfrm>
            <a:off x="3516750" y="2357297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1" name="Google Shape;1661;p29"/>
          <p:cNvSpPr txBox="1"/>
          <p:nvPr>
            <p:ph idx="4" type="title"/>
          </p:nvPr>
        </p:nvSpPr>
        <p:spPr>
          <a:xfrm>
            <a:off x="6278238" y="2064149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2" name="Google Shape;1662;p29"/>
          <p:cNvSpPr txBox="1"/>
          <p:nvPr>
            <p:ph idx="5" type="subTitle"/>
          </p:nvPr>
        </p:nvSpPr>
        <p:spPr>
          <a:xfrm>
            <a:off x="6278238" y="2357297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3" name="Google Shape;1663;p29"/>
          <p:cNvSpPr txBox="1"/>
          <p:nvPr>
            <p:ph idx="6" type="title"/>
          </p:nvPr>
        </p:nvSpPr>
        <p:spPr>
          <a:xfrm>
            <a:off x="755262" y="3447941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4" name="Google Shape;1664;p29"/>
          <p:cNvSpPr txBox="1"/>
          <p:nvPr>
            <p:ph idx="7" type="subTitle"/>
          </p:nvPr>
        </p:nvSpPr>
        <p:spPr>
          <a:xfrm>
            <a:off x="755262" y="3731945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5" name="Google Shape;1665;p29"/>
          <p:cNvSpPr txBox="1"/>
          <p:nvPr>
            <p:ph idx="8" type="title"/>
          </p:nvPr>
        </p:nvSpPr>
        <p:spPr>
          <a:xfrm>
            <a:off x="3516750" y="3447941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6" name="Google Shape;1666;p29"/>
          <p:cNvSpPr txBox="1"/>
          <p:nvPr>
            <p:ph idx="9" type="subTitle"/>
          </p:nvPr>
        </p:nvSpPr>
        <p:spPr>
          <a:xfrm>
            <a:off x="3516750" y="3741470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7" name="Google Shape;1667;p29"/>
          <p:cNvSpPr txBox="1"/>
          <p:nvPr>
            <p:ph idx="13" type="title"/>
          </p:nvPr>
        </p:nvSpPr>
        <p:spPr>
          <a:xfrm>
            <a:off x="6278238" y="3447941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8" name="Google Shape;1668;p29"/>
          <p:cNvSpPr txBox="1"/>
          <p:nvPr>
            <p:ph idx="14" type="subTitle"/>
          </p:nvPr>
        </p:nvSpPr>
        <p:spPr>
          <a:xfrm>
            <a:off x="6278238" y="3741470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9" name="Google Shape;1669;p29"/>
          <p:cNvSpPr txBox="1"/>
          <p:nvPr>
            <p:ph idx="15"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 txBox="1"/>
          <p:nvPr>
            <p:ph idx="1" type="subTitle"/>
          </p:nvPr>
        </p:nvSpPr>
        <p:spPr>
          <a:xfrm>
            <a:off x="3017550" y="2996692"/>
            <a:ext cx="3108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16" name="Google Shape;216;p4"/>
          <p:cNvSpPr txBox="1"/>
          <p:nvPr>
            <p:ph type="ctrTitle"/>
          </p:nvPr>
        </p:nvSpPr>
        <p:spPr>
          <a:xfrm>
            <a:off x="2220750" y="2480250"/>
            <a:ext cx="4702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217" name="Google Shape;217;p4"/>
          <p:cNvGrpSpPr/>
          <p:nvPr/>
        </p:nvGrpSpPr>
        <p:grpSpPr>
          <a:xfrm rot="-2700065">
            <a:off x="5167" y="1112073"/>
            <a:ext cx="598768" cy="1110833"/>
            <a:chOff x="2369275" y="3344925"/>
            <a:chExt cx="160525" cy="297800"/>
          </a:xfrm>
        </p:grpSpPr>
        <p:sp>
          <p:nvSpPr>
            <p:cNvPr id="218" name="Google Shape;218;p4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4"/>
          <p:cNvSpPr/>
          <p:nvPr/>
        </p:nvSpPr>
        <p:spPr>
          <a:xfrm rot="1184892">
            <a:off x="888716" y="133998"/>
            <a:ext cx="890332" cy="812016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"/>
          <p:cNvSpPr/>
          <p:nvPr/>
        </p:nvSpPr>
        <p:spPr>
          <a:xfrm flipH="1" rot="290954">
            <a:off x="8792626" y="3491026"/>
            <a:ext cx="477421" cy="47165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4"/>
          <p:cNvGrpSpPr/>
          <p:nvPr/>
        </p:nvGrpSpPr>
        <p:grpSpPr>
          <a:xfrm flipH="1" rot="4044333">
            <a:off x="7855938" y="4107598"/>
            <a:ext cx="1234481" cy="919854"/>
            <a:chOff x="1954550" y="2620525"/>
            <a:chExt cx="310850" cy="231625"/>
          </a:xfrm>
        </p:grpSpPr>
        <p:sp>
          <p:nvSpPr>
            <p:cNvPr id="236" name="Google Shape;236;p4"/>
            <p:cNvSpPr/>
            <p:nvPr/>
          </p:nvSpPr>
          <p:spPr>
            <a:xfrm>
              <a:off x="1954550" y="2620525"/>
              <a:ext cx="310850" cy="231625"/>
            </a:xfrm>
            <a:custGeom>
              <a:rect b="b" l="l" r="r" t="t"/>
              <a:pathLst>
                <a:path extrusionOk="0" h="9265" w="12434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115625" y="2668975"/>
              <a:ext cx="62700" cy="44450"/>
            </a:xfrm>
            <a:custGeom>
              <a:rect b="b" l="l" r="r" t="t"/>
              <a:pathLst>
                <a:path extrusionOk="0" h="1778" w="2508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021300" y="2692200"/>
              <a:ext cx="10750" cy="104500"/>
            </a:xfrm>
            <a:custGeom>
              <a:rect b="b" l="l" r="r" t="t"/>
              <a:pathLst>
                <a:path extrusionOk="0" h="4180" w="43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053800" y="2689300"/>
              <a:ext cx="13950" cy="108000"/>
            </a:xfrm>
            <a:custGeom>
              <a:rect b="b" l="l" r="r" t="t"/>
              <a:pathLst>
                <a:path extrusionOk="0" h="4320" w="558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081375" y="2683500"/>
              <a:ext cx="15700" cy="113500"/>
            </a:xfrm>
            <a:custGeom>
              <a:rect b="b" l="l" r="r" t="t"/>
              <a:pathLst>
                <a:path extrusionOk="0" h="4540" w="628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165550" y="2722975"/>
              <a:ext cx="12200" cy="58650"/>
            </a:xfrm>
            <a:custGeom>
              <a:rect b="b" l="l" r="r" t="t"/>
              <a:pathLst>
                <a:path extrusionOk="0" h="2346" w="488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140575" y="2727600"/>
              <a:ext cx="13100" cy="56925"/>
            </a:xfrm>
            <a:custGeom>
              <a:rect b="b" l="l" r="r" t="t"/>
              <a:pathLst>
                <a:path extrusionOk="0" h="2277" w="524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2121125" y="2724125"/>
              <a:ext cx="9900" cy="43850"/>
            </a:xfrm>
            <a:custGeom>
              <a:rect b="b" l="l" r="r" t="t"/>
              <a:pathLst>
                <a:path extrusionOk="0" h="1754" w="396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126075" y="2779275"/>
              <a:ext cx="4075" cy="3800"/>
            </a:xfrm>
            <a:custGeom>
              <a:rect b="b" l="l" r="r" t="t"/>
              <a:pathLst>
                <a:path extrusionOk="0" h="152" w="163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4"/>
          <p:cNvGrpSpPr/>
          <p:nvPr/>
        </p:nvGrpSpPr>
        <p:grpSpPr>
          <a:xfrm flipH="1" rot="1012302">
            <a:off x="8582303" y="2740849"/>
            <a:ext cx="417388" cy="653682"/>
            <a:chOff x="683900" y="3612800"/>
            <a:chExt cx="105100" cy="164600"/>
          </a:xfrm>
        </p:grpSpPr>
        <p:sp>
          <p:nvSpPr>
            <p:cNvPr id="246" name="Google Shape;246;p4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4"/>
          <p:cNvGrpSpPr/>
          <p:nvPr/>
        </p:nvGrpSpPr>
        <p:grpSpPr>
          <a:xfrm flipH="1" rot="-2203129">
            <a:off x="7526524" y="4432354"/>
            <a:ext cx="239083" cy="580024"/>
            <a:chOff x="1282375" y="3450000"/>
            <a:chExt cx="64725" cy="157025"/>
          </a:xfrm>
        </p:grpSpPr>
        <p:sp>
          <p:nvSpPr>
            <p:cNvPr id="249" name="Google Shape;249;p4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4"/>
          <p:cNvGrpSpPr/>
          <p:nvPr/>
        </p:nvGrpSpPr>
        <p:grpSpPr>
          <a:xfrm rot="-2161832">
            <a:off x="146056" y="237764"/>
            <a:ext cx="546806" cy="912618"/>
            <a:chOff x="1980950" y="3649100"/>
            <a:chExt cx="146600" cy="244675"/>
          </a:xfrm>
        </p:grpSpPr>
        <p:sp>
          <p:nvSpPr>
            <p:cNvPr id="253" name="Google Shape;253;p4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4"/>
          <p:cNvSpPr txBox="1"/>
          <p:nvPr>
            <p:ph hasCustomPrompt="1" idx="2" type="title"/>
          </p:nvPr>
        </p:nvSpPr>
        <p:spPr>
          <a:xfrm>
            <a:off x="3963000" y="1558320"/>
            <a:ext cx="12180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65" name="Google Shape;265;p4"/>
          <p:cNvGrpSpPr/>
          <p:nvPr/>
        </p:nvGrpSpPr>
        <p:grpSpPr>
          <a:xfrm rot="1596373">
            <a:off x="7444241" y="2827696"/>
            <a:ext cx="881313" cy="1208878"/>
            <a:chOff x="4590425" y="3427675"/>
            <a:chExt cx="214500" cy="294225"/>
          </a:xfrm>
        </p:grpSpPr>
        <p:sp>
          <p:nvSpPr>
            <p:cNvPr id="266" name="Google Shape;266;p4"/>
            <p:cNvSpPr/>
            <p:nvPr/>
          </p:nvSpPr>
          <p:spPr>
            <a:xfrm>
              <a:off x="4677000" y="3443900"/>
              <a:ext cx="11850" cy="14200"/>
            </a:xfrm>
            <a:custGeom>
              <a:rect b="b" l="l" r="r" t="t"/>
              <a:pathLst>
                <a:path extrusionOk="0" h="568" w="474">
                  <a:moveTo>
                    <a:pt x="315" y="1"/>
                  </a:moveTo>
                  <a:cubicBezTo>
                    <a:pt x="290" y="1"/>
                    <a:pt x="264" y="8"/>
                    <a:pt x="241" y="24"/>
                  </a:cubicBezTo>
                  <a:cubicBezTo>
                    <a:pt x="125" y="116"/>
                    <a:pt x="43" y="302"/>
                    <a:pt x="8" y="430"/>
                  </a:cubicBezTo>
                  <a:cubicBezTo>
                    <a:pt x="0" y="505"/>
                    <a:pt x="57" y="567"/>
                    <a:pt x="120" y="567"/>
                  </a:cubicBezTo>
                  <a:cubicBezTo>
                    <a:pt x="145" y="567"/>
                    <a:pt x="171" y="558"/>
                    <a:pt x="194" y="534"/>
                  </a:cubicBezTo>
                  <a:cubicBezTo>
                    <a:pt x="252" y="476"/>
                    <a:pt x="299" y="383"/>
                    <a:pt x="357" y="314"/>
                  </a:cubicBezTo>
                  <a:cubicBezTo>
                    <a:pt x="392" y="267"/>
                    <a:pt x="415" y="209"/>
                    <a:pt x="438" y="151"/>
                  </a:cubicBezTo>
                  <a:cubicBezTo>
                    <a:pt x="474" y="80"/>
                    <a:pt x="399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701575" y="3434675"/>
              <a:ext cx="23525" cy="23025"/>
            </a:xfrm>
            <a:custGeom>
              <a:rect b="b" l="l" r="r" t="t"/>
              <a:pathLst>
                <a:path extrusionOk="0" h="921" w="941">
                  <a:moveTo>
                    <a:pt x="741" y="0"/>
                  </a:moveTo>
                  <a:cubicBezTo>
                    <a:pt x="562" y="0"/>
                    <a:pt x="390" y="122"/>
                    <a:pt x="279" y="253"/>
                  </a:cubicBezTo>
                  <a:cubicBezTo>
                    <a:pt x="128" y="404"/>
                    <a:pt x="1" y="625"/>
                    <a:pt x="24" y="845"/>
                  </a:cubicBezTo>
                  <a:cubicBezTo>
                    <a:pt x="31" y="887"/>
                    <a:pt x="84" y="921"/>
                    <a:pt x="127" y="921"/>
                  </a:cubicBezTo>
                  <a:cubicBezTo>
                    <a:pt x="157" y="921"/>
                    <a:pt x="182" y="906"/>
                    <a:pt x="186" y="869"/>
                  </a:cubicBezTo>
                  <a:cubicBezTo>
                    <a:pt x="233" y="741"/>
                    <a:pt x="326" y="613"/>
                    <a:pt x="419" y="509"/>
                  </a:cubicBezTo>
                  <a:cubicBezTo>
                    <a:pt x="465" y="451"/>
                    <a:pt x="523" y="404"/>
                    <a:pt x="581" y="369"/>
                  </a:cubicBezTo>
                  <a:cubicBezTo>
                    <a:pt x="651" y="323"/>
                    <a:pt x="732" y="311"/>
                    <a:pt x="813" y="276"/>
                  </a:cubicBezTo>
                  <a:cubicBezTo>
                    <a:pt x="941" y="230"/>
                    <a:pt x="941" y="56"/>
                    <a:pt x="825" y="9"/>
                  </a:cubicBezTo>
                  <a:cubicBezTo>
                    <a:pt x="797" y="3"/>
                    <a:pt x="769" y="0"/>
                    <a:pt x="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626875" y="3465350"/>
              <a:ext cx="66600" cy="97750"/>
            </a:xfrm>
            <a:custGeom>
              <a:rect b="b" l="l" r="r" t="t"/>
              <a:pathLst>
                <a:path extrusionOk="0" h="3910" w="2664">
                  <a:moveTo>
                    <a:pt x="2523" y="1"/>
                  </a:moveTo>
                  <a:cubicBezTo>
                    <a:pt x="2496" y="1"/>
                    <a:pt x="2469" y="13"/>
                    <a:pt x="2455" y="36"/>
                  </a:cubicBezTo>
                  <a:cubicBezTo>
                    <a:pt x="1642" y="1197"/>
                    <a:pt x="736" y="2428"/>
                    <a:pt x="75" y="3670"/>
                  </a:cubicBezTo>
                  <a:cubicBezTo>
                    <a:pt x="1" y="3810"/>
                    <a:pt x="125" y="3909"/>
                    <a:pt x="250" y="3909"/>
                  </a:cubicBezTo>
                  <a:cubicBezTo>
                    <a:pt x="300" y="3909"/>
                    <a:pt x="351" y="3893"/>
                    <a:pt x="388" y="3856"/>
                  </a:cubicBezTo>
                  <a:cubicBezTo>
                    <a:pt x="922" y="3275"/>
                    <a:pt x="1328" y="2544"/>
                    <a:pt x="1735" y="1882"/>
                  </a:cubicBezTo>
                  <a:cubicBezTo>
                    <a:pt x="2071" y="1360"/>
                    <a:pt x="2664" y="733"/>
                    <a:pt x="2606" y="83"/>
                  </a:cubicBezTo>
                  <a:cubicBezTo>
                    <a:pt x="2606" y="27"/>
                    <a:pt x="2564" y="1"/>
                    <a:pt x="25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609475" y="3552050"/>
              <a:ext cx="12025" cy="15800"/>
            </a:xfrm>
            <a:custGeom>
              <a:rect b="b" l="l" r="r" t="t"/>
              <a:pathLst>
                <a:path extrusionOk="0" h="632" w="481">
                  <a:moveTo>
                    <a:pt x="355" y="1"/>
                  </a:moveTo>
                  <a:cubicBezTo>
                    <a:pt x="341" y="1"/>
                    <a:pt x="328" y="7"/>
                    <a:pt x="318" y="16"/>
                  </a:cubicBezTo>
                  <a:cubicBezTo>
                    <a:pt x="190" y="167"/>
                    <a:pt x="28" y="283"/>
                    <a:pt x="16" y="504"/>
                  </a:cubicBezTo>
                  <a:cubicBezTo>
                    <a:pt x="1" y="580"/>
                    <a:pt x="71" y="631"/>
                    <a:pt x="143" y="631"/>
                  </a:cubicBezTo>
                  <a:cubicBezTo>
                    <a:pt x="181" y="631"/>
                    <a:pt x="220" y="617"/>
                    <a:pt x="248" y="585"/>
                  </a:cubicBezTo>
                  <a:cubicBezTo>
                    <a:pt x="376" y="446"/>
                    <a:pt x="480" y="237"/>
                    <a:pt x="399" y="39"/>
                  </a:cubicBezTo>
                  <a:cubicBezTo>
                    <a:pt x="392" y="12"/>
                    <a:pt x="374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597375" y="3621450"/>
              <a:ext cx="79275" cy="18875"/>
            </a:xfrm>
            <a:custGeom>
              <a:rect b="b" l="l" r="r" t="t"/>
              <a:pathLst>
                <a:path extrusionOk="0" h="755" w="3171">
                  <a:moveTo>
                    <a:pt x="1046" y="0"/>
                  </a:moveTo>
                  <a:cubicBezTo>
                    <a:pt x="988" y="0"/>
                    <a:pt x="930" y="1"/>
                    <a:pt x="872" y="3"/>
                  </a:cubicBezTo>
                  <a:cubicBezTo>
                    <a:pt x="465" y="15"/>
                    <a:pt x="13" y="108"/>
                    <a:pt x="36" y="479"/>
                  </a:cubicBezTo>
                  <a:cubicBezTo>
                    <a:pt x="36" y="514"/>
                    <a:pt x="13" y="537"/>
                    <a:pt x="13" y="572"/>
                  </a:cubicBezTo>
                  <a:cubicBezTo>
                    <a:pt x="1" y="630"/>
                    <a:pt x="36" y="677"/>
                    <a:pt x="71" y="700"/>
                  </a:cubicBezTo>
                  <a:lnTo>
                    <a:pt x="71" y="711"/>
                  </a:lnTo>
                  <a:cubicBezTo>
                    <a:pt x="88" y="740"/>
                    <a:pt x="117" y="755"/>
                    <a:pt x="146" y="755"/>
                  </a:cubicBezTo>
                  <a:cubicBezTo>
                    <a:pt x="175" y="755"/>
                    <a:pt x="204" y="740"/>
                    <a:pt x="221" y="711"/>
                  </a:cubicBezTo>
                  <a:cubicBezTo>
                    <a:pt x="221" y="700"/>
                    <a:pt x="221" y="700"/>
                    <a:pt x="233" y="688"/>
                  </a:cubicBezTo>
                  <a:cubicBezTo>
                    <a:pt x="280" y="653"/>
                    <a:pt x="291" y="618"/>
                    <a:pt x="291" y="560"/>
                  </a:cubicBezTo>
                  <a:lnTo>
                    <a:pt x="291" y="537"/>
                  </a:lnTo>
                  <a:cubicBezTo>
                    <a:pt x="396" y="340"/>
                    <a:pt x="512" y="351"/>
                    <a:pt x="872" y="340"/>
                  </a:cubicBezTo>
                  <a:cubicBezTo>
                    <a:pt x="918" y="338"/>
                    <a:pt x="964" y="338"/>
                    <a:pt x="1010" y="338"/>
                  </a:cubicBezTo>
                  <a:cubicBezTo>
                    <a:pt x="1321" y="338"/>
                    <a:pt x="1625" y="371"/>
                    <a:pt x="1928" y="421"/>
                  </a:cubicBezTo>
                  <a:cubicBezTo>
                    <a:pt x="2125" y="454"/>
                    <a:pt x="2397" y="531"/>
                    <a:pt x="2644" y="531"/>
                  </a:cubicBezTo>
                  <a:cubicBezTo>
                    <a:pt x="2833" y="531"/>
                    <a:pt x="3008" y="486"/>
                    <a:pt x="3124" y="340"/>
                  </a:cubicBezTo>
                  <a:cubicBezTo>
                    <a:pt x="3170" y="293"/>
                    <a:pt x="3135" y="224"/>
                    <a:pt x="3077" y="212"/>
                  </a:cubicBezTo>
                  <a:cubicBezTo>
                    <a:pt x="2717" y="119"/>
                    <a:pt x="2288" y="131"/>
                    <a:pt x="1916" y="73"/>
                  </a:cubicBezTo>
                  <a:cubicBezTo>
                    <a:pt x="1626" y="24"/>
                    <a:pt x="1336" y="0"/>
                    <a:pt x="1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4704200" y="3504850"/>
              <a:ext cx="83900" cy="69175"/>
            </a:xfrm>
            <a:custGeom>
              <a:rect b="b" l="l" r="r" t="t"/>
              <a:pathLst>
                <a:path extrusionOk="0" h="2767" w="3356">
                  <a:moveTo>
                    <a:pt x="81" y="0"/>
                  </a:moveTo>
                  <a:cubicBezTo>
                    <a:pt x="0" y="0"/>
                    <a:pt x="0" y="105"/>
                    <a:pt x="70" y="140"/>
                  </a:cubicBezTo>
                  <a:cubicBezTo>
                    <a:pt x="882" y="430"/>
                    <a:pt x="1741" y="488"/>
                    <a:pt x="2334" y="1196"/>
                  </a:cubicBezTo>
                  <a:cubicBezTo>
                    <a:pt x="2728" y="1660"/>
                    <a:pt x="2856" y="2252"/>
                    <a:pt x="3216" y="2740"/>
                  </a:cubicBezTo>
                  <a:cubicBezTo>
                    <a:pt x="3231" y="2758"/>
                    <a:pt x="3250" y="2766"/>
                    <a:pt x="3270" y="2766"/>
                  </a:cubicBezTo>
                  <a:cubicBezTo>
                    <a:pt x="3312" y="2766"/>
                    <a:pt x="3355" y="2730"/>
                    <a:pt x="3355" y="2682"/>
                  </a:cubicBezTo>
                  <a:cubicBezTo>
                    <a:pt x="3158" y="952"/>
                    <a:pt x="1753" y="12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4654575" y="3616750"/>
              <a:ext cx="113075" cy="59350"/>
            </a:xfrm>
            <a:custGeom>
              <a:rect b="b" l="l" r="r" t="t"/>
              <a:pathLst>
                <a:path extrusionOk="0" h="2374" w="4523">
                  <a:moveTo>
                    <a:pt x="4429" y="1"/>
                  </a:moveTo>
                  <a:cubicBezTo>
                    <a:pt x="4401" y="1"/>
                    <a:pt x="4374" y="16"/>
                    <a:pt x="4365" y="52"/>
                  </a:cubicBezTo>
                  <a:cubicBezTo>
                    <a:pt x="4017" y="899"/>
                    <a:pt x="3216" y="1828"/>
                    <a:pt x="2241" y="1979"/>
                  </a:cubicBezTo>
                  <a:cubicBezTo>
                    <a:pt x="2119" y="1998"/>
                    <a:pt x="1989" y="2008"/>
                    <a:pt x="1857" y="2008"/>
                  </a:cubicBezTo>
                  <a:cubicBezTo>
                    <a:pt x="1584" y="2008"/>
                    <a:pt x="1302" y="1965"/>
                    <a:pt x="1068" y="1863"/>
                  </a:cubicBezTo>
                  <a:cubicBezTo>
                    <a:pt x="766" y="1712"/>
                    <a:pt x="534" y="1457"/>
                    <a:pt x="209" y="1329"/>
                  </a:cubicBezTo>
                  <a:cubicBezTo>
                    <a:pt x="197" y="1324"/>
                    <a:pt x="184" y="1321"/>
                    <a:pt x="170" y="1321"/>
                  </a:cubicBezTo>
                  <a:cubicBezTo>
                    <a:pt x="91" y="1321"/>
                    <a:pt x="0" y="1401"/>
                    <a:pt x="70" y="1480"/>
                  </a:cubicBezTo>
                  <a:cubicBezTo>
                    <a:pt x="540" y="2106"/>
                    <a:pt x="1161" y="2373"/>
                    <a:pt x="1792" y="2373"/>
                  </a:cubicBezTo>
                  <a:cubicBezTo>
                    <a:pt x="2996" y="2373"/>
                    <a:pt x="4234" y="1398"/>
                    <a:pt x="4516" y="87"/>
                  </a:cubicBezTo>
                  <a:cubicBezTo>
                    <a:pt x="4523" y="37"/>
                    <a:pt x="4474" y="1"/>
                    <a:pt x="4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660075" y="3675450"/>
              <a:ext cx="87975" cy="46450"/>
            </a:xfrm>
            <a:custGeom>
              <a:rect b="b" l="l" r="r" t="t"/>
              <a:pathLst>
                <a:path extrusionOk="0" h="1858" w="3519">
                  <a:moveTo>
                    <a:pt x="2811" y="0"/>
                  </a:moveTo>
                  <a:cubicBezTo>
                    <a:pt x="2762" y="0"/>
                    <a:pt x="2717" y="33"/>
                    <a:pt x="2717" y="95"/>
                  </a:cubicBezTo>
                  <a:cubicBezTo>
                    <a:pt x="2717" y="351"/>
                    <a:pt x="2880" y="606"/>
                    <a:pt x="2961" y="850"/>
                  </a:cubicBezTo>
                  <a:cubicBezTo>
                    <a:pt x="3054" y="1071"/>
                    <a:pt x="3112" y="1280"/>
                    <a:pt x="3181" y="1500"/>
                  </a:cubicBezTo>
                  <a:cubicBezTo>
                    <a:pt x="2940" y="1462"/>
                    <a:pt x="2695" y="1449"/>
                    <a:pt x="2452" y="1449"/>
                  </a:cubicBezTo>
                  <a:cubicBezTo>
                    <a:pt x="2181" y="1449"/>
                    <a:pt x="1912" y="1465"/>
                    <a:pt x="1649" y="1477"/>
                  </a:cubicBezTo>
                  <a:cubicBezTo>
                    <a:pt x="1413" y="1477"/>
                    <a:pt x="1143" y="1444"/>
                    <a:pt x="883" y="1444"/>
                  </a:cubicBezTo>
                  <a:cubicBezTo>
                    <a:pt x="734" y="1444"/>
                    <a:pt x="588" y="1455"/>
                    <a:pt x="453" y="1488"/>
                  </a:cubicBezTo>
                  <a:cubicBezTo>
                    <a:pt x="523" y="1372"/>
                    <a:pt x="581" y="1210"/>
                    <a:pt x="627" y="1094"/>
                  </a:cubicBezTo>
                  <a:cubicBezTo>
                    <a:pt x="720" y="862"/>
                    <a:pt x="755" y="618"/>
                    <a:pt x="848" y="386"/>
                  </a:cubicBezTo>
                  <a:cubicBezTo>
                    <a:pt x="879" y="301"/>
                    <a:pt x="803" y="247"/>
                    <a:pt x="731" y="247"/>
                  </a:cubicBezTo>
                  <a:cubicBezTo>
                    <a:pt x="694" y="247"/>
                    <a:pt x="659" y="261"/>
                    <a:pt x="639" y="293"/>
                  </a:cubicBezTo>
                  <a:cubicBezTo>
                    <a:pt x="511" y="525"/>
                    <a:pt x="442" y="780"/>
                    <a:pt x="326" y="1012"/>
                  </a:cubicBezTo>
                  <a:cubicBezTo>
                    <a:pt x="244" y="1210"/>
                    <a:pt x="0" y="1547"/>
                    <a:pt x="279" y="1732"/>
                  </a:cubicBezTo>
                  <a:cubicBezTo>
                    <a:pt x="442" y="1837"/>
                    <a:pt x="674" y="1837"/>
                    <a:pt x="860" y="1837"/>
                  </a:cubicBezTo>
                  <a:cubicBezTo>
                    <a:pt x="913" y="1839"/>
                    <a:pt x="966" y="1840"/>
                    <a:pt x="1019" y="1840"/>
                  </a:cubicBezTo>
                  <a:cubicBezTo>
                    <a:pt x="1229" y="1840"/>
                    <a:pt x="1435" y="1825"/>
                    <a:pt x="1649" y="1825"/>
                  </a:cubicBezTo>
                  <a:cubicBezTo>
                    <a:pt x="1934" y="1831"/>
                    <a:pt x="2239" y="1857"/>
                    <a:pt x="2544" y="1857"/>
                  </a:cubicBezTo>
                  <a:cubicBezTo>
                    <a:pt x="2811" y="1857"/>
                    <a:pt x="3078" y="1837"/>
                    <a:pt x="3332" y="1767"/>
                  </a:cubicBezTo>
                  <a:cubicBezTo>
                    <a:pt x="3518" y="1709"/>
                    <a:pt x="3460" y="1547"/>
                    <a:pt x="3414" y="1396"/>
                  </a:cubicBezTo>
                  <a:cubicBezTo>
                    <a:pt x="3367" y="1245"/>
                    <a:pt x="3321" y="1094"/>
                    <a:pt x="3286" y="931"/>
                  </a:cubicBezTo>
                  <a:cubicBezTo>
                    <a:pt x="3193" y="629"/>
                    <a:pt x="3077" y="328"/>
                    <a:pt x="2903" y="49"/>
                  </a:cubicBezTo>
                  <a:cubicBezTo>
                    <a:pt x="2879" y="16"/>
                    <a:pt x="2844" y="0"/>
                    <a:pt x="281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4622000" y="3461175"/>
              <a:ext cx="66100" cy="98375"/>
            </a:xfrm>
            <a:custGeom>
              <a:rect b="b" l="l" r="r" t="t"/>
              <a:pathLst>
                <a:path extrusionOk="0" h="3935" w="2644">
                  <a:moveTo>
                    <a:pt x="2474" y="1"/>
                  </a:moveTo>
                  <a:cubicBezTo>
                    <a:pt x="2452" y="1"/>
                    <a:pt x="2435" y="6"/>
                    <a:pt x="2429" y="18"/>
                  </a:cubicBezTo>
                  <a:cubicBezTo>
                    <a:pt x="2034" y="586"/>
                    <a:pt x="1732" y="1109"/>
                    <a:pt x="1407" y="1631"/>
                  </a:cubicBezTo>
                  <a:cubicBezTo>
                    <a:pt x="966" y="2351"/>
                    <a:pt x="455" y="2978"/>
                    <a:pt x="49" y="3732"/>
                  </a:cubicBezTo>
                  <a:cubicBezTo>
                    <a:pt x="0" y="3831"/>
                    <a:pt x="101" y="3935"/>
                    <a:pt x="193" y="3935"/>
                  </a:cubicBezTo>
                  <a:cubicBezTo>
                    <a:pt x="232" y="3935"/>
                    <a:pt x="269" y="3916"/>
                    <a:pt x="293" y="3872"/>
                  </a:cubicBezTo>
                  <a:cubicBezTo>
                    <a:pt x="746" y="3082"/>
                    <a:pt x="1291" y="2339"/>
                    <a:pt x="1791" y="1573"/>
                  </a:cubicBezTo>
                  <a:cubicBezTo>
                    <a:pt x="2034" y="1167"/>
                    <a:pt x="2499" y="470"/>
                    <a:pt x="2626" y="87"/>
                  </a:cubicBezTo>
                  <a:cubicBezTo>
                    <a:pt x="2644" y="44"/>
                    <a:pt x="2538" y="1"/>
                    <a:pt x="2474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653250" y="3478600"/>
              <a:ext cx="66275" cy="98475"/>
            </a:xfrm>
            <a:custGeom>
              <a:rect b="b" l="l" r="r" t="t"/>
              <a:pathLst>
                <a:path extrusionOk="0" h="3939" w="2651">
                  <a:moveTo>
                    <a:pt x="2488" y="0"/>
                  </a:moveTo>
                  <a:cubicBezTo>
                    <a:pt x="2467" y="0"/>
                    <a:pt x="2450" y="5"/>
                    <a:pt x="2444" y="17"/>
                  </a:cubicBezTo>
                  <a:cubicBezTo>
                    <a:pt x="2050" y="574"/>
                    <a:pt x="1748" y="1108"/>
                    <a:pt x="1423" y="1631"/>
                  </a:cubicBezTo>
                  <a:cubicBezTo>
                    <a:pt x="970" y="2351"/>
                    <a:pt x="471" y="2977"/>
                    <a:pt x="65" y="3732"/>
                  </a:cubicBezTo>
                  <a:cubicBezTo>
                    <a:pt x="1" y="3844"/>
                    <a:pt x="90" y="3939"/>
                    <a:pt x="186" y="3939"/>
                  </a:cubicBezTo>
                  <a:cubicBezTo>
                    <a:pt x="230" y="3939"/>
                    <a:pt x="276" y="3919"/>
                    <a:pt x="308" y="3871"/>
                  </a:cubicBezTo>
                  <a:cubicBezTo>
                    <a:pt x="761" y="3082"/>
                    <a:pt x="1307" y="2339"/>
                    <a:pt x="1806" y="1573"/>
                  </a:cubicBezTo>
                  <a:cubicBezTo>
                    <a:pt x="2050" y="1155"/>
                    <a:pt x="2514" y="470"/>
                    <a:pt x="2642" y="87"/>
                  </a:cubicBezTo>
                  <a:cubicBezTo>
                    <a:pt x="2650" y="43"/>
                    <a:pt x="2549" y="0"/>
                    <a:pt x="248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648075" y="3513825"/>
              <a:ext cx="142725" cy="153950"/>
            </a:xfrm>
            <a:custGeom>
              <a:rect b="b" l="l" r="r" t="t"/>
              <a:pathLst>
                <a:path extrusionOk="0" h="6158" w="5709">
                  <a:moveTo>
                    <a:pt x="2299" y="0"/>
                  </a:moveTo>
                  <a:cubicBezTo>
                    <a:pt x="2153" y="0"/>
                    <a:pt x="2003" y="12"/>
                    <a:pt x="1850" y="36"/>
                  </a:cubicBezTo>
                  <a:cubicBezTo>
                    <a:pt x="1746" y="71"/>
                    <a:pt x="1746" y="245"/>
                    <a:pt x="1850" y="257"/>
                  </a:cubicBezTo>
                  <a:cubicBezTo>
                    <a:pt x="2756" y="454"/>
                    <a:pt x="3557" y="512"/>
                    <a:pt x="4195" y="1290"/>
                  </a:cubicBezTo>
                  <a:cubicBezTo>
                    <a:pt x="4753" y="1975"/>
                    <a:pt x="4938" y="2927"/>
                    <a:pt x="4718" y="3774"/>
                  </a:cubicBezTo>
                  <a:cubicBezTo>
                    <a:pt x="4462" y="4715"/>
                    <a:pt x="3812" y="5446"/>
                    <a:pt x="2860" y="5736"/>
                  </a:cubicBezTo>
                  <a:cubicBezTo>
                    <a:pt x="2601" y="5817"/>
                    <a:pt x="2295" y="5865"/>
                    <a:pt x="1984" y="5865"/>
                  </a:cubicBezTo>
                  <a:cubicBezTo>
                    <a:pt x="1307" y="5865"/>
                    <a:pt x="605" y="5637"/>
                    <a:pt x="295" y="5016"/>
                  </a:cubicBezTo>
                  <a:cubicBezTo>
                    <a:pt x="271" y="4964"/>
                    <a:pt x="228" y="4943"/>
                    <a:pt x="182" y="4943"/>
                  </a:cubicBezTo>
                  <a:cubicBezTo>
                    <a:pt x="96" y="4943"/>
                    <a:pt x="1" y="5022"/>
                    <a:pt x="16" y="5121"/>
                  </a:cubicBezTo>
                  <a:cubicBezTo>
                    <a:pt x="253" y="5862"/>
                    <a:pt x="1213" y="6157"/>
                    <a:pt x="1981" y="6157"/>
                  </a:cubicBezTo>
                  <a:cubicBezTo>
                    <a:pt x="2115" y="6157"/>
                    <a:pt x="2244" y="6148"/>
                    <a:pt x="2361" y="6131"/>
                  </a:cubicBezTo>
                  <a:cubicBezTo>
                    <a:pt x="3487" y="5980"/>
                    <a:pt x="4474" y="5365"/>
                    <a:pt x="4927" y="4297"/>
                  </a:cubicBezTo>
                  <a:cubicBezTo>
                    <a:pt x="5708" y="2387"/>
                    <a:pt x="4390" y="0"/>
                    <a:pt x="2299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625950" y="3495075"/>
              <a:ext cx="178975" cy="191775"/>
            </a:xfrm>
            <a:custGeom>
              <a:rect b="b" l="l" r="r" t="t"/>
              <a:pathLst>
                <a:path extrusionOk="0" h="7671" w="7159">
                  <a:moveTo>
                    <a:pt x="3482" y="1"/>
                  </a:moveTo>
                  <a:cubicBezTo>
                    <a:pt x="3307" y="1"/>
                    <a:pt x="3143" y="48"/>
                    <a:pt x="3014" y="182"/>
                  </a:cubicBezTo>
                  <a:cubicBezTo>
                    <a:pt x="2963" y="243"/>
                    <a:pt x="3001" y="365"/>
                    <a:pt x="3073" y="365"/>
                  </a:cubicBezTo>
                  <a:cubicBezTo>
                    <a:pt x="3083" y="365"/>
                    <a:pt x="3095" y="362"/>
                    <a:pt x="3107" y="356"/>
                  </a:cubicBezTo>
                  <a:cubicBezTo>
                    <a:pt x="3197" y="318"/>
                    <a:pt x="3300" y="301"/>
                    <a:pt x="3409" y="301"/>
                  </a:cubicBezTo>
                  <a:cubicBezTo>
                    <a:pt x="3793" y="301"/>
                    <a:pt x="4260" y="502"/>
                    <a:pt x="4558" y="647"/>
                  </a:cubicBezTo>
                  <a:cubicBezTo>
                    <a:pt x="5138" y="925"/>
                    <a:pt x="5626" y="1390"/>
                    <a:pt x="5986" y="1924"/>
                  </a:cubicBezTo>
                  <a:cubicBezTo>
                    <a:pt x="6694" y="2969"/>
                    <a:pt x="6741" y="4420"/>
                    <a:pt x="6160" y="5511"/>
                  </a:cubicBezTo>
                  <a:cubicBezTo>
                    <a:pt x="5579" y="6580"/>
                    <a:pt x="4031" y="7356"/>
                    <a:pt x="2651" y="7356"/>
                  </a:cubicBezTo>
                  <a:cubicBezTo>
                    <a:pt x="1604" y="7356"/>
                    <a:pt x="653" y="6909"/>
                    <a:pt x="297" y="5801"/>
                  </a:cubicBezTo>
                  <a:cubicBezTo>
                    <a:pt x="277" y="5729"/>
                    <a:pt x="214" y="5695"/>
                    <a:pt x="152" y="5695"/>
                  </a:cubicBezTo>
                  <a:cubicBezTo>
                    <a:pt x="76" y="5695"/>
                    <a:pt x="1" y="5746"/>
                    <a:pt x="7" y="5836"/>
                  </a:cubicBezTo>
                  <a:cubicBezTo>
                    <a:pt x="53" y="7088"/>
                    <a:pt x="1617" y="7671"/>
                    <a:pt x="2674" y="7671"/>
                  </a:cubicBezTo>
                  <a:cubicBezTo>
                    <a:pt x="2695" y="7671"/>
                    <a:pt x="2715" y="7671"/>
                    <a:pt x="2735" y="7670"/>
                  </a:cubicBezTo>
                  <a:cubicBezTo>
                    <a:pt x="4639" y="7624"/>
                    <a:pt x="5823" y="6869"/>
                    <a:pt x="6497" y="5592"/>
                  </a:cubicBezTo>
                  <a:cubicBezTo>
                    <a:pt x="7159" y="4315"/>
                    <a:pt x="6996" y="2702"/>
                    <a:pt x="6114" y="1541"/>
                  </a:cubicBezTo>
                  <a:cubicBezTo>
                    <a:pt x="5626" y="902"/>
                    <a:pt x="5022" y="461"/>
                    <a:pt x="4268" y="194"/>
                  </a:cubicBezTo>
                  <a:cubicBezTo>
                    <a:pt x="4037" y="110"/>
                    <a:pt x="3747" y="1"/>
                    <a:pt x="3482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590425" y="3619600"/>
              <a:ext cx="91150" cy="24000"/>
            </a:xfrm>
            <a:custGeom>
              <a:rect b="b" l="l" r="r" t="t"/>
              <a:pathLst>
                <a:path extrusionOk="0" h="960" w="3646">
                  <a:moveTo>
                    <a:pt x="349" y="251"/>
                  </a:moveTo>
                  <a:cubicBezTo>
                    <a:pt x="619" y="284"/>
                    <a:pt x="890" y="291"/>
                    <a:pt x="1159" y="291"/>
                  </a:cubicBezTo>
                  <a:cubicBezTo>
                    <a:pt x="1374" y="291"/>
                    <a:pt x="1588" y="286"/>
                    <a:pt x="1800" y="286"/>
                  </a:cubicBezTo>
                  <a:cubicBezTo>
                    <a:pt x="2055" y="286"/>
                    <a:pt x="2311" y="292"/>
                    <a:pt x="2563" y="292"/>
                  </a:cubicBezTo>
                  <a:cubicBezTo>
                    <a:pt x="2816" y="292"/>
                    <a:pt x="3065" y="286"/>
                    <a:pt x="3309" y="263"/>
                  </a:cubicBezTo>
                  <a:lnTo>
                    <a:pt x="3309" y="263"/>
                  </a:lnTo>
                  <a:cubicBezTo>
                    <a:pt x="3297" y="414"/>
                    <a:pt x="3309" y="600"/>
                    <a:pt x="3332" y="716"/>
                  </a:cubicBezTo>
                  <a:cubicBezTo>
                    <a:pt x="3110" y="689"/>
                    <a:pt x="2889" y="682"/>
                    <a:pt x="2668" y="682"/>
                  </a:cubicBezTo>
                  <a:cubicBezTo>
                    <a:pt x="2404" y="682"/>
                    <a:pt x="2141" y="692"/>
                    <a:pt x="1881" y="692"/>
                  </a:cubicBezTo>
                  <a:cubicBezTo>
                    <a:pt x="1581" y="692"/>
                    <a:pt x="1278" y="680"/>
                    <a:pt x="975" y="680"/>
                  </a:cubicBezTo>
                  <a:cubicBezTo>
                    <a:pt x="773" y="680"/>
                    <a:pt x="571" y="686"/>
                    <a:pt x="372" y="704"/>
                  </a:cubicBezTo>
                  <a:cubicBezTo>
                    <a:pt x="383" y="553"/>
                    <a:pt x="372" y="367"/>
                    <a:pt x="349" y="251"/>
                  </a:cubicBezTo>
                  <a:close/>
                  <a:moveTo>
                    <a:pt x="2581" y="0"/>
                  </a:moveTo>
                  <a:cubicBezTo>
                    <a:pt x="2316" y="0"/>
                    <a:pt x="2051" y="8"/>
                    <a:pt x="1788" y="8"/>
                  </a:cubicBezTo>
                  <a:cubicBezTo>
                    <a:pt x="1602" y="8"/>
                    <a:pt x="1427" y="2"/>
                    <a:pt x="1248" y="2"/>
                  </a:cubicBezTo>
                  <a:cubicBezTo>
                    <a:pt x="1159" y="2"/>
                    <a:pt x="1068" y="4"/>
                    <a:pt x="975" y="8"/>
                  </a:cubicBezTo>
                  <a:cubicBezTo>
                    <a:pt x="732" y="8"/>
                    <a:pt x="488" y="31"/>
                    <a:pt x="256" y="54"/>
                  </a:cubicBezTo>
                  <a:cubicBezTo>
                    <a:pt x="151" y="66"/>
                    <a:pt x="47" y="66"/>
                    <a:pt x="35" y="182"/>
                  </a:cubicBezTo>
                  <a:cubicBezTo>
                    <a:pt x="23" y="298"/>
                    <a:pt x="23" y="425"/>
                    <a:pt x="0" y="542"/>
                  </a:cubicBezTo>
                  <a:cubicBezTo>
                    <a:pt x="35" y="576"/>
                    <a:pt x="35" y="588"/>
                    <a:pt x="35" y="588"/>
                  </a:cubicBezTo>
                  <a:cubicBezTo>
                    <a:pt x="35" y="692"/>
                    <a:pt x="35" y="785"/>
                    <a:pt x="105" y="878"/>
                  </a:cubicBezTo>
                  <a:cubicBezTo>
                    <a:pt x="116" y="890"/>
                    <a:pt x="140" y="901"/>
                    <a:pt x="151" y="901"/>
                  </a:cubicBezTo>
                  <a:cubicBezTo>
                    <a:pt x="198" y="936"/>
                    <a:pt x="279" y="925"/>
                    <a:pt x="325" y="936"/>
                  </a:cubicBezTo>
                  <a:cubicBezTo>
                    <a:pt x="395" y="948"/>
                    <a:pt x="465" y="948"/>
                    <a:pt x="546" y="948"/>
                  </a:cubicBezTo>
                  <a:cubicBezTo>
                    <a:pt x="685" y="959"/>
                    <a:pt x="836" y="959"/>
                    <a:pt x="975" y="959"/>
                  </a:cubicBezTo>
                  <a:cubicBezTo>
                    <a:pt x="1266" y="959"/>
                    <a:pt x="1568" y="948"/>
                    <a:pt x="1858" y="948"/>
                  </a:cubicBezTo>
                  <a:cubicBezTo>
                    <a:pt x="2000" y="948"/>
                    <a:pt x="2144" y="949"/>
                    <a:pt x="2288" y="949"/>
                  </a:cubicBezTo>
                  <a:cubicBezTo>
                    <a:pt x="2647" y="949"/>
                    <a:pt x="3007" y="943"/>
                    <a:pt x="3355" y="901"/>
                  </a:cubicBezTo>
                  <a:cubicBezTo>
                    <a:pt x="3460" y="890"/>
                    <a:pt x="3576" y="901"/>
                    <a:pt x="3599" y="809"/>
                  </a:cubicBezTo>
                  <a:cubicBezTo>
                    <a:pt x="3634" y="669"/>
                    <a:pt x="3634" y="542"/>
                    <a:pt x="3634" y="402"/>
                  </a:cubicBezTo>
                  <a:cubicBezTo>
                    <a:pt x="3634" y="298"/>
                    <a:pt x="3646" y="170"/>
                    <a:pt x="3564" y="89"/>
                  </a:cubicBezTo>
                  <a:cubicBezTo>
                    <a:pt x="3541" y="77"/>
                    <a:pt x="3529" y="54"/>
                    <a:pt x="3506" y="54"/>
                  </a:cubicBezTo>
                  <a:cubicBezTo>
                    <a:pt x="3200" y="10"/>
                    <a:pt x="2890" y="0"/>
                    <a:pt x="258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604350" y="3548450"/>
              <a:ext cx="65900" cy="51950"/>
            </a:xfrm>
            <a:custGeom>
              <a:rect b="b" l="l" r="r" t="t"/>
              <a:pathLst>
                <a:path extrusionOk="0" h="2078" w="2636">
                  <a:moveTo>
                    <a:pt x="476" y="195"/>
                  </a:moveTo>
                  <a:cubicBezTo>
                    <a:pt x="755" y="427"/>
                    <a:pt x="1092" y="613"/>
                    <a:pt x="1394" y="810"/>
                  </a:cubicBezTo>
                  <a:cubicBezTo>
                    <a:pt x="1707" y="1008"/>
                    <a:pt x="2032" y="1228"/>
                    <a:pt x="2369" y="1391"/>
                  </a:cubicBezTo>
                  <a:cubicBezTo>
                    <a:pt x="2276" y="1484"/>
                    <a:pt x="2206" y="1646"/>
                    <a:pt x="2148" y="1751"/>
                  </a:cubicBezTo>
                  <a:cubicBezTo>
                    <a:pt x="1870" y="1518"/>
                    <a:pt x="1533" y="1333"/>
                    <a:pt x="1231" y="1135"/>
                  </a:cubicBezTo>
                  <a:cubicBezTo>
                    <a:pt x="918" y="950"/>
                    <a:pt x="604" y="729"/>
                    <a:pt x="256" y="555"/>
                  </a:cubicBezTo>
                  <a:cubicBezTo>
                    <a:pt x="349" y="450"/>
                    <a:pt x="418" y="300"/>
                    <a:pt x="476" y="195"/>
                  </a:cubicBezTo>
                  <a:close/>
                  <a:moveTo>
                    <a:pt x="720" y="1124"/>
                  </a:moveTo>
                  <a:cubicBezTo>
                    <a:pt x="860" y="1193"/>
                    <a:pt x="976" y="1275"/>
                    <a:pt x="1103" y="1356"/>
                  </a:cubicBezTo>
                  <a:cubicBezTo>
                    <a:pt x="1243" y="1449"/>
                    <a:pt x="1382" y="1530"/>
                    <a:pt x="1521" y="1623"/>
                  </a:cubicBezTo>
                  <a:cubicBezTo>
                    <a:pt x="1475" y="1693"/>
                    <a:pt x="1440" y="1774"/>
                    <a:pt x="1394" y="1820"/>
                  </a:cubicBezTo>
                  <a:cubicBezTo>
                    <a:pt x="1208" y="1577"/>
                    <a:pt x="894" y="1449"/>
                    <a:pt x="639" y="1251"/>
                  </a:cubicBezTo>
                  <a:lnTo>
                    <a:pt x="720" y="1124"/>
                  </a:lnTo>
                  <a:close/>
                  <a:moveTo>
                    <a:pt x="405" y="0"/>
                  </a:moveTo>
                  <a:cubicBezTo>
                    <a:pt x="375" y="0"/>
                    <a:pt x="346" y="14"/>
                    <a:pt x="314" y="56"/>
                  </a:cubicBezTo>
                  <a:cubicBezTo>
                    <a:pt x="244" y="137"/>
                    <a:pt x="186" y="241"/>
                    <a:pt x="128" y="323"/>
                  </a:cubicBezTo>
                  <a:lnTo>
                    <a:pt x="117" y="346"/>
                  </a:lnTo>
                  <a:cubicBezTo>
                    <a:pt x="59" y="427"/>
                    <a:pt x="1" y="497"/>
                    <a:pt x="12" y="601"/>
                  </a:cubicBezTo>
                  <a:cubicBezTo>
                    <a:pt x="12" y="613"/>
                    <a:pt x="12" y="636"/>
                    <a:pt x="24" y="648"/>
                  </a:cubicBezTo>
                  <a:cubicBezTo>
                    <a:pt x="35" y="683"/>
                    <a:pt x="93" y="706"/>
                    <a:pt x="128" y="729"/>
                  </a:cubicBezTo>
                  <a:cubicBezTo>
                    <a:pt x="175" y="764"/>
                    <a:pt x="209" y="810"/>
                    <a:pt x="256" y="834"/>
                  </a:cubicBezTo>
                  <a:lnTo>
                    <a:pt x="523" y="1008"/>
                  </a:lnTo>
                  <a:cubicBezTo>
                    <a:pt x="476" y="1066"/>
                    <a:pt x="430" y="1135"/>
                    <a:pt x="372" y="1182"/>
                  </a:cubicBezTo>
                  <a:cubicBezTo>
                    <a:pt x="337" y="1228"/>
                    <a:pt x="337" y="1310"/>
                    <a:pt x="372" y="1356"/>
                  </a:cubicBezTo>
                  <a:cubicBezTo>
                    <a:pt x="662" y="1623"/>
                    <a:pt x="1011" y="1774"/>
                    <a:pt x="1289" y="2041"/>
                  </a:cubicBezTo>
                  <a:cubicBezTo>
                    <a:pt x="1313" y="2065"/>
                    <a:pt x="1342" y="2077"/>
                    <a:pt x="1370" y="2077"/>
                  </a:cubicBezTo>
                  <a:cubicBezTo>
                    <a:pt x="1409" y="2077"/>
                    <a:pt x="1448" y="2053"/>
                    <a:pt x="1475" y="2006"/>
                  </a:cubicBezTo>
                  <a:cubicBezTo>
                    <a:pt x="1545" y="1913"/>
                    <a:pt x="1661" y="1832"/>
                    <a:pt x="1742" y="1739"/>
                  </a:cubicBezTo>
                  <a:cubicBezTo>
                    <a:pt x="1858" y="1809"/>
                    <a:pt x="1974" y="1867"/>
                    <a:pt x="2102" y="1925"/>
                  </a:cubicBezTo>
                  <a:cubicBezTo>
                    <a:pt x="2147" y="1940"/>
                    <a:pt x="2187" y="1970"/>
                    <a:pt x="2229" y="1970"/>
                  </a:cubicBezTo>
                  <a:cubicBezTo>
                    <a:pt x="2252" y="1970"/>
                    <a:pt x="2275" y="1961"/>
                    <a:pt x="2299" y="1936"/>
                  </a:cubicBezTo>
                  <a:cubicBezTo>
                    <a:pt x="2392" y="1855"/>
                    <a:pt x="2450" y="1739"/>
                    <a:pt x="2520" y="1635"/>
                  </a:cubicBezTo>
                  <a:cubicBezTo>
                    <a:pt x="2578" y="1565"/>
                    <a:pt x="2636" y="1460"/>
                    <a:pt x="2624" y="1368"/>
                  </a:cubicBezTo>
                  <a:cubicBezTo>
                    <a:pt x="2624" y="1356"/>
                    <a:pt x="2624" y="1333"/>
                    <a:pt x="2613" y="1310"/>
                  </a:cubicBezTo>
                  <a:cubicBezTo>
                    <a:pt x="2288" y="1019"/>
                    <a:pt x="1893" y="834"/>
                    <a:pt x="1533" y="601"/>
                  </a:cubicBezTo>
                  <a:cubicBezTo>
                    <a:pt x="1359" y="497"/>
                    <a:pt x="1185" y="381"/>
                    <a:pt x="1011" y="288"/>
                  </a:cubicBezTo>
                  <a:cubicBezTo>
                    <a:pt x="860" y="183"/>
                    <a:pt x="697" y="114"/>
                    <a:pt x="523" y="33"/>
                  </a:cubicBezTo>
                  <a:cubicBezTo>
                    <a:pt x="478" y="20"/>
                    <a:pt x="441" y="0"/>
                    <a:pt x="405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671675" y="3427675"/>
              <a:ext cx="65925" cy="61975"/>
            </a:xfrm>
            <a:custGeom>
              <a:rect b="b" l="l" r="r" t="t"/>
              <a:pathLst>
                <a:path extrusionOk="0" h="2479" w="2637">
                  <a:moveTo>
                    <a:pt x="1847" y="278"/>
                  </a:moveTo>
                  <a:cubicBezTo>
                    <a:pt x="2079" y="278"/>
                    <a:pt x="2032" y="510"/>
                    <a:pt x="2021" y="673"/>
                  </a:cubicBezTo>
                  <a:cubicBezTo>
                    <a:pt x="1998" y="835"/>
                    <a:pt x="1951" y="998"/>
                    <a:pt x="1893" y="1137"/>
                  </a:cubicBezTo>
                  <a:cubicBezTo>
                    <a:pt x="1893" y="1183"/>
                    <a:pt x="1858" y="1241"/>
                    <a:pt x="1835" y="1299"/>
                  </a:cubicBezTo>
                  <a:cubicBezTo>
                    <a:pt x="1731" y="1241"/>
                    <a:pt x="1615" y="1172"/>
                    <a:pt x="1510" y="1114"/>
                  </a:cubicBezTo>
                  <a:cubicBezTo>
                    <a:pt x="1417" y="1056"/>
                    <a:pt x="1324" y="998"/>
                    <a:pt x="1220" y="916"/>
                  </a:cubicBezTo>
                  <a:cubicBezTo>
                    <a:pt x="1324" y="742"/>
                    <a:pt x="1417" y="568"/>
                    <a:pt x="1568" y="429"/>
                  </a:cubicBezTo>
                  <a:cubicBezTo>
                    <a:pt x="1649" y="359"/>
                    <a:pt x="1731" y="278"/>
                    <a:pt x="1847" y="278"/>
                  </a:cubicBezTo>
                  <a:close/>
                  <a:moveTo>
                    <a:pt x="488" y="707"/>
                  </a:moveTo>
                  <a:cubicBezTo>
                    <a:pt x="755" y="940"/>
                    <a:pt x="1092" y="1125"/>
                    <a:pt x="1394" y="1311"/>
                  </a:cubicBezTo>
                  <a:cubicBezTo>
                    <a:pt x="1719" y="1520"/>
                    <a:pt x="2032" y="1729"/>
                    <a:pt x="2369" y="1892"/>
                  </a:cubicBezTo>
                  <a:cubicBezTo>
                    <a:pt x="2288" y="1996"/>
                    <a:pt x="2207" y="2159"/>
                    <a:pt x="2149" y="2251"/>
                  </a:cubicBezTo>
                  <a:cubicBezTo>
                    <a:pt x="1882" y="2019"/>
                    <a:pt x="1545" y="1834"/>
                    <a:pt x="1243" y="1648"/>
                  </a:cubicBezTo>
                  <a:cubicBezTo>
                    <a:pt x="918" y="1439"/>
                    <a:pt x="605" y="1230"/>
                    <a:pt x="268" y="1067"/>
                  </a:cubicBezTo>
                  <a:cubicBezTo>
                    <a:pt x="349" y="963"/>
                    <a:pt x="430" y="800"/>
                    <a:pt x="488" y="707"/>
                  </a:cubicBezTo>
                  <a:close/>
                  <a:moveTo>
                    <a:pt x="1828" y="1"/>
                  </a:moveTo>
                  <a:cubicBezTo>
                    <a:pt x="1464" y="1"/>
                    <a:pt x="1114" y="450"/>
                    <a:pt x="976" y="754"/>
                  </a:cubicBezTo>
                  <a:cubicBezTo>
                    <a:pt x="837" y="673"/>
                    <a:pt x="674" y="603"/>
                    <a:pt x="512" y="522"/>
                  </a:cubicBezTo>
                  <a:cubicBezTo>
                    <a:pt x="474" y="509"/>
                    <a:pt x="439" y="489"/>
                    <a:pt x="404" y="489"/>
                  </a:cubicBezTo>
                  <a:cubicBezTo>
                    <a:pt x="375" y="489"/>
                    <a:pt x="346" y="503"/>
                    <a:pt x="314" y="545"/>
                  </a:cubicBezTo>
                  <a:cubicBezTo>
                    <a:pt x="233" y="626"/>
                    <a:pt x="175" y="731"/>
                    <a:pt x="117" y="812"/>
                  </a:cubicBezTo>
                  <a:lnTo>
                    <a:pt x="105" y="835"/>
                  </a:lnTo>
                  <a:cubicBezTo>
                    <a:pt x="47" y="916"/>
                    <a:pt x="1" y="998"/>
                    <a:pt x="24" y="1091"/>
                  </a:cubicBezTo>
                  <a:cubicBezTo>
                    <a:pt x="24" y="1114"/>
                    <a:pt x="24" y="1125"/>
                    <a:pt x="36" y="1137"/>
                  </a:cubicBezTo>
                  <a:cubicBezTo>
                    <a:pt x="47" y="1183"/>
                    <a:pt x="105" y="1195"/>
                    <a:pt x="140" y="1218"/>
                  </a:cubicBezTo>
                  <a:cubicBezTo>
                    <a:pt x="175" y="1253"/>
                    <a:pt x="221" y="1299"/>
                    <a:pt x="268" y="1323"/>
                  </a:cubicBezTo>
                  <a:cubicBezTo>
                    <a:pt x="349" y="1404"/>
                    <a:pt x="454" y="1450"/>
                    <a:pt x="546" y="1508"/>
                  </a:cubicBezTo>
                  <a:lnTo>
                    <a:pt x="1104" y="1857"/>
                  </a:lnTo>
                  <a:cubicBezTo>
                    <a:pt x="1429" y="2066"/>
                    <a:pt x="1742" y="2263"/>
                    <a:pt x="2091" y="2426"/>
                  </a:cubicBezTo>
                  <a:cubicBezTo>
                    <a:pt x="2142" y="2447"/>
                    <a:pt x="2183" y="2478"/>
                    <a:pt x="2225" y="2478"/>
                  </a:cubicBezTo>
                  <a:cubicBezTo>
                    <a:pt x="2249" y="2478"/>
                    <a:pt x="2274" y="2467"/>
                    <a:pt x="2299" y="2437"/>
                  </a:cubicBezTo>
                  <a:cubicBezTo>
                    <a:pt x="2381" y="2356"/>
                    <a:pt x="2439" y="2240"/>
                    <a:pt x="2520" y="2135"/>
                  </a:cubicBezTo>
                  <a:cubicBezTo>
                    <a:pt x="2578" y="2066"/>
                    <a:pt x="2636" y="1961"/>
                    <a:pt x="2613" y="1880"/>
                  </a:cubicBezTo>
                  <a:cubicBezTo>
                    <a:pt x="2613" y="1857"/>
                    <a:pt x="2613" y="1834"/>
                    <a:pt x="2601" y="1822"/>
                  </a:cubicBezTo>
                  <a:cubicBezTo>
                    <a:pt x="2427" y="1671"/>
                    <a:pt x="2241" y="1543"/>
                    <a:pt x="2056" y="1427"/>
                  </a:cubicBezTo>
                  <a:cubicBezTo>
                    <a:pt x="2172" y="1276"/>
                    <a:pt x="2241" y="1021"/>
                    <a:pt x="2265" y="847"/>
                  </a:cubicBezTo>
                  <a:cubicBezTo>
                    <a:pt x="2311" y="615"/>
                    <a:pt x="2323" y="278"/>
                    <a:pt x="2114" y="104"/>
                  </a:cubicBezTo>
                  <a:cubicBezTo>
                    <a:pt x="2020" y="31"/>
                    <a:pt x="1923" y="1"/>
                    <a:pt x="1828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4"/>
          <p:cNvGrpSpPr/>
          <p:nvPr/>
        </p:nvGrpSpPr>
        <p:grpSpPr>
          <a:xfrm rot="1386162">
            <a:off x="1966823" y="164215"/>
            <a:ext cx="315166" cy="1059724"/>
            <a:chOff x="2370150" y="2891000"/>
            <a:chExt cx="107125" cy="360200"/>
          </a:xfrm>
        </p:grpSpPr>
        <p:sp>
          <p:nvSpPr>
            <p:cNvPr id="282" name="Google Shape;282;p4"/>
            <p:cNvSpPr/>
            <p:nvPr/>
          </p:nvSpPr>
          <p:spPr>
            <a:xfrm>
              <a:off x="2434000" y="2966475"/>
              <a:ext cx="18600" cy="98125"/>
            </a:xfrm>
            <a:custGeom>
              <a:rect b="b" l="l" r="r" t="t"/>
              <a:pathLst>
                <a:path extrusionOk="0" h="3925" w="744">
                  <a:moveTo>
                    <a:pt x="744" y="3924"/>
                  </a:moveTo>
                  <a:lnTo>
                    <a:pt x="1" y="3541"/>
                  </a:lnTo>
                  <a:lnTo>
                    <a:pt x="198" y="0"/>
                  </a:lnTo>
                  <a:lnTo>
                    <a:pt x="744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2438350" y="2947600"/>
              <a:ext cx="36025" cy="25275"/>
            </a:xfrm>
            <a:custGeom>
              <a:rect b="b" l="l" r="r" t="t"/>
              <a:pathLst>
                <a:path extrusionOk="0" h="1011" w="1441">
                  <a:moveTo>
                    <a:pt x="186" y="1"/>
                  </a:moveTo>
                  <a:cubicBezTo>
                    <a:pt x="117" y="291"/>
                    <a:pt x="1" y="848"/>
                    <a:pt x="1" y="848"/>
                  </a:cubicBezTo>
                  <a:cubicBezTo>
                    <a:pt x="1" y="848"/>
                    <a:pt x="546" y="871"/>
                    <a:pt x="744" y="918"/>
                  </a:cubicBezTo>
                  <a:cubicBezTo>
                    <a:pt x="953" y="964"/>
                    <a:pt x="1185" y="1011"/>
                    <a:pt x="1371" y="895"/>
                  </a:cubicBezTo>
                  <a:cubicBezTo>
                    <a:pt x="1394" y="628"/>
                    <a:pt x="1405" y="384"/>
                    <a:pt x="1440" y="128"/>
                  </a:cubicBezTo>
                  <a:cubicBezTo>
                    <a:pt x="1162" y="82"/>
                    <a:pt x="465" y="24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391625" y="3055000"/>
              <a:ext cx="57775" cy="74900"/>
            </a:xfrm>
            <a:custGeom>
              <a:rect b="b" l="l" r="r" t="t"/>
              <a:pathLst>
                <a:path extrusionOk="0" h="2996" w="2311">
                  <a:moveTo>
                    <a:pt x="2264" y="2856"/>
                  </a:moveTo>
                  <a:cubicBezTo>
                    <a:pt x="2241" y="2868"/>
                    <a:pt x="2195" y="2868"/>
                    <a:pt x="2148" y="2879"/>
                  </a:cubicBezTo>
                  <a:cubicBezTo>
                    <a:pt x="1951" y="2972"/>
                    <a:pt x="1742" y="2995"/>
                    <a:pt x="1521" y="2902"/>
                  </a:cubicBezTo>
                  <a:cubicBezTo>
                    <a:pt x="1463" y="2868"/>
                    <a:pt x="1382" y="2879"/>
                    <a:pt x="1312" y="2868"/>
                  </a:cubicBezTo>
                  <a:lnTo>
                    <a:pt x="813" y="2868"/>
                  </a:lnTo>
                  <a:cubicBezTo>
                    <a:pt x="755" y="2868"/>
                    <a:pt x="686" y="2868"/>
                    <a:pt x="628" y="2856"/>
                  </a:cubicBezTo>
                  <a:cubicBezTo>
                    <a:pt x="465" y="2821"/>
                    <a:pt x="302" y="2786"/>
                    <a:pt x="128" y="2751"/>
                  </a:cubicBezTo>
                  <a:cubicBezTo>
                    <a:pt x="70" y="2635"/>
                    <a:pt x="1" y="2508"/>
                    <a:pt x="12" y="2334"/>
                  </a:cubicBezTo>
                  <a:cubicBezTo>
                    <a:pt x="35" y="1591"/>
                    <a:pt x="35" y="871"/>
                    <a:pt x="35" y="128"/>
                  </a:cubicBezTo>
                  <a:cubicBezTo>
                    <a:pt x="35" y="93"/>
                    <a:pt x="47" y="70"/>
                    <a:pt x="47" y="23"/>
                  </a:cubicBezTo>
                  <a:cubicBezTo>
                    <a:pt x="105" y="12"/>
                    <a:pt x="163" y="0"/>
                    <a:pt x="210" y="0"/>
                  </a:cubicBezTo>
                  <a:lnTo>
                    <a:pt x="2044" y="0"/>
                  </a:lnTo>
                  <a:cubicBezTo>
                    <a:pt x="2102" y="0"/>
                    <a:pt x="2160" y="23"/>
                    <a:pt x="2218" y="23"/>
                  </a:cubicBezTo>
                  <a:cubicBezTo>
                    <a:pt x="2299" y="255"/>
                    <a:pt x="2311" y="2612"/>
                    <a:pt x="2264" y="2856"/>
                  </a:cubicBezTo>
                  <a:close/>
                  <a:moveTo>
                    <a:pt x="790" y="1869"/>
                  </a:moveTo>
                  <a:cubicBezTo>
                    <a:pt x="674" y="1869"/>
                    <a:pt x="581" y="1869"/>
                    <a:pt x="511" y="1881"/>
                  </a:cubicBezTo>
                  <a:cubicBezTo>
                    <a:pt x="477" y="1892"/>
                    <a:pt x="442" y="1939"/>
                    <a:pt x="419" y="1985"/>
                  </a:cubicBezTo>
                  <a:cubicBezTo>
                    <a:pt x="419" y="2008"/>
                    <a:pt x="453" y="2066"/>
                    <a:pt x="477" y="2066"/>
                  </a:cubicBezTo>
                  <a:cubicBezTo>
                    <a:pt x="662" y="2113"/>
                    <a:pt x="860" y="2113"/>
                    <a:pt x="1045" y="2055"/>
                  </a:cubicBezTo>
                  <a:cubicBezTo>
                    <a:pt x="1080" y="2043"/>
                    <a:pt x="1103" y="1997"/>
                    <a:pt x="1103" y="1974"/>
                  </a:cubicBezTo>
                  <a:cubicBezTo>
                    <a:pt x="1103" y="1939"/>
                    <a:pt x="1057" y="1881"/>
                    <a:pt x="1045" y="1881"/>
                  </a:cubicBezTo>
                  <a:cubicBezTo>
                    <a:pt x="964" y="1881"/>
                    <a:pt x="860" y="1881"/>
                    <a:pt x="790" y="1869"/>
                  </a:cubicBezTo>
                  <a:close/>
                  <a:moveTo>
                    <a:pt x="802" y="1393"/>
                  </a:moveTo>
                  <a:cubicBezTo>
                    <a:pt x="755" y="1393"/>
                    <a:pt x="709" y="1393"/>
                    <a:pt x="651" y="1405"/>
                  </a:cubicBezTo>
                  <a:cubicBezTo>
                    <a:pt x="593" y="1416"/>
                    <a:pt x="558" y="1451"/>
                    <a:pt x="569" y="1509"/>
                  </a:cubicBezTo>
                  <a:cubicBezTo>
                    <a:pt x="569" y="1532"/>
                    <a:pt x="604" y="1579"/>
                    <a:pt x="651" y="1579"/>
                  </a:cubicBezTo>
                  <a:cubicBezTo>
                    <a:pt x="744" y="1591"/>
                    <a:pt x="825" y="1579"/>
                    <a:pt x="918" y="1579"/>
                  </a:cubicBezTo>
                  <a:cubicBezTo>
                    <a:pt x="953" y="1579"/>
                    <a:pt x="1022" y="1544"/>
                    <a:pt x="999" y="1486"/>
                  </a:cubicBezTo>
                  <a:cubicBezTo>
                    <a:pt x="999" y="1463"/>
                    <a:pt x="941" y="1428"/>
                    <a:pt x="918" y="1416"/>
                  </a:cubicBezTo>
                  <a:cubicBezTo>
                    <a:pt x="883" y="1393"/>
                    <a:pt x="848" y="1393"/>
                    <a:pt x="802" y="1393"/>
                  </a:cubicBezTo>
                  <a:close/>
                  <a:moveTo>
                    <a:pt x="976" y="1045"/>
                  </a:moveTo>
                  <a:cubicBezTo>
                    <a:pt x="929" y="987"/>
                    <a:pt x="918" y="929"/>
                    <a:pt x="871" y="906"/>
                  </a:cubicBezTo>
                  <a:cubicBezTo>
                    <a:pt x="825" y="882"/>
                    <a:pt x="755" y="882"/>
                    <a:pt x="697" y="882"/>
                  </a:cubicBezTo>
                  <a:cubicBezTo>
                    <a:pt x="639" y="882"/>
                    <a:pt x="593" y="906"/>
                    <a:pt x="581" y="964"/>
                  </a:cubicBezTo>
                  <a:cubicBezTo>
                    <a:pt x="569" y="1022"/>
                    <a:pt x="604" y="1068"/>
                    <a:pt x="651" y="1080"/>
                  </a:cubicBezTo>
                  <a:cubicBezTo>
                    <a:pt x="755" y="1080"/>
                    <a:pt x="860" y="1103"/>
                    <a:pt x="976" y="1045"/>
                  </a:cubicBezTo>
                  <a:close/>
                  <a:moveTo>
                    <a:pt x="802" y="255"/>
                  </a:moveTo>
                  <a:cubicBezTo>
                    <a:pt x="755" y="290"/>
                    <a:pt x="697" y="314"/>
                    <a:pt x="674" y="348"/>
                  </a:cubicBezTo>
                  <a:cubicBezTo>
                    <a:pt x="639" y="383"/>
                    <a:pt x="697" y="488"/>
                    <a:pt x="767" y="499"/>
                  </a:cubicBezTo>
                  <a:cubicBezTo>
                    <a:pt x="825" y="522"/>
                    <a:pt x="883" y="499"/>
                    <a:pt x="941" y="488"/>
                  </a:cubicBezTo>
                  <a:cubicBezTo>
                    <a:pt x="976" y="476"/>
                    <a:pt x="999" y="430"/>
                    <a:pt x="999" y="383"/>
                  </a:cubicBezTo>
                  <a:cubicBezTo>
                    <a:pt x="999" y="360"/>
                    <a:pt x="987" y="302"/>
                    <a:pt x="964" y="290"/>
                  </a:cubicBezTo>
                  <a:cubicBezTo>
                    <a:pt x="918" y="290"/>
                    <a:pt x="871" y="290"/>
                    <a:pt x="802" y="2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405550" y="3132200"/>
              <a:ext cx="29050" cy="18600"/>
            </a:xfrm>
            <a:custGeom>
              <a:rect b="b" l="l" r="r" t="t"/>
              <a:pathLst>
                <a:path extrusionOk="0" h="744" w="1162">
                  <a:moveTo>
                    <a:pt x="12" y="511"/>
                  </a:moveTo>
                  <a:cubicBezTo>
                    <a:pt x="1" y="348"/>
                    <a:pt x="1" y="186"/>
                    <a:pt x="24" y="23"/>
                  </a:cubicBezTo>
                  <a:cubicBezTo>
                    <a:pt x="361" y="58"/>
                    <a:pt x="674" y="0"/>
                    <a:pt x="988" y="70"/>
                  </a:cubicBezTo>
                  <a:cubicBezTo>
                    <a:pt x="1162" y="360"/>
                    <a:pt x="1162" y="372"/>
                    <a:pt x="1104" y="697"/>
                  </a:cubicBezTo>
                  <a:cubicBezTo>
                    <a:pt x="999" y="720"/>
                    <a:pt x="872" y="743"/>
                    <a:pt x="779" y="697"/>
                  </a:cubicBezTo>
                  <a:cubicBezTo>
                    <a:pt x="628" y="627"/>
                    <a:pt x="488" y="627"/>
                    <a:pt x="326" y="627"/>
                  </a:cubicBezTo>
                  <a:cubicBezTo>
                    <a:pt x="210" y="639"/>
                    <a:pt x="117" y="604"/>
                    <a:pt x="12" y="51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370150" y="2891000"/>
              <a:ext cx="107125" cy="360200"/>
            </a:xfrm>
            <a:custGeom>
              <a:rect b="b" l="l" r="r" t="t"/>
              <a:pathLst>
                <a:path extrusionOk="0" h="14408" w="4285">
                  <a:moveTo>
                    <a:pt x="2009" y="14408"/>
                  </a:moveTo>
                  <a:cubicBezTo>
                    <a:pt x="1893" y="14315"/>
                    <a:pt x="1904" y="14222"/>
                    <a:pt x="1904" y="14118"/>
                  </a:cubicBezTo>
                  <a:cubicBezTo>
                    <a:pt x="1904" y="13758"/>
                    <a:pt x="1893" y="13409"/>
                    <a:pt x="1893" y="13038"/>
                  </a:cubicBezTo>
                  <a:cubicBezTo>
                    <a:pt x="1893" y="12330"/>
                    <a:pt x="1893" y="11610"/>
                    <a:pt x="1870" y="10890"/>
                  </a:cubicBezTo>
                  <a:cubicBezTo>
                    <a:pt x="1870" y="10774"/>
                    <a:pt x="1893" y="10681"/>
                    <a:pt x="1835" y="10542"/>
                  </a:cubicBezTo>
                  <a:cubicBezTo>
                    <a:pt x="1649" y="10542"/>
                    <a:pt x="1463" y="10519"/>
                    <a:pt x="1289" y="10461"/>
                  </a:cubicBezTo>
                  <a:cubicBezTo>
                    <a:pt x="1173" y="10414"/>
                    <a:pt x="1138" y="10345"/>
                    <a:pt x="1115" y="10240"/>
                  </a:cubicBezTo>
                  <a:lnTo>
                    <a:pt x="1115" y="9938"/>
                  </a:lnTo>
                  <a:cubicBezTo>
                    <a:pt x="1115" y="9834"/>
                    <a:pt x="1103" y="9729"/>
                    <a:pt x="1103" y="9636"/>
                  </a:cubicBezTo>
                  <a:cubicBezTo>
                    <a:pt x="1045" y="9613"/>
                    <a:pt x="987" y="9613"/>
                    <a:pt x="941" y="9602"/>
                  </a:cubicBezTo>
                  <a:cubicBezTo>
                    <a:pt x="848" y="9578"/>
                    <a:pt x="767" y="9520"/>
                    <a:pt x="744" y="9428"/>
                  </a:cubicBezTo>
                  <a:cubicBezTo>
                    <a:pt x="685" y="9265"/>
                    <a:pt x="616" y="9114"/>
                    <a:pt x="616" y="8940"/>
                  </a:cubicBezTo>
                  <a:cubicBezTo>
                    <a:pt x="616" y="7802"/>
                    <a:pt x="616" y="6676"/>
                    <a:pt x="593" y="5527"/>
                  </a:cubicBezTo>
                  <a:cubicBezTo>
                    <a:pt x="593" y="5411"/>
                    <a:pt x="627" y="5283"/>
                    <a:pt x="639" y="5167"/>
                  </a:cubicBezTo>
                  <a:cubicBezTo>
                    <a:pt x="639" y="5132"/>
                    <a:pt x="674" y="5109"/>
                    <a:pt x="674" y="5074"/>
                  </a:cubicBezTo>
                  <a:cubicBezTo>
                    <a:pt x="651" y="4772"/>
                    <a:pt x="744" y="4470"/>
                    <a:pt x="709" y="4157"/>
                  </a:cubicBezTo>
                  <a:cubicBezTo>
                    <a:pt x="697" y="3971"/>
                    <a:pt x="697" y="3797"/>
                    <a:pt x="697" y="3611"/>
                  </a:cubicBezTo>
                  <a:cubicBezTo>
                    <a:pt x="697" y="3507"/>
                    <a:pt x="685" y="3402"/>
                    <a:pt x="685" y="3286"/>
                  </a:cubicBezTo>
                  <a:cubicBezTo>
                    <a:pt x="465" y="3309"/>
                    <a:pt x="291" y="3228"/>
                    <a:pt x="151" y="3101"/>
                  </a:cubicBezTo>
                  <a:cubicBezTo>
                    <a:pt x="105" y="3054"/>
                    <a:pt x="59" y="3019"/>
                    <a:pt x="47" y="2961"/>
                  </a:cubicBezTo>
                  <a:cubicBezTo>
                    <a:pt x="1" y="2706"/>
                    <a:pt x="59" y="2462"/>
                    <a:pt x="163" y="2241"/>
                  </a:cubicBezTo>
                  <a:cubicBezTo>
                    <a:pt x="209" y="2160"/>
                    <a:pt x="279" y="2102"/>
                    <a:pt x="384" y="2102"/>
                  </a:cubicBezTo>
                  <a:cubicBezTo>
                    <a:pt x="674" y="2102"/>
                    <a:pt x="976" y="2102"/>
                    <a:pt x="1266" y="2114"/>
                  </a:cubicBezTo>
                  <a:cubicBezTo>
                    <a:pt x="1336" y="2114"/>
                    <a:pt x="1405" y="2160"/>
                    <a:pt x="1510" y="2183"/>
                  </a:cubicBezTo>
                  <a:cubicBezTo>
                    <a:pt x="1603" y="1951"/>
                    <a:pt x="1545" y="1742"/>
                    <a:pt x="1556" y="1510"/>
                  </a:cubicBezTo>
                  <a:cubicBezTo>
                    <a:pt x="1568" y="1289"/>
                    <a:pt x="1556" y="1057"/>
                    <a:pt x="1556" y="825"/>
                  </a:cubicBezTo>
                  <a:cubicBezTo>
                    <a:pt x="1487" y="825"/>
                    <a:pt x="1440" y="837"/>
                    <a:pt x="1382" y="837"/>
                  </a:cubicBezTo>
                  <a:cubicBezTo>
                    <a:pt x="1336" y="837"/>
                    <a:pt x="1289" y="848"/>
                    <a:pt x="1266" y="825"/>
                  </a:cubicBezTo>
                  <a:cubicBezTo>
                    <a:pt x="1092" y="709"/>
                    <a:pt x="906" y="651"/>
                    <a:pt x="767" y="477"/>
                  </a:cubicBezTo>
                  <a:cubicBezTo>
                    <a:pt x="685" y="361"/>
                    <a:pt x="697" y="233"/>
                    <a:pt x="744" y="94"/>
                  </a:cubicBezTo>
                  <a:cubicBezTo>
                    <a:pt x="755" y="36"/>
                    <a:pt x="813" y="1"/>
                    <a:pt x="871" y="1"/>
                  </a:cubicBezTo>
                  <a:lnTo>
                    <a:pt x="1092" y="1"/>
                  </a:lnTo>
                  <a:lnTo>
                    <a:pt x="2740" y="1"/>
                  </a:lnTo>
                  <a:cubicBezTo>
                    <a:pt x="2903" y="1"/>
                    <a:pt x="3054" y="12"/>
                    <a:pt x="3181" y="94"/>
                  </a:cubicBezTo>
                  <a:cubicBezTo>
                    <a:pt x="3251" y="140"/>
                    <a:pt x="3321" y="152"/>
                    <a:pt x="3414" y="187"/>
                  </a:cubicBezTo>
                  <a:cubicBezTo>
                    <a:pt x="3495" y="210"/>
                    <a:pt x="3553" y="268"/>
                    <a:pt x="3588" y="361"/>
                  </a:cubicBezTo>
                  <a:cubicBezTo>
                    <a:pt x="3634" y="465"/>
                    <a:pt x="3588" y="581"/>
                    <a:pt x="3472" y="605"/>
                  </a:cubicBezTo>
                  <a:cubicBezTo>
                    <a:pt x="3298" y="651"/>
                    <a:pt x="3147" y="721"/>
                    <a:pt x="2996" y="814"/>
                  </a:cubicBezTo>
                  <a:cubicBezTo>
                    <a:pt x="2938" y="837"/>
                    <a:pt x="2856" y="848"/>
                    <a:pt x="2787" y="872"/>
                  </a:cubicBezTo>
                  <a:cubicBezTo>
                    <a:pt x="2729" y="883"/>
                    <a:pt x="2671" y="906"/>
                    <a:pt x="2624" y="930"/>
                  </a:cubicBezTo>
                  <a:cubicBezTo>
                    <a:pt x="2589" y="1162"/>
                    <a:pt x="2566" y="1951"/>
                    <a:pt x="2613" y="2207"/>
                  </a:cubicBezTo>
                  <a:cubicBezTo>
                    <a:pt x="2671" y="2207"/>
                    <a:pt x="2729" y="2218"/>
                    <a:pt x="2787" y="2218"/>
                  </a:cubicBezTo>
                  <a:cubicBezTo>
                    <a:pt x="2996" y="2218"/>
                    <a:pt x="3193" y="2230"/>
                    <a:pt x="3402" y="2218"/>
                  </a:cubicBezTo>
                  <a:cubicBezTo>
                    <a:pt x="3646" y="2207"/>
                    <a:pt x="3878" y="2265"/>
                    <a:pt x="4122" y="2299"/>
                  </a:cubicBezTo>
                  <a:cubicBezTo>
                    <a:pt x="4226" y="2323"/>
                    <a:pt x="4273" y="2381"/>
                    <a:pt x="4273" y="2462"/>
                  </a:cubicBezTo>
                  <a:cubicBezTo>
                    <a:pt x="4273" y="2683"/>
                    <a:pt x="4284" y="2915"/>
                    <a:pt x="4273" y="3135"/>
                  </a:cubicBezTo>
                  <a:cubicBezTo>
                    <a:pt x="4273" y="3286"/>
                    <a:pt x="4168" y="3368"/>
                    <a:pt x="4006" y="3379"/>
                  </a:cubicBezTo>
                  <a:lnTo>
                    <a:pt x="3704" y="3379"/>
                  </a:lnTo>
                  <a:cubicBezTo>
                    <a:pt x="3634" y="3379"/>
                    <a:pt x="3576" y="3391"/>
                    <a:pt x="3483" y="3391"/>
                  </a:cubicBezTo>
                  <a:cubicBezTo>
                    <a:pt x="3483" y="3484"/>
                    <a:pt x="3472" y="3553"/>
                    <a:pt x="3472" y="3611"/>
                  </a:cubicBezTo>
                  <a:lnTo>
                    <a:pt x="3472" y="6363"/>
                  </a:lnTo>
                  <a:cubicBezTo>
                    <a:pt x="3472" y="7349"/>
                    <a:pt x="3460" y="8325"/>
                    <a:pt x="3460" y="9311"/>
                  </a:cubicBezTo>
                  <a:cubicBezTo>
                    <a:pt x="3460" y="9381"/>
                    <a:pt x="3460" y="9462"/>
                    <a:pt x="3437" y="9532"/>
                  </a:cubicBezTo>
                  <a:cubicBezTo>
                    <a:pt x="3425" y="9660"/>
                    <a:pt x="3379" y="9718"/>
                    <a:pt x="3251" y="9718"/>
                  </a:cubicBezTo>
                  <a:cubicBezTo>
                    <a:pt x="3123" y="9718"/>
                    <a:pt x="2996" y="9729"/>
                    <a:pt x="2880" y="9834"/>
                  </a:cubicBezTo>
                  <a:lnTo>
                    <a:pt x="2880" y="10252"/>
                  </a:lnTo>
                  <a:cubicBezTo>
                    <a:pt x="2880" y="10588"/>
                    <a:pt x="2798" y="10646"/>
                    <a:pt x="2485" y="10658"/>
                  </a:cubicBezTo>
                  <a:cubicBezTo>
                    <a:pt x="2427" y="10658"/>
                    <a:pt x="2369" y="10658"/>
                    <a:pt x="2299" y="10681"/>
                  </a:cubicBezTo>
                  <a:cubicBezTo>
                    <a:pt x="2276" y="10681"/>
                    <a:pt x="2253" y="10693"/>
                    <a:pt x="2218" y="10705"/>
                  </a:cubicBezTo>
                  <a:cubicBezTo>
                    <a:pt x="2206" y="10751"/>
                    <a:pt x="2195" y="10809"/>
                    <a:pt x="2195" y="10867"/>
                  </a:cubicBezTo>
                  <a:cubicBezTo>
                    <a:pt x="2195" y="11529"/>
                    <a:pt x="2183" y="12202"/>
                    <a:pt x="2195" y="12852"/>
                  </a:cubicBezTo>
                  <a:cubicBezTo>
                    <a:pt x="2195" y="13154"/>
                    <a:pt x="2218" y="13468"/>
                    <a:pt x="2241" y="13769"/>
                  </a:cubicBezTo>
                  <a:cubicBezTo>
                    <a:pt x="2241" y="13943"/>
                    <a:pt x="2218" y="14118"/>
                    <a:pt x="2206" y="14292"/>
                  </a:cubicBezTo>
                  <a:cubicBezTo>
                    <a:pt x="2183" y="14350"/>
                    <a:pt x="2113" y="14396"/>
                    <a:pt x="2009" y="14408"/>
                  </a:cubicBezTo>
                  <a:close/>
                  <a:moveTo>
                    <a:pt x="3112" y="3217"/>
                  </a:moveTo>
                  <a:lnTo>
                    <a:pt x="2787" y="3217"/>
                  </a:lnTo>
                  <a:lnTo>
                    <a:pt x="1742" y="3217"/>
                  </a:lnTo>
                  <a:cubicBezTo>
                    <a:pt x="1661" y="3217"/>
                    <a:pt x="1568" y="3217"/>
                    <a:pt x="1510" y="3193"/>
                  </a:cubicBezTo>
                  <a:cubicBezTo>
                    <a:pt x="1347" y="3077"/>
                    <a:pt x="1196" y="3112"/>
                    <a:pt x="1022" y="3159"/>
                  </a:cubicBezTo>
                  <a:cubicBezTo>
                    <a:pt x="1022" y="3217"/>
                    <a:pt x="999" y="3275"/>
                    <a:pt x="999" y="3321"/>
                  </a:cubicBezTo>
                  <a:cubicBezTo>
                    <a:pt x="987" y="3925"/>
                    <a:pt x="976" y="4552"/>
                    <a:pt x="964" y="5167"/>
                  </a:cubicBezTo>
                  <a:cubicBezTo>
                    <a:pt x="964" y="5306"/>
                    <a:pt x="929" y="5469"/>
                    <a:pt x="918" y="5608"/>
                  </a:cubicBezTo>
                  <a:cubicBezTo>
                    <a:pt x="906" y="5829"/>
                    <a:pt x="883" y="6061"/>
                    <a:pt x="952" y="6281"/>
                  </a:cubicBezTo>
                  <a:cubicBezTo>
                    <a:pt x="1103" y="6339"/>
                    <a:pt x="1278" y="6305"/>
                    <a:pt x="1440" y="6305"/>
                  </a:cubicBezTo>
                  <a:cubicBezTo>
                    <a:pt x="1475" y="6305"/>
                    <a:pt x="1510" y="6281"/>
                    <a:pt x="1545" y="6247"/>
                  </a:cubicBezTo>
                  <a:cubicBezTo>
                    <a:pt x="1684" y="6154"/>
                    <a:pt x="1707" y="6131"/>
                    <a:pt x="1800" y="6223"/>
                  </a:cubicBezTo>
                  <a:cubicBezTo>
                    <a:pt x="1904" y="6305"/>
                    <a:pt x="2009" y="6328"/>
                    <a:pt x="2113" y="6328"/>
                  </a:cubicBezTo>
                  <a:lnTo>
                    <a:pt x="2961" y="6328"/>
                  </a:lnTo>
                  <a:cubicBezTo>
                    <a:pt x="3019" y="6328"/>
                    <a:pt x="3077" y="6305"/>
                    <a:pt x="3135" y="6305"/>
                  </a:cubicBezTo>
                  <a:cubicBezTo>
                    <a:pt x="3158" y="6038"/>
                    <a:pt x="3158" y="3507"/>
                    <a:pt x="3112" y="3217"/>
                  </a:cubicBezTo>
                  <a:close/>
                  <a:moveTo>
                    <a:pt x="3123" y="9416"/>
                  </a:moveTo>
                  <a:cubicBezTo>
                    <a:pt x="3170" y="9172"/>
                    <a:pt x="3158" y="6815"/>
                    <a:pt x="3112" y="6583"/>
                  </a:cubicBezTo>
                  <a:cubicBezTo>
                    <a:pt x="3054" y="6572"/>
                    <a:pt x="2996" y="6560"/>
                    <a:pt x="2938" y="6560"/>
                  </a:cubicBezTo>
                  <a:lnTo>
                    <a:pt x="1092" y="6560"/>
                  </a:lnTo>
                  <a:cubicBezTo>
                    <a:pt x="1034" y="6560"/>
                    <a:pt x="976" y="6583"/>
                    <a:pt x="929" y="6583"/>
                  </a:cubicBezTo>
                  <a:cubicBezTo>
                    <a:pt x="918" y="6630"/>
                    <a:pt x="918" y="6653"/>
                    <a:pt x="918" y="6688"/>
                  </a:cubicBezTo>
                  <a:cubicBezTo>
                    <a:pt x="918" y="7431"/>
                    <a:pt x="906" y="8151"/>
                    <a:pt x="906" y="8894"/>
                  </a:cubicBezTo>
                  <a:cubicBezTo>
                    <a:pt x="906" y="9056"/>
                    <a:pt x="964" y="9184"/>
                    <a:pt x="1022" y="9311"/>
                  </a:cubicBezTo>
                  <a:cubicBezTo>
                    <a:pt x="1196" y="9358"/>
                    <a:pt x="1347" y="9381"/>
                    <a:pt x="1510" y="9416"/>
                  </a:cubicBezTo>
                  <a:cubicBezTo>
                    <a:pt x="1568" y="9428"/>
                    <a:pt x="1626" y="9428"/>
                    <a:pt x="1695" y="9428"/>
                  </a:cubicBezTo>
                  <a:lnTo>
                    <a:pt x="2195" y="9428"/>
                  </a:lnTo>
                  <a:cubicBezTo>
                    <a:pt x="2264" y="9428"/>
                    <a:pt x="2334" y="9428"/>
                    <a:pt x="2415" y="9451"/>
                  </a:cubicBezTo>
                  <a:cubicBezTo>
                    <a:pt x="2624" y="9555"/>
                    <a:pt x="2822" y="9532"/>
                    <a:pt x="3031" y="9439"/>
                  </a:cubicBezTo>
                  <a:cubicBezTo>
                    <a:pt x="3054" y="9428"/>
                    <a:pt x="3100" y="9428"/>
                    <a:pt x="3123" y="9416"/>
                  </a:cubicBezTo>
                  <a:close/>
                  <a:moveTo>
                    <a:pt x="4006" y="2566"/>
                  </a:moveTo>
                  <a:cubicBezTo>
                    <a:pt x="3808" y="2450"/>
                    <a:pt x="3611" y="2416"/>
                    <a:pt x="3425" y="2439"/>
                  </a:cubicBezTo>
                  <a:lnTo>
                    <a:pt x="1603" y="2439"/>
                  </a:lnTo>
                  <a:cubicBezTo>
                    <a:pt x="1510" y="2439"/>
                    <a:pt x="1417" y="2439"/>
                    <a:pt x="1324" y="2416"/>
                  </a:cubicBezTo>
                  <a:cubicBezTo>
                    <a:pt x="1034" y="2346"/>
                    <a:pt x="778" y="2346"/>
                    <a:pt x="442" y="2392"/>
                  </a:cubicBezTo>
                  <a:cubicBezTo>
                    <a:pt x="337" y="2532"/>
                    <a:pt x="256" y="2694"/>
                    <a:pt x="326" y="2903"/>
                  </a:cubicBezTo>
                  <a:cubicBezTo>
                    <a:pt x="407" y="2984"/>
                    <a:pt x="511" y="3054"/>
                    <a:pt x="639" y="3031"/>
                  </a:cubicBezTo>
                  <a:cubicBezTo>
                    <a:pt x="802" y="2857"/>
                    <a:pt x="802" y="2857"/>
                    <a:pt x="1034" y="2857"/>
                  </a:cubicBezTo>
                  <a:cubicBezTo>
                    <a:pt x="1161" y="2857"/>
                    <a:pt x="1301" y="2857"/>
                    <a:pt x="1428" y="2868"/>
                  </a:cubicBezTo>
                  <a:cubicBezTo>
                    <a:pt x="1730" y="2880"/>
                    <a:pt x="2032" y="2915"/>
                    <a:pt x="2346" y="2926"/>
                  </a:cubicBezTo>
                  <a:cubicBezTo>
                    <a:pt x="2601" y="2938"/>
                    <a:pt x="2880" y="2926"/>
                    <a:pt x="3135" y="2926"/>
                  </a:cubicBezTo>
                  <a:cubicBezTo>
                    <a:pt x="3274" y="2926"/>
                    <a:pt x="3390" y="2926"/>
                    <a:pt x="3460" y="3054"/>
                  </a:cubicBezTo>
                  <a:cubicBezTo>
                    <a:pt x="3472" y="3089"/>
                    <a:pt x="3518" y="3112"/>
                    <a:pt x="3565" y="3112"/>
                  </a:cubicBezTo>
                  <a:cubicBezTo>
                    <a:pt x="3704" y="3112"/>
                    <a:pt x="3866" y="3159"/>
                    <a:pt x="4006" y="3089"/>
                  </a:cubicBezTo>
                  <a:cubicBezTo>
                    <a:pt x="4006" y="3019"/>
                    <a:pt x="4029" y="2938"/>
                    <a:pt x="4029" y="2868"/>
                  </a:cubicBezTo>
                  <a:cubicBezTo>
                    <a:pt x="4006" y="2752"/>
                    <a:pt x="4006" y="2671"/>
                    <a:pt x="4006" y="2566"/>
                  </a:cubicBezTo>
                  <a:close/>
                  <a:moveTo>
                    <a:pt x="1428" y="10159"/>
                  </a:moveTo>
                  <a:cubicBezTo>
                    <a:pt x="1533" y="10240"/>
                    <a:pt x="1626" y="10275"/>
                    <a:pt x="1742" y="10275"/>
                  </a:cubicBezTo>
                  <a:cubicBezTo>
                    <a:pt x="1893" y="10275"/>
                    <a:pt x="2055" y="10275"/>
                    <a:pt x="2195" y="10345"/>
                  </a:cubicBezTo>
                  <a:cubicBezTo>
                    <a:pt x="2288" y="10391"/>
                    <a:pt x="2415" y="10368"/>
                    <a:pt x="2520" y="10345"/>
                  </a:cubicBezTo>
                  <a:cubicBezTo>
                    <a:pt x="2578" y="10020"/>
                    <a:pt x="2578" y="10008"/>
                    <a:pt x="2404" y="9718"/>
                  </a:cubicBezTo>
                  <a:cubicBezTo>
                    <a:pt x="2090" y="9636"/>
                    <a:pt x="1777" y="9695"/>
                    <a:pt x="1440" y="9671"/>
                  </a:cubicBezTo>
                  <a:cubicBezTo>
                    <a:pt x="1417" y="9845"/>
                    <a:pt x="1428" y="9996"/>
                    <a:pt x="1428" y="10159"/>
                  </a:cubicBezTo>
                  <a:close/>
                  <a:moveTo>
                    <a:pt x="2322" y="2149"/>
                  </a:moveTo>
                  <a:lnTo>
                    <a:pt x="2322" y="1359"/>
                  </a:lnTo>
                  <a:cubicBezTo>
                    <a:pt x="2322" y="1162"/>
                    <a:pt x="2299" y="953"/>
                    <a:pt x="2195" y="767"/>
                  </a:cubicBezTo>
                  <a:cubicBezTo>
                    <a:pt x="2079" y="755"/>
                    <a:pt x="1962" y="721"/>
                    <a:pt x="1835" y="790"/>
                  </a:cubicBezTo>
                  <a:lnTo>
                    <a:pt x="1835" y="1464"/>
                  </a:lnTo>
                  <a:cubicBezTo>
                    <a:pt x="1846" y="1696"/>
                    <a:pt x="1788" y="1928"/>
                    <a:pt x="1881" y="2160"/>
                  </a:cubicBezTo>
                  <a:cubicBezTo>
                    <a:pt x="2021" y="2172"/>
                    <a:pt x="2171" y="2183"/>
                    <a:pt x="2322" y="2149"/>
                  </a:cubicBezTo>
                  <a:close/>
                  <a:moveTo>
                    <a:pt x="3123" y="361"/>
                  </a:moveTo>
                  <a:cubicBezTo>
                    <a:pt x="3042" y="256"/>
                    <a:pt x="2926" y="233"/>
                    <a:pt x="2787" y="233"/>
                  </a:cubicBezTo>
                  <a:lnTo>
                    <a:pt x="1161" y="233"/>
                  </a:lnTo>
                  <a:cubicBezTo>
                    <a:pt x="1127" y="233"/>
                    <a:pt x="1080" y="245"/>
                    <a:pt x="1022" y="256"/>
                  </a:cubicBezTo>
                  <a:cubicBezTo>
                    <a:pt x="1138" y="384"/>
                    <a:pt x="1220" y="442"/>
                    <a:pt x="1510" y="558"/>
                  </a:cubicBezTo>
                  <a:cubicBezTo>
                    <a:pt x="1730" y="442"/>
                    <a:pt x="1730" y="442"/>
                    <a:pt x="1974" y="442"/>
                  </a:cubicBezTo>
                  <a:lnTo>
                    <a:pt x="2195" y="442"/>
                  </a:lnTo>
                  <a:cubicBezTo>
                    <a:pt x="2404" y="442"/>
                    <a:pt x="2404" y="442"/>
                    <a:pt x="2578" y="593"/>
                  </a:cubicBezTo>
                  <a:cubicBezTo>
                    <a:pt x="2764" y="581"/>
                    <a:pt x="2961" y="535"/>
                    <a:pt x="3123" y="36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404100" y="3012900"/>
              <a:ext cx="13375" cy="6425"/>
            </a:xfrm>
            <a:custGeom>
              <a:rect b="b" l="l" r="r" t="t"/>
              <a:pathLst>
                <a:path extrusionOk="0" h="257" w="535">
                  <a:moveTo>
                    <a:pt x="303" y="1"/>
                  </a:moveTo>
                  <a:cubicBezTo>
                    <a:pt x="349" y="12"/>
                    <a:pt x="419" y="24"/>
                    <a:pt x="488" y="36"/>
                  </a:cubicBezTo>
                  <a:cubicBezTo>
                    <a:pt x="523" y="36"/>
                    <a:pt x="535" y="82"/>
                    <a:pt x="535" y="117"/>
                  </a:cubicBezTo>
                  <a:cubicBezTo>
                    <a:pt x="535" y="140"/>
                    <a:pt x="512" y="175"/>
                    <a:pt x="488" y="186"/>
                  </a:cubicBezTo>
                  <a:cubicBezTo>
                    <a:pt x="349" y="256"/>
                    <a:pt x="198" y="256"/>
                    <a:pt x="59" y="186"/>
                  </a:cubicBezTo>
                  <a:cubicBezTo>
                    <a:pt x="24" y="175"/>
                    <a:pt x="1" y="117"/>
                    <a:pt x="12" y="82"/>
                  </a:cubicBezTo>
                  <a:cubicBezTo>
                    <a:pt x="12" y="59"/>
                    <a:pt x="59" y="24"/>
                    <a:pt x="94" y="12"/>
                  </a:cubicBezTo>
                  <a:cubicBezTo>
                    <a:pt x="152" y="1"/>
                    <a:pt x="210" y="12"/>
                    <a:pt x="303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405850" y="3028300"/>
              <a:ext cx="12800" cy="7850"/>
            </a:xfrm>
            <a:custGeom>
              <a:rect b="b" l="l" r="r" t="t"/>
              <a:pathLst>
                <a:path extrusionOk="0" h="314" w="512">
                  <a:moveTo>
                    <a:pt x="302" y="313"/>
                  </a:moveTo>
                  <a:cubicBezTo>
                    <a:pt x="198" y="313"/>
                    <a:pt x="117" y="232"/>
                    <a:pt x="47" y="163"/>
                  </a:cubicBezTo>
                  <a:cubicBezTo>
                    <a:pt x="0" y="116"/>
                    <a:pt x="24" y="35"/>
                    <a:pt x="82" y="23"/>
                  </a:cubicBezTo>
                  <a:cubicBezTo>
                    <a:pt x="128" y="0"/>
                    <a:pt x="175" y="0"/>
                    <a:pt x="198" y="0"/>
                  </a:cubicBezTo>
                  <a:cubicBezTo>
                    <a:pt x="279" y="35"/>
                    <a:pt x="349" y="58"/>
                    <a:pt x="418" y="104"/>
                  </a:cubicBezTo>
                  <a:cubicBezTo>
                    <a:pt x="465" y="139"/>
                    <a:pt x="511" y="174"/>
                    <a:pt x="476" y="232"/>
                  </a:cubicBezTo>
                  <a:cubicBezTo>
                    <a:pt x="465" y="267"/>
                    <a:pt x="407" y="279"/>
                    <a:pt x="360" y="302"/>
                  </a:cubicBezTo>
                  <a:cubicBezTo>
                    <a:pt x="349" y="313"/>
                    <a:pt x="326" y="290"/>
                    <a:pt x="302" y="31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406150" y="3000125"/>
              <a:ext cx="7850" cy="6425"/>
            </a:xfrm>
            <a:custGeom>
              <a:rect b="b" l="l" r="r" t="t"/>
              <a:pathLst>
                <a:path extrusionOk="0" h="257" w="314">
                  <a:moveTo>
                    <a:pt x="314" y="117"/>
                  </a:moveTo>
                  <a:cubicBezTo>
                    <a:pt x="163" y="245"/>
                    <a:pt x="81" y="256"/>
                    <a:pt x="23" y="187"/>
                  </a:cubicBezTo>
                  <a:cubicBezTo>
                    <a:pt x="0" y="163"/>
                    <a:pt x="0" y="82"/>
                    <a:pt x="12" y="59"/>
                  </a:cubicBezTo>
                  <a:cubicBezTo>
                    <a:pt x="12" y="24"/>
                    <a:pt x="81" y="1"/>
                    <a:pt x="116" y="13"/>
                  </a:cubicBezTo>
                  <a:cubicBezTo>
                    <a:pt x="174" y="24"/>
                    <a:pt x="232" y="71"/>
                    <a:pt x="314" y="11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406725" y="2980100"/>
              <a:ext cx="6125" cy="4400"/>
            </a:xfrm>
            <a:custGeom>
              <a:rect b="b" l="l" r="r" t="t"/>
              <a:pathLst>
                <a:path extrusionOk="0" h="176" w="245">
                  <a:moveTo>
                    <a:pt x="35" y="36"/>
                  </a:moveTo>
                  <a:cubicBezTo>
                    <a:pt x="70" y="36"/>
                    <a:pt x="105" y="1"/>
                    <a:pt x="151" y="12"/>
                  </a:cubicBezTo>
                  <a:cubicBezTo>
                    <a:pt x="198" y="12"/>
                    <a:pt x="244" y="105"/>
                    <a:pt x="198" y="129"/>
                  </a:cubicBezTo>
                  <a:cubicBezTo>
                    <a:pt x="163" y="163"/>
                    <a:pt x="116" y="175"/>
                    <a:pt x="93" y="163"/>
                  </a:cubicBezTo>
                  <a:cubicBezTo>
                    <a:pt x="35" y="163"/>
                    <a:pt x="0" y="105"/>
                    <a:pt x="35" y="3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402075" y="3101725"/>
              <a:ext cx="17150" cy="6400"/>
            </a:xfrm>
            <a:custGeom>
              <a:rect b="b" l="l" r="r" t="t"/>
              <a:pathLst>
                <a:path extrusionOk="0" h="256" w="686">
                  <a:moveTo>
                    <a:pt x="372" y="0"/>
                  </a:moveTo>
                  <a:cubicBezTo>
                    <a:pt x="430" y="0"/>
                    <a:pt x="523" y="12"/>
                    <a:pt x="627" y="23"/>
                  </a:cubicBezTo>
                  <a:cubicBezTo>
                    <a:pt x="662" y="23"/>
                    <a:pt x="685" y="81"/>
                    <a:pt x="685" y="116"/>
                  </a:cubicBezTo>
                  <a:cubicBezTo>
                    <a:pt x="685" y="139"/>
                    <a:pt x="651" y="197"/>
                    <a:pt x="627" y="197"/>
                  </a:cubicBezTo>
                  <a:cubicBezTo>
                    <a:pt x="442" y="256"/>
                    <a:pt x="244" y="244"/>
                    <a:pt x="59" y="221"/>
                  </a:cubicBezTo>
                  <a:cubicBezTo>
                    <a:pt x="35" y="221"/>
                    <a:pt x="1" y="139"/>
                    <a:pt x="1" y="128"/>
                  </a:cubicBezTo>
                  <a:cubicBezTo>
                    <a:pt x="24" y="81"/>
                    <a:pt x="47" y="23"/>
                    <a:pt x="93" y="23"/>
                  </a:cubicBezTo>
                  <a:cubicBezTo>
                    <a:pt x="175" y="0"/>
                    <a:pt x="256" y="12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405850" y="3089825"/>
              <a:ext cx="11625" cy="4650"/>
            </a:xfrm>
            <a:custGeom>
              <a:rect b="b" l="l" r="r" t="t"/>
              <a:pathLst>
                <a:path extrusionOk="0" h="186" w="465">
                  <a:moveTo>
                    <a:pt x="233" y="0"/>
                  </a:moveTo>
                  <a:cubicBezTo>
                    <a:pt x="279" y="0"/>
                    <a:pt x="314" y="0"/>
                    <a:pt x="360" y="12"/>
                  </a:cubicBezTo>
                  <a:cubicBezTo>
                    <a:pt x="395" y="23"/>
                    <a:pt x="453" y="58"/>
                    <a:pt x="453" y="81"/>
                  </a:cubicBezTo>
                  <a:cubicBezTo>
                    <a:pt x="465" y="139"/>
                    <a:pt x="407" y="174"/>
                    <a:pt x="360" y="174"/>
                  </a:cubicBezTo>
                  <a:cubicBezTo>
                    <a:pt x="279" y="186"/>
                    <a:pt x="186" y="186"/>
                    <a:pt x="105" y="174"/>
                  </a:cubicBezTo>
                  <a:cubicBezTo>
                    <a:pt x="70" y="174"/>
                    <a:pt x="24" y="128"/>
                    <a:pt x="12" y="93"/>
                  </a:cubicBezTo>
                  <a:cubicBezTo>
                    <a:pt x="0" y="35"/>
                    <a:pt x="47" y="12"/>
                    <a:pt x="105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405850" y="3076475"/>
              <a:ext cx="10175" cy="6100"/>
            </a:xfrm>
            <a:custGeom>
              <a:rect b="b" l="l" r="r" t="t"/>
              <a:pathLst>
                <a:path extrusionOk="0" h="244" w="407">
                  <a:moveTo>
                    <a:pt x="407" y="186"/>
                  </a:moveTo>
                  <a:cubicBezTo>
                    <a:pt x="291" y="244"/>
                    <a:pt x="186" y="221"/>
                    <a:pt x="82" y="209"/>
                  </a:cubicBezTo>
                  <a:cubicBezTo>
                    <a:pt x="24" y="197"/>
                    <a:pt x="0" y="151"/>
                    <a:pt x="12" y="93"/>
                  </a:cubicBezTo>
                  <a:cubicBezTo>
                    <a:pt x="24" y="35"/>
                    <a:pt x="70" y="0"/>
                    <a:pt x="128" y="0"/>
                  </a:cubicBezTo>
                  <a:cubicBezTo>
                    <a:pt x="186" y="0"/>
                    <a:pt x="256" y="0"/>
                    <a:pt x="302" y="35"/>
                  </a:cubicBezTo>
                  <a:cubicBezTo>
                    <a:pt x="349" y="70"/>
                    <a:pt x="372" y="128"/>
                    <a:pt x="407" y="18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407600" y="3061375"/>
              <a:ext cx="9025" cy="6700"/>
            </a:xfrm>
            <a:custGeom>
              <a:rect b="b" l="l" r="r" t="t"/>
              <a:pathLst>
                <a:path extrusionOk="0" h="268" w="361">
                  <a:moveTo>
                    <a:pt x="163" y="0"/>
                  </a:moveTo>
                  <a:cubicBezTo>
                    <a:pt x="232" y="12"/>
                    <a:pt x="279" y="12"/>
                    <a:pt x="325" y="47"/>
                  </a:cubicBezTo>
                  <a:cubicBezTo>
                    <a:pt x="348" y="59"/>
                    <a:pt x="360" y="117"/>
                    <a:pt x="360" y="151"/>
                  </a:cubicBezTo>
                  <a:cubicBezTo>
                    <a:pt x="360" y="175"/>
                    <a:pt x="337" y="233"/>
                    <a:pt x="302" y="244"/>
                  </a:cubicBezTo>
                  <a:cubicBezTo>
                    <a:pt x="244" y="267"/>
                    <a:pt x="186" y="267"/>
                    <a:pt x="128" y="267"/>
                  </a:cubicBezTo>
                  <a:cubicBezTo>
                    <a:pt x="70" y="244"/>
                    <a:pt x="0" y="151"/>
                    <a:pt x="23" y="105"/>
                  </a:cubicBezTo>
                  <a:cubicBezTo>
                    <a:pt x="58" y="59"/>
                    <a:pt x="116" y="35"/>
                    <a:pt x="163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434000" y="3055000"/>
              <a:ext cx="15700" cy="74300"/>
            </a:xfrm>
            <a:custGeom>
              <a:rect b="b" l="l" r="r" t="t"/>
              <a:pathLst>
                <a:path extrusionOk="0" h="2972" w="628">
                  <a:moveTo>
                    <a:pt x="395" y="0"/>
                  </a:moveTo>
                  <a:lnTo>
                    <a:pt x="1" y="0"/>
                  </a:lnTo>
                  <a:lnTo>
                    <a:pt x="163" y="2972"/>
                  </a:lnTo>
                  <a:cubicBezTo>
                    <a:pt x="268" y="2972"/>
                    <a:pt x="360" y="2926"/>
                    <a:pt x="465" y="2879"/>
                  </a:cubicBezTo>
                  <a:cubicBezTo>
                    <a:pt x="511" y="2868"/>
                    <a:pt x="546" y="2856"/>
                    <a:pt x="581" y="2856"/>
                  </a:cubicBezTo>
                  <a:cubicBezTo>
                    <a:pt x="627" y="2612"/>
                    <a:pt x="616" y="255"/>
                    <a:pt x="569" y="23"/>
                  </a:cubicBezTo>
                  <a:cubicBezTo>
                    <a:pt x="511" y="23"/>
                    <a:pt x="453" y="0"/>
                    <a:pt x="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4"/>
          <p:cNvGrpSpPr/>
          <p:nvPr/>
        </p:nvGrpSpPr>
        <p:grpSpPr>
          <a:xfrm rot="-1269491">
            <a:off x="930130" y="962295"/>
            <a:ext cx="815232" cy="791196"/>
            <a:chOff x="1428925" y="2779850"/>
            <a:chExt cx="216825" cy="210450"/>
          </a:xfrm>
        </p:grpSpPr>
        <p:sp>
          <p:nvSpPr>
            <p:cNvPr id="297" name="Google Shape;297;p4"/>
            <p:cNvSpPr/>
            <p:nvPr/>
          </p:nvSpPr>
          <p:spPr>
            <a:xfrm>
              <a:off x="1434150" y="2835000"/>
              <a:ext cx="200300" cy="149200"/>
            </a:xfrm>
            <a:custGeom>
              <a:rect b="b" l="l" r="r" t="t"/>
              <a:pathLst>
                <a:path extrusionOk="0" h="5968" w="8012">
                  <a:moveTo>
                    <a:pt x="860" y="0"/>
                  </a:moveTo>
                  <a:cubicBezTo>
                    <a:pt x="430" y="1451"/>
                    <a:pt x="372" y="2949"/>
                    <a:pt x="802" y="4365"/>
                  </a:cubicBezTo>
                  <a:cubicBezTo>
                    <a:pt x="918" y="4737"/>
                    <a:pt x="1243" y="4946"/>
                    <a:pt x="1614" y="5027"/>
                  </a:cubicBezTo>
                  <a:cubicBezTo>
                    <a:pt x="3356" y="5341"/>
                    <a:pt x="6119" y="5503"/>
                    <a:pt x="8011" y="5143"/>
                  </a:cubicBezTo>
                  <a:cubicBezTo>
                    <a:pt x="7837" y="5967"/>
                    <a:pt x="3008" y="5793"/>
                    <a:pt x="720" y="5329"/>
                  </a:cubicBezTo>
                  <a:cubicBezTo>
                    <a:pt x="407" y="4760"/>
                    <a:pt x="36" y="3924"/>
                    <a:pt x="36" y="3286"/>
                  </a:cubicBezTo>
                  <a:cubicBezTo>
                    <a:pt x="36" y="2496"/>
                    <a:pt x="1" y="1672"/>
                    <a:pt x="24" y="883"/>
                  </a:cubicBezTo>
                  <a:cubicBezTo>
                    <a:pt x="163" y="650"/>
                    <a:pt x="279" y="383"/>
                    <a:pt x="430" y="1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1501500" y="2868375"/>
              <a:ext cx="68500" cy="70550"/>
            </a:xfrm>
            <a:custGeom>
              <a:rect b="b" l="l" r="r" t="t"/>
              <a:pathLst>
                <a:path extrusionOk="0" h="2822" w="2740">
                  <a:moveTo>
                    <a:pt x="894" y="1869"/>
                  </a:moveTo>
                  <a:cubicBezTo>
                    <a:pt x="604" y="1893"/>
                    <a:pt x="360" y="1916"/>
                    <a:pt x="93" y="1858"/>
                  </a:cubicBezTo>
                  <a:cubicBezTo>
                    <a:pt x="0" y="1660"/>
                    <a:pt x="12" y="1440"/>
                    <a:pt x="12" y="1219"/>
                  </a:cubicBezTo>
                  <a:cubicBezTo>
                    <a:pt x="279" y="1173"/>
                    <a:pt x="557" y="1161"/>
                    <a:pt x="836" y="1208"/>
                  </a:cubicBezTo>
                  <a:cubicBezTo>
                    <a:pt x="929" y="1138"/>
                    <a:pt x="940" y="1022"/>
                    <a:pt x="940" y="894"/>
                  </a:cubicBezTo>
                  <a:lnTo>
                    <a:pt x="940" y="407"/>
                  </a:lnTo>
                  <a:lnTo>
                    <a:pt x="940" y="93"/>
                  </a:lnTo>
                  <a:cubicBezTo>
                    <a:pt x="1138" y="0"/>
                    <a:pt x="1347" y="35"/>
                    <a:pt x="1544" y="58"/>
                  </a:cubicBezTo>
                  <a:cubicBezTo>
                    <a:pt x="1591" y="58"/>
                    <a:pt x="1649" y="128"/>
                    <a:pt x="1660" y="186"/>
                  </a:cubicBezTo>
                  <a:cubicBezTo>
                    <a:pt x="1707" y="349"/>
                    <a:pt x="1753" y="523"/>
                    <a:pt x="1776" y="697"/>
                  </a:cubicBezTo>
                  <a:cubicBezTo>
                    <a:pt x="1799" y="755"/>
                    <a:pt x="1799" y="813"/>
                    <a:pt x="1799" y="883"/>
                  </a:cubicBezTo>
                  <a:cubicBezTo>
                    <a:pt x="1823" y="1034"/>
                    <a:pt x="1881" y="1080"/>
                    <a:pt x="2032" y="1092"/>
                  </a:cubicBezTo>
                  <a:lnTo>
                    <a:pt x="2519" y="1092"/>
                  </a:lnTo>
                  <a:cubicBezTo>
                    <a:pt x="2693" y="1092"/>
                    <a:pt x="2717" y="1150"/>
                    <a:pt x="2740" y="1324"/>
                  </a:cubicBezTo>
                  <a:lnTo>
                    <a:pt x="2740" y="1695"/>
                  </a:lnTo>
                  <a:cubicBezTo>
                    <a:pt x="2670" y="1719"/>
                    <a:pt x="2612" y="1730"/>
                    <a:pt x="2542" y="1730"/>
                  </a:cubicBezTo>
                  <a:cubicBezTo>
                    <a:pt x="2392" y="1719"/>
                    <a:pt x="2241" y="1684"/>
                    <a:pt x="2101" y="1672"/>
                  </a:cubicBezTo>
                  <a:cubicBezTo>
                    <a:pt x="1985" y="1660"/>
                    <a:pt x="1927" y="1719"/>
                    <a:pt x="1927" y="1835"/>
                  </a:cubicBezTo>
                  <a:lnTo>
                    <a:pt x="1927" y="2473"/>
                  </a:lnTo>
                  <a:cubicBezTo>
                    <a:pt x="1927" y="2566"/>
                    <a:pt x="1939" y="2670"/>
                    <a:pt x="1881" y="2775"/>
                  </a:cubicBezTo>
                  <a:cubicBezTo>
                    <a:pt x="1649" y="2821"/>
                    <a:pt x="1416" y="2798"/>
                    <a:pt x="1184" y="2705"/>
                  </a:cubicBezTo>
                  <a:cubicBezTo>
                    <a:pt x="1126" y="2427"/>
                    <a:pt x="1045" y="2136"/>
                    <a:pt x="894" y="186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1428925" y="2779850"/>
              <a:ext cx="216825" cy="210450"/>
            </a:xfrm>
            <a:custGeom>
              <a:rect b="b" l="l" r="r" t="t"/>
              <a:pathLst>
                <a:path extrusionOk="0" h="8418" w="8673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1494525" y="2863725"/>
              <a:ext cx="82150" cy="81300"/>
            </a:xfrm>
            <a:custGeom>
              <a:rect b="b" l="l" r="r" t="t"/>
              <a:pathLst>
                <a:path extrusionOk="0" h="3252" w="3286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4"/>
          <p:cNvGrpSpPr/>
          <p:nvPr/>
        </p:nvGrpSpPr>
        <p:grpSpPr>
          <a:xfrm rot="-4132237">
            <a:off x="6834586" y="4145005"/>
            <a:ext cx="700435" cy="290105"/>
            <a:chOff x="2333000" y="3750375"/>
            <a:chExt cx="157050" cy="65050"/>
          </a:xfrm>
        </p:grpSpPr>
        <p:sp>
          <p:nvSpPr>
            <p:cNvPr id="302" name="Google Shape;302;p4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/>
          <p:nvPr>
            <p:ph idx="1" type="subTitle"/>
          </p:nvPr>
        </p:nvSpPr>
        <p:spPr>
          <a:xfrm>
            <a:off x="719976" y="1244195"/>
            <a:ext cx="77040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09" name="Google Shape;309;p5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310" name="Google Shape;310;p5"/>
          <p:cNvGrpSpPr/>
          <p:nvPr/>
        </p:nvGrpSpPr>
        <p:grpSpPr>
          <a:xfrm flipH="1" rot="-1403612">
            <a:off x="7449365" y="-167799"/>
            <a:ext cx="933827" cy="906562"/>
            <a:chOff x="1428925" y="2779850"/>
            <a:chExt cx="216825" cy="210450"/>
          </a:xfrm>
        </p:grpSpPr>
        <p:sp>
          <p:nvSpPr>
            <p:cNvPr id="311" name="Google Shape;311;p5"/>
            <p:cNvSpPr/>
            <p:nvPr/>
          </p:nvSpPr>
          <p:spPr>
            <a:xfrm>
              <a:off x="1428925" y="2779850"/>
              <a:ext cx="216825" cy="210450"/>
            </a:xfrm>
            <a:custGeom>
              <a:rect b="b" l="l" r="r" t="t"/>
              <a:pathLst>
                <a:path extrusionOk="0" h="8418" w="8673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1494525" y="2863725"/>
              <a:ext cx="82150" cy="81300"/>
            </a:xfrm>
            <a:custGeom>
              <a:rect b="b" l="l" r="r" t="t"/>
              <a:pathLst>
                <a:path extrusionOk="0" h="3252" w="3286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5"/>
          <p:cNvGrpSpPr/>
          <p:nvPr/>
        </p:nvGrpSpPr>
        <p:grpSpPr>
          <a:xfrm flipH="1" rot="1184074">
            <a:off x="8073789" y="853954"/>
            <a:ext cx="946251" cy="568145"/>
            <a:chOff x="3404153" y="3858690"/>
            <a:chExt cx="195697" cy="117494"/>
          </a:xfrm>
        </p:grpSpPr>
        <p:sp>
          <p:nvSpPr>
            <p:cNvPr id="314" name="Google Shape;314;p5"/>
            <p:cNvSpPr/>
            <p:nvPr/>
          </p:nvSpPr>
          <p:spPr>
            <a:xfrm rot="2215357">
              <a:off x="3427764" y="3867620"/>
              <a:ext cx="62996" cy="99633"/>
            </a:xfrm>
            <a:custGeom>
              <a:rect b="b" l="l" r="r" t="t"/>
              <a:pathLst>
                <a:path extrusionOk="0" h="3985" w="2520">
                  <a:moveTo>
                    <a:pt x="1670" y="258"/>
                  </a:moveTo>
                  <a:cubicBezTo>
                    <a:pt x="1904" y="258"/>
                    <a:pt x="2092" y="457"/>
                    <a:pt x="2113" y="778"/>
                  </a:cubicBezTo>
                  <a:cubicBezTo>
                    <a:pt x="2136" y="1045"/>
                    <a:pt x="2067" y="1242"/>
                    <a:pt x="2020" y="1439"/>
                  </a:cubicBezTo>
                  <a:lnTo>
                    <a:pt x="1939" y="1823"/>
                  </a:lnTo>
                  <a:cubicBezTo>
                    <a:pt x="1846" y="1741"/>
                    <a:pt x="1742" y="1648"/>
                    <a:pt x="1649" y="1614"/>
                  </a:cubicBezTo>
                  <a:cubicBezTo>
                    <a:pt x="1460" y="1507"/>
                    <a:pt x="1219" y="1435"/>
                    <a:pt x="991" y="1435"/>
                  </a:cubicBezTo>
                  <a:cubicBezTo>
                    <a:pt x="897" y="1435"/>
                    <a:pt x="805" y="1447"/>
                    <a:pt x="720" y="1474"/>
                  </a:cubicBezTo>
                  <a:cubicBezTo>
                    <a:pt x="813" y="1161"/>
                    <a:pt x="975" y="778"/>
                    <a:pt x="1208" y="511"/>
                  </a:cubicBezTo>
                  <a:cubicBezTo>
                    <a:pt x="1360" y="336"/>
                    <a:pt x="1524" y="258"/>
                    <a:pt x="1670" y="258"/>
                  </a:cubicBezTo>
                  <a:close/>
                  <a:moveTo>
                    <a:pt x="963" y="1738"/>
                  </a:moveTo>
                  <a:cubicBezTo>
                    <a:pt x="990" y="1738"/>
                    <a:pt x="1017" y="1739"/>
                    <a:pt x="1045" y="1741"/>
                  </a:cubicBezTo>
                  <a:cubicBezTo>
                    <a:pt x="1231" y="1753"/>
                    <a:pt x="1428" y="1811"/>
                    <a:pt x="1568" y="1927"/>
                  </a:cubicBezTo>
                  <a:cubicBezTo>
                    <a:pt x="1718" y="2032"/>
                    <a:pt x="1765" y="2113"/>
                    <a:pt x="1800" y="2275"/>
                  </a:cubicBezTo>
                  <a:cubicBezTo>
                    <a:pt x="1730" y="2542"/>
                    <a:pt x="1626" y="2786"/>
                    <a:pt x="1533" y="3030"/>
                  </a:cubicBezTo>
                  <a:cubicBezTo>
                    <a:pt x="1475" y="3146"/>
                    <a:pt x="1440" y="3274"/>
                    <a:pt x="1359" y="3378"/>
                  </a:cubicBezTo>
                  <a:cubicBezTo>
                    <a:pt x="1146" y="3651"/>
                    <a:pt x="964" y="3749"/>
                    <a:pt x="815" y="3749"/>
                  </a:cubicBezTo>
                  <a:cubicBezTo>
                    <a:pt x="533" y="3749"/>
                    <a:pt x="371" y="3398"/>
                    <a:pt x="349" y="3216"/>
                  </a:cubicBezTo>
                  <a:cubicBezTo>
                    <a:pt x="314" y="2786"/>
                    <a:pt x="499" y="2275"/>
                    <a:pt x="558" y="2090"/>
                  </a:cubicBezTo>
                  <a:cubicBezTo>
                    <a:pt x="581" y="2020"/>
                    <a:pt x="616" y="1904"/>
                    <a:pt x="639" y="1753"/>
                  </a:cubicBezTo>
                  <a:cubicBezTo>
                    <a:pt x="750" y="1753"/>
                    <a:pt x="854" y="1738"/>
                    <a:pt x="963" y="1738"/>
                  </a:cubicBezTo>
                  <a:close/>
                  <a:moveTo>
                    <a:pt x="1746" y="1"/>
                  </a:moveTo>
                  <a:cubicBezTo>
                    <a:pt x="1661" y="1"/>
                    <a:pt x="1574" y="19"/>
                    <a:pt x="1486" y="58"/>
                  </a:cubicBezTo>
                  <a:cubicBezTo>
                    <a:pt x="1161" y="197"/>
                    <a:pt x="952" y="464"/>
                    <a:pt x="790" y="754"/>
                  </a:cubicBezTo>
                  <a:cubicBezTo>
                    <a:pt x="581" y="1114"/>
                    <a:pt x="465" y="1532"/>
                    <a:pt x="349" y="1892"/>
                  </a:cubicBezTo>
                  <a:cubicBezTo>
                    <a:pt x="209" y="2345"/>
                    <a:pt x="0" y="2983"/>
                    <a:pt x="163" y="3459"/>
                  </a:cubicBezTo>
                  <a:cubicBezTo>
                    <a:pt x="279" y="3837"/>
                    <a:pt x="506" y="3984"/>
                    <a:pt x="754" y="3984"/>
                  </a:cubicBezTo>
                  <a:cubicBezTo>
                    <a:pt x="1101" y="3984"/>
                    <a:pt x="1489" y="3695"/>
                    <a:pt x="1672" y="3343"/>
                  </a:cubicBezTo>
                  <a:cubicBezTo>
                    <a:pt x="1974" y="2786"/>
                    <a:pt x="2148" y="2136"/>
                    <a:pt x="2287" y="1509"/>
                  </a:cubicBezTo>
                  <a:cubicBezTo>
                    <a:pt x="2380" y="1126"/>
                    <a:pt x="2519" y="627"/>
                    <a:pt x="2252" y="279"/>
                  </a:cubicBezTo>
                  <a:cubicBezTo>
                    <a:pt x="2123" y="100"/>
                    <a:pt x="1942" y="1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3538050" y="3867325"/>
              <a:ext cx="61800" cy="99475"/>
            </a:xfrm>
            <a:custGeom>
              <a:rect b="b" l="l" r="r" t="t"/>
              <a:pathLst>
                <a:path extrusionOk="0" h="3979" w="2472">
                  <a:moveTo>
                    <a:pt x="698" y="281"/>
                  </a:moveTo>
                  <a:cubicBezTo>
                    <a:pt x="841" y="281"/>
                    <a:pt x="998" y="352"/>
                    <a:pt x="1138" y="500"/>
                  </a:cubicBezTo>
                  <a:cubicBezTo>
                    <a:pt x="1312" y="686"/>
                    <a:pt x="1370" y="895"/>
                    <a:pt x="1451" y="1069"/>
                  </a:cubicBezTo>
                  <a:cubicBezTo>
                    <a:pt x="1544" y="1232"/>
                    <a:pt x="1614" y="1394"/>
                    <a:pt x="1683" y="1580"/>
                  </a:cubicBezTo>
                  <a:cubicBezTo>
                    <a:pt x="1613" y="1562"/>
                    <a:pt x="1535" y="1555"/>
                    <a:pt x="1457" y="1555"/>
                  </a:cubicBezTo>
                  <a:cubicBezTo>
                    <a:pt x="1332" y="1555"/>
                    <a:pt x="1208" y="1575"/>
                    <a:pt x="1115" y="1603"/>
                  </a:cubicBezTo>
                  <a:cubicBezTo>
                    <a:pt x="824" y="1696"/>
                    <a:pt x="650" y="1882"/>
                    <a:pt x="557" y="2137"/>
                  </a:cubicBezTo>
                  <a:cubicBezTo>
                    <a:pt x="406" y="1789"/>
                    <a:pt x="232" y="1301"/>
                    <a:pt x="244" y="849"/>
                  </a:cubicBezTo>
                  <a:cubicBezTo>
                    <a:pt x="258" y="479"/>
                    <a:pt x="459" y="281"/>
                    <a:pt x="698" y="281"/>
                  </a:cubicBezTo>
                  <a:close/>
                  <a:moveTo>
                    <a:pt x="1289" y="1766"/>
                  </a:moveTo>
                  <a:cubicBezTo>
                    <a:pt x="1405" y="1766"/>
                    <a:pt x="1521" y="1766"/>
                    <a:pt x="1637" y="1812"/>
                  </a:cubicBezTo>
                  <a:cubicBezTo>
                    <a:pt x="1718" y="1835"/>
                    <a:pt x="1742" y="1847"/>
                    <a:pt x="1788" y="1870"/>
                  </a:cubicBezTo>
                  <a:cubicBezTo>
                    <a:pt x="1892" y="2114"/>
                    <a:pt x="1962" y="2369"/>
                    <a:pt x="2032" y="2636"/>
                  </a:cubicBezTo>
                  <a:cubicBezTo>
                    <a:pt x="2067" y="2764"/>
                    <a:pt x="2125" y="2880"/>
                    <a:pt x="2125" y="3008"/>
                  </a:cubicBezTo>
                  <a:cubicBezTo>
                    <a:pt x="2131" y="3554"/>
                    <a:pt x="1930" y="3713"/>
                    <a:pt x="1712" y="3713"/>
                  </a:cubicBezTo>
                  <a:cubicBezTo>
                    <a:pt x="1526" y="3713"/>
                    <a:pt x="1327" y="3598"/>
                    <a:pt x="1231" y="3507"/>
                  </a:cubicBezTo>
                  <a:cubicBezTo>
                    <a:pt x="929" y="3182"/>
                    <a:pt x="755" y="2683"/>
                    <a:pt x="685" y="2486"/>
                  </a:cubicBezTo>
                  <a:cubicBezTo>
                    <a:pt x="673" y="2451"/>
                    <a:pt x="639" y="2369"/>
                    <a:pt x="592" y="2288"/>
                  </a:cubicBezTo>
                  <a:cubicBezTo>
                    <a:pt x="708" y="1998"/>
                    <a:pt x="975" y="1777"/>
                    <a:pt x="1289" y="1766"/>
                  </a:cubicBezTo>
                  <a:close/>
                  <a:moveTo>
                    <a:pt x="705" y="1"/>
                  </a:moveTo>
                  <a:cubicBezTo>
                    <a:pt x="480" y="1"/>
                    <a:pt x="292" y="100"/>
                    <a:pt x="174" y="326"/>
                  </a:cubicBezTo>
                  <a:cubicBezTo>
                    <a:pt x="12" y="651"/>
                    <a:pt x="0" y="965"/>
                    <a:pt x="58" y="1301"/>
                  </a:cubicBezTo>
                  <a:cubicBezTo>
                    <a:pt x="128" y="1708"/>
                    <a:pt x="302" y="2114"/>
                    <a:pt x="441" y="2474"/>
                  </a:cubicBezTo>
                  <a:cubicBezTo>
                    <a:pt x="592" y="2927"/>
                    <a:pt x="848" y="3554"/>
                    <a:pt x="1266" y="3821"/>
                  </a:cubicBezTo>
                  <a:cubicBezTo>
                    <a:pt x="1430" y="3931"/>
                    <a:pt x="1581" y="3979"/>
                    <a:pt x="1714" y="3979"/>
                  </a:cubicBezTo>
                  <a:cubicBezTo>
                    <a:pt x="2210" y="3979"/>
                    <a:pt x="2472" y="3320"/>
                    <a:pt x="2380" y="2799"/>
                  </a:cubicBezTo>
                  <a:cubicBezTo>
                    <a:pt x="2264" y="2172"/>
                    <a:pt x="2009" y="1545"/>
                    <a:pt x="1718" y="965"/>
                  </a:cubicBezTo>
                  <a:cubicBezTo>
                    <a:pt x="1544" y="616"/>
                    <a:pt x="1335" y="129"/>
                    <a:pt x="906" y="24"/>
                  </a:cubicBezTo>
                  <a:cubicBezTo>
                    <a:pt x="836" y="9"/>
                    <a:pt x="769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5"/>
          <p:cNvSpPr/>
          <p:nvPr/>
        </p:nvSpPr>
        <p:spPr>
          <a:xfrm rot="-1076836">
            <a:off x="8665835" y="124950"/>
            <a:ext cx="733306" cy="1031368"/>
          </a:xfrm>
          <a:custGeom>
            <a:rect b="b" l="l" r="r" t="t"/>
            <a:pathLst>
              <a:path extrusionOk="0" h="9879" w="7024">
                <a:moveTo>
                  <a:pt x="2616" y="277"/>
                </a:moveTo>
                <a:cubicBezTo>
                  <a:pt x="2726" y="277"/>
                  <a:pt x="2878" y="311"/>
                  <a:pt x="2868" y="430"/>
                </a:cubicBezTo>
                <a:cubicBezTo>
                  <a:pt x="2845" y="581"/>
                  <a:pt x="2578" y="720"/>
                  <a:pt x="2438" y="779"/>
                </a:cubicBezTo>
                <a:cubicBezTo>
                  <a:pt x="1997" y="987"/>
                  <a:pt x="1510" y="1173"/>
                  <a:pt x="1045" y="1313"/>
                </a:cubicBezTo>
                <a:cubicBezTo>
                  <a:pt x="958" y="1337"/>
                  <a:pt x="806" y="1389"/>
                  <a:pt x="676" y="1389"/>
                </a:cubicBezTo>
                <a:cubicBezTo>
                  <a:pt x="564" y="1389"/>
                  <a:pt x="469" y="1350"/>
                  <a:pt x="453" y="1220"/>
                </a:cubicBezTo>
                <a:cubicBezTo>
                  <a:pt x="418" y="1034"/>
                  <a:pt x="894" y="802"/>
                  <a:pt x="1034" y="744"/>
                </a:cubicBezTo>
                <a:cubicBezTo>
                  <a:pt x="1510" y="546"/>
                  <a:pt x="1986" y="337"/>
                  <a:pt x="2566" y="279"/>
                </a:cubicBezTo>
                <a:cubicBezTo>
                  <a:pt x="2581" y="278"/>
                  <a:pt x="2598" y="277"/>
                  <a:pt x="2616" y="277"/>
                </a:cubicBezTo>
                <a:close/>
                <a:moveTo>
                  <a:pt x="3088" y="697"/>
                </a:moveTo>
                <a:cubicBezTo>
                  <a:pt x="3147" y="825"/>
                  <a:pt x="3205" y="964"/>
                  <a:pt x="3251" y="1080"/>
                </a:cubicBezTo>
                <a:cubicBezTo>
                  <a:pt x="3332" y="1313"/>
                  <a:pt x="3379" y="1591"/>
                  <a:pt x="3483" y="1835"/>
                </a:cubicBezTo>
                <a:cubicBezTo>
                  <a:pt x="3379" y="1951"/>
                  <a:pt x="3274" y="2032"/>
                  <a:pt x="3181" y="2137"/>
                </a:cubicBezTo>
                <a:cubicBezTo>
                  <a:pt x="3135" y="1951"/>
                  <a:pt x="3042" y="1754"/>
                  <a:pt x="2984" y="1603"/>
                </a:cubicBezTo>
                <a:lnTo>
                  <a:pt x="2775" y="941"/>
                </a:lnTo>
                <a:cubicBezTo>
                  <a:pt x="2891" y="871"/>
                  <a:pt x="3007" y="802"/>
                  <a:pt x="3088" y="697"/>
                </a:cubicBezTo>
                <a:close/>
                <a:moveTo>
                  <a:pt x="2659" y="1011"/>
                </a:moveTo>
                <a:cubicBezTo>
                  <a:pt x="2787" y="1394"/>
                  <a:pt x="2914" y="1835"/>
                  <a:pt x="3100" y="2206"/>
                </a:cubicBezTo>
                <a:cubicBezTo>
                  <a:pt x="3019" y="2288"/>
                  <a:pt x="2949" y="2334"/>
                  <a:pt x="2845" y="2381"/>
                </a:cubicBezTo>
                <a:cubicBezTo>
                  <a:pt x="2845" y="2206"/>
                  <a:pt x="2775" y="2044"/>
                  <a:pt x="2717" y="1881"/>
                </a:cubicBezTo>
                <a:cubicBezTo>
                  <a:pt x="2612" y="1626"/>
                  <a:pt x="2508" y="1371"/>
                  <a:pt x="2392" y="1138"/>
                </a:cubicBezTo>
                <a:lnTo>
                  <a:pt x="2380" y="1138"/>
                </a:lnTo>
                <a:cubicBezTo>
                  <a:pt x="2438" y="1104"/>
                  <a:pt x="2496" y="1080"/>
                  <a:pt x="2566" y="1046"/>
                </a:cubicBezTo>
                <a:lnTo>
                  <a:pt x="2659" y="1011"/>
                </a:lnTo>
                <a:close/>
                <a:moveTo>
                  <a:pt x="674" y="1707"/>
                </a:moveTo>
                <a:cubicBezTo>
                  <a:pt x="674" y="1881"/>
                  <a:pt x="813" y="2044"/>
                  <a:pt x="871" y="2206"/>
                </a:cubicBezTo>
                <a:cubicBezTo>
                  <a:pt x="941" y="2392"/>
                  <a:pt x="987" y="2648"/>
                  <a:pt x="1068" y="2833"/>
                </a:cubicBezTo>
                <a:cubicBezTo>
                  <a:pt x="999" y="2822"/>
                  <a:pt x="929" y="2787"/>
                  <a:pt x="871" y="2764"/>
                </a:cubicBezTo>
                <a:cubicBezTo>
                  <a:pt x="848" y="2740"/>
                  <a:pt x="825" y="2740"/>
                  <a:pt x="813" y="2729"/>
                </a:cubicBezTo>
                <a:cubicBezTo>
                  <a:pt x="732" y="2543"/>
                  <a:pt x="662" y="2357"/>
                  <a:pt x="604" y="2183"/>
                </a:cubicBezTo>
                <a:cubicBezTo>
                  <a:pt x="558" y="2032"/>
                  <a:pt x="534" y="1858"/>
                  <a:pt x="488" y="1707"/>
                </a:cubicBezTo>
                <a:close/>
                <a:moveTo>
                  <a:pt x="2311" y="1150"/>
                </a:moveTo>
                <a:cubicBezTo>
                  <a:pt x="2345" y="1533"/>
                  <a:pt x="2496" y="2090"/>
                  <a:pt x="2729" y="2427"/>
                </a:cubicBezTo>
                <a:cubicBezTo>
                  <a:pt x="2624" y="2485"/>
                  <a:pt x="2508" y="2543"/>
                  <a:pt x="2392" y="2590"/>
                </a:cubicBezTo>
                <a:cubicBezTo>
                  <a:pt x="2229" y="2648"/>
                  <a:pt x="1986" y="2729"/>
                  <a:pt x="1742" y="2787"/>
                </a:cubicBezTo>
                <a:lnTo>
                  <a:pt x="1695" y="2706"/>
                </a:lnTo>
                <a:cubicBezTo>
                  <a:pt x="1672" y="2613"/>
                  <a:pt x="1637" y="2532"/>
                  <a:pt x="1614" y="2450"/>
                </a:cubicBezTo>
                <a:cubicBezTo>
                  <a:pt x="1606" y="2439"/>
                  <a:pt x="1592" y="2433"/>
                  <a:pt x="1578" y="2433"/>
                </a:cubicBezTo>
                <a:cubicBezTo>
                  <a:pt x="1548" y="2433"/>
                  <a:pt x="1517" y="2454"/>
                  <a:pt x="1533" y="2485"/>
                </a:cubicBezTo>
                <a:cubicBezTo>
                  <a:pt x="1568" y="2578"/>
                  <a:pt x="1579" y="2671"/>
                  <a:pt x="1614" y="2775"/>
                </a:cubicBezTo>
                <a:cubicBezTo>
                  <a:pt x="1614" y="2787"/>
                  <a:pt x="1626" y="2810"/>
                  <a:pt x="1626" y="2822"/>
                </a:cubicBezTo>
                <a:cubicBezTo>
                  <a:pt x="1498" y="2833"/>
                  <a:pt x="1382" y="2845"/>
                  <a:pt x="1266" y="2845"/>
                </a:cubicBezTo>
                <a:cubicBezTo>
                  <a:pt x="1243" y="2613"/>
                  <a:pt x="1103" y="2381"/>
                  <a:pt x="1010" y="2183"/>
                </a:cubicBezTo>
                <a:cubicBezTo>
                  <a:pt x="987" y="2044"/>
                  <a:pt x="976" y="1800"/>
                  <a:pt x="871" y="1672"/>
                </a:cubicBezTo>
                <a:cubicBezTo>
                  <a:pt x="952" y="1661"/>
                  <a:pt x="1034" y="1626"/>
                  <a:pt x="1092" y="1614"/>
                </a:cubicBezTo>
                <a:lnTo>
                  <a:pt x="1219" y="1568"/>
                </a:lnTo>
                <a:cubicBezTo>
                  <a:pt x="1266" y="1684"/>
                  <a:pt x="1301" y="1823"/>
                  <a:pt x="1347" y="1939"/>
                </a:cubicBezTo>
                <a:cubicBezTo>
                  <a:pt x="1394" y="2067"/>
                  <a:pt x="1405" y="2241"/>
                  <a:pt x="1510" y="2357"/>
                </a:cubicBezTo>
                <a:cubicBezTo>
                  <a:pt x="1514" y="2362"/>
                  <a:pt x="1525" y="2365"/>
                  <a:pt x="1536" y="2365"/>
                </a:cubicBezTo>
                <a:cubicBezTo>
                  <a:pt x="1552" y="2365"/>
                  <a:pt x="1568" y="2359"/>
                  <a:pt x="1568" y="2346"/>
                </a:cubicBezTo>
                <a:cubicBezTo>
                  <a:pt x="1614" y="2195"/>
                  <a:pt x="1533" y="2021"/>
                  <a:pt x="1510" y="1881"/>
                </a:cubicBezTo>
                <a:cubicBezTo>
                  <a:pt x="1475" y="1742"/>
                  <a:pt x="1440" y="1626"/>
                  <a:pt x="1394" y="1510"/>
                </a:cubicBezTo>
                <a:cubicBezTo>
                  <a:pt x="1707" y="1417"/>
                  <a:pt x="2020" y="1278"/>
                  <a:pt x="2311" y="1150"/>
                </a:cubicBezTo>
                <a:close/>
                <a:moveTo>
                  <a:pt x="3402" y="2392"/>
                </a:moveTo>
                <a:cubicBezTo>
                  <a:pt x="3448" y="2613"/>
                  <a:pt x="3611" y="2775"/>
                  <a:pt x="3831" y="2915"/>
                </a:cubicBezTo>
                <a:cubicBezTo>
                  <a:pt x="4377" y="3286"/>
                  <a:pt x="4841" y="3205"/>
                  <a:pt x="5201" y="3867"/>
                </a:cubicBezTo>
                <a:cubicBezTo>
                  <a:pt x="5201" y="3878"/>
                  <a:pt x="5225" y="3890"/>
                  <a:pt x="5225" y="3890"/>
                </a:cubicBezTo>
                <a:cubicBezTo>
                  <a:pt x="4717" y="4876"/>
                  <a:pt x="3328" y="5422"/>
                  <a:pt x="2140" y="5422"/>
                </a:cubicBezTo>
                <a:cubicBezTo>
                  <a:pt x="1860" y="5422"/>
                  <a:pt x="1591" y="5391"/>
                  <a:pt x="1347" y="5329"/>
                </a:cubicBezTo>
                <a:cubicBezTo>
                  <a:pt x="1347" y="4552"/>
                  <a:pt x="1823" y="3832"/>
                  <a:pt x="1417" y="3135"/>
                </a:cubicBezTo>
                <a:cubicBezTo>
                  <a:pt x="1811" y="3124"/>
                  <a:pt x="2253" y="2996"/>
                  <a:pt x="2520" y="2891"/>
                </a:cubicBezTo>
                <a:cubicBezTo>
                  <a:pt x="2798" y="2787"/>
                  <a:pt x="3147" y="2624"/>
                  <a:pt x="3402" y="2392"/>
                </a:cubicBezTo>
                <a:close/>
                <a:moveTo>
                  <a:pt x="5329" y="4064"/>
                </a:moveTo>
                <a:cubicBezTo>
                  <a:pt x="5747" y="4877"/>
                  <a:pt x="5991" y="5782"/>
                  <a:pt x="6293" y="6641"/>
                </a:cubicBezTo>
                <a:cubicBezTo>
                  <a:pt x="5635" y="7768"/>
                  <a:pt x="4424" y="8307"/>
                  <a:pt x="3193" y="8307"/>
                </a:cubicBezTo>
                <a:cubicBezTo>
                  <a:pt x="2838" y="8307"/>
                  <a:pt x="2482" y="8262"/>
                  <a:pt x="2137" y="8174"/>
                </a:cubicBezTo>
                <a:cubicBezTo>
                  <a:pt x="1800" y="7349"/>
                  <a:pt x="1510" y="6479"/>
                  <a:pt x="1382" y="5608"/>
                </a:cubicBezTo>
                <a:lnTo>
                  <a:pt x="1382" y="5608"/>
                </a:lnTo>
                <a:cubicBezTo>
                  <a:pt x="1625" y="5675"/>
                  <a:pt x="1891" y="5707"/>
                  <a:pt x="2168" y="5707"/>
                </a:cubicBezTo>
                <a:cubicBezTo>
                  <a:pt x="3386" y="5707"/>
                  <a:pt x="4809" y="5086"/>
                  <a:pt x="5329" y="4064"/>
                </a:cubicBezTo>
                <a:close/>
                <a:moveTo>
                  <a:pt x="6385" y="6908"/>
                </a:moveTo>
                <a:cubicBezTo>
                  <a:pt x="6490" y="7198"/>
                  <a:pt x="6606" y="7477"/>
                  <a:pt x="6734" y="7756"/>
                </a:cubicBezTo>
                <a:cubicBezTo>
                  <a:pt x="6745" y="7779"/>
                  <a:pt x="6757" y="7790"/>
                  <a:pt x="6792" y="7814"/>
                </a:cubicBezTo>
                <a:cubicBezTo>
                  <a:pt x="6170" y="8958"/>
                  <a:pt x="4708" y="9487"/>
                  <a:pt x="3515" y="9487"/>
                </a:cubicBezTo>
                <a:cubicBezTo>
                  <a:pt x="3172" y="9487"/>
                  <a:pt x="2850" y="9443"/>
                  <a:pt x="2578" y="9358"/>
                </a:cubicBezTo>
                <a:cubicBezTo>
                  <a:pt x="2462" y="9091"/>
                  <a:pt x="2345" y="8812"/>
                  <a:pt x="2253" y="8522"/>
                </a:cubicBezTo>
                <a:lnTo>
                  <a:pt x="2253" y="8522"/>
                </a:lnTo>
                <a:cubicBezTo>
                  <a:pt x="2490" y="8608"/>
                  <a:pt x="2758" y="8642"/>
                  <a:pt x="3033" y="8642"/>
                </a:cubicBezTo>
                <a:cubicBezTo>
                  <a:pt x="3578" y="8642"/>
                  <a:pt x="4154" y="8506"/>
                  <a:pt x="4586" y="8359"/>
                </a:cubicBezTo>
                <a:cubicBezTo>
                  <a:pt x="5341" y="8092"/>
                  <a:pt x="6002" y="7616"/>
                  <a:pt x="6385" y="6908"/>
                </a:cubicBezTo>
                <a:close/>
                <a:moveTo>
                  <a:pt x="2661" y="1"/>
                </a:moveTo>
                <a:cubicBezTo>
                  <a:pt x="2126" y="1"/>
                  <a:pt x="1341" y="324"/>
                  <a:pt x="1127" y="407"/>
                </a:cubicBezTo>
                <a:cubicBezTo>
                  <a:pt x="813" y="546"/>
                  <a:pt x="465" y="674"/>
                  <a:pt x="233" y="953"/>
                </a:cubicBezTo>
                <a:cubicBezTo>
                  <a:pt x="93" y="1092"/>
                  <a:pt x="0" y="1313"/>
                  <a:pt x="117" y="1487"/>
                </a:cubicBezTo>
                <a:cubicBezTo>
                  <a:pt x="128" y="1742"/>
                  <a:pt x="302" y="2021"/>
                  <a:pt x="384" y="2253"/>
                </a:cubicBezTo>
                <a:cubicBezTo>
                  <a:pt x="465" y="2439"/>
                  <a:pt x="500" y="2636"/>
                  <a:pt x="581" y="2810"/>
                </a:cubicBezTo>
                <a:cubicBezTo>
                  <a:pt x="592" y="2845"/>
                  <a:pt x="604" y="2880"/>
                  <a:pt x="639" y="2903"/>
                </a:cubicBezTo>
                <a:cubicBezTo>
                  <a:pt x="662" y="2961"/>
                  <a:pt x="697" y="2984"/>
                  <a:pt x="720" y="3007"/>
                </a:cubicBezTo>
                <a:cubicBezTo>
                  <a:pt x="871" y="3100"/>
                  <a:pt x="1045" y="3124"/>
                  <a:pt x="1231" y="3135"/>
                </a:cubicBezTo>
                <a:cubicBezTo>
                  <a:pt x="1289" y="3483"/>
                  <a:pt x="1359" y="3762"/>
                  <a:pt x="1243" y="4134"/>
                </a:cubicBezTo>
                <a:cubicBezTo>
                  <a:pt x="1161" y="4389"/>
                  <a:pt x="1045" y="4621"/>
                  <a:pt x="1010" y="4877"/>
                </a:cubicBezTo>
                <a:cubicBezTo>
                  <a:pt x="952" y="5295"/>
                  <a:pt x="1057" y="5736"/>
                  <a:pt x="1161" y="6142"/>
                </a:cubicBezTo>
                <a:cubicBezTo>
                  <a:pt x="1417" y="7314"/>
                  <a:pt x="1858" y="8464"/>
                  <a:pt x="2276" y="9578"/>
                </a:cubicBezTo>
                <a:cubicBezTo>
                  <a:pt x="2334" y="9741"/>
                  <a:pt x="3181" y="9845"/>
                  <a:pt x="3506" y="9869"/>
                </a:cubicBezTo>
                <a:cubicBezTo>
                  <a:pt x="3576" y="9875"/>
                  <a:pt x="3649" y="9879"/>
                  <a:pt x="3724" y="9879"/>
                </a:cubicBezTo>
                <a:cubicBezTo>
                  <a:pt x="4928" y="9879"/>
                  <a:pt x="6706" y="9012"/>
                  <a:pt x="7012" y="7744"/>
                </a:cubicBezTo>
                <a:cubicBezTo>
                  <a:pt x="7024" y="7709"/>
                  <a:pt x="7024" y="7686"/>
                  <a:pt x="7024" y="7651"/>
                </a:cubicBezTo>
                <a:lnTo>
                  <a:pt x="7024" y="7640"/>
                </a:lnTo>
                <a:cubicBezTo>
                  <a:pt x="7024" y="7605"/>
                  <a:pt x="7024" y="7582"/>
                  <a:pt x="6989" y="7558"/>
                </a:cubicBezTo>
                <a:cubicBezTo>
                  <a:pt x="6420" y="6328"/>
                  <a:pt x="6177" y="4969"/>
                  <a:pt x="5538" y="3750"/>
                </a:cubicBezTo>
                <a:cubicBezTo>
                  <a:pt x="5364" y="3402"/>
                  <a:pt x="5190" y="3135"/>
                  <a:pt x="4830" y="2961"/>
                </a:cubicBezTo>
                <a:cubicBezTo>
                  <a:pt x="4656" y="2880"/>
                  <a:pt x="4470" y="2845"/>
                  <a:pt x="4273" y="2775"/>
                </a:cubicBezTo>
                <a:cubicBezTo>
                  <a:pt x="3959" y="2648"/>
                  <a:pt x="3750" y="2427"/>
                  <a:pt x="3553" y="2172"/>
                </a:cubicBezTo>
                <a:cubicBezTo>
                  <a:pt x="3611" y="2090"/>
                  <a:pt x="3657" y="2009"/>
                  <a:pt x="3669" y="1905"/>
                </a:cubicBezTo>
                <a:cubicBezTo>
                  <a:pt x="3681" y="1893"/>
                  <a:pt x="3692" y="1858"/>
                  <a:pt x="3715" y="1835"/>
                </a:cubicBezTo>
                <a:cubicBezTo>
                  <a:pt x="3715" y="1510"/>
                  <a:pt x="3564" y="1162"/>
                  <a:pt x="3460" y="860"/>
                </a:cubicBezTo>
                <a:cubicBezTo>
                  <a:pt x="3390" y="639"/>
                  <a:pt x="3321" y="372"/>
                  <a:pt x="3135" y="198"/>
                </a:cubicBezTo>
                <a:cubicBezTo>
                  <a:pt x="3055" y="54"/>
                  <a:pt x="2878" y="1"/>
                  <a:pt x="26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3">
    <p:bg>
      <p:bgPr>
        <a:solidFill>
          <a:schemeClr val="accent2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6"/>
          <p:cNvGrpSpPr/>
          <p:nvPr/>
        </p:nvGrpSpPr>
        <p:grpSpPr>
          <a:xfrm rot="4523173">
            <a:off x="8060647" y="-226206"/>
            <a:ext cx="726710" cy="280238"/>
            <a:chOff x="1154075" y="3734125"/>
            <a:chExt cx="201750" cy="77800"/>
          </a:xfrm>
        </p:grpSpPr>
        <p:sp>
          <p:nvSpPr>
            <p:cNvPr id="319" name="Google Shape;319;p6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6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327" name="Google Shape;327;p6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6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330" name="Google Shape;330;p6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6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340" name="Google Shape;340;p6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6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346" name="Google Shape;346;p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6"/>
          <p:cNvGrpSpPr/>
          <p:nvPr/>
        </p:nvGrpSpPr>
        <p:grpSpPr>
          <a:xfrm rot="1115555">
            <a:off x="8162817" y="523369"/>
            <a:ext cx="522375" cy="871932"/>
            <a:chOff x="1206025" y="3008250"/>
            <a:chExt cx="146600" cy="244700"/>
          </a:xfrm>
        </p:grpSpPr>
        <p:sp>
          <p:nvSpPr>
            <p:cNvPr id="350" name="Google Shape;350;p6"/>
            <p:cNvSpPr/>
            <p:nvPr/>
          </p:nvSpPr>
          <p:spPr>
            <a:xfrm>
              <a:off x="1206025" y="3008250"/>
              <a:ext cx="146600" cy="244700"/>
            </a:xfrm>
            <a:custGeom>
              <a:rect b="b" l="l" r="r" t="t"/>
              <a:pathLst>
                <a:path extrusionOk="0" h="9788" w="5864">
                  <a:moveTo>
                    <a:pt x="3936" y="1417"/>
                  </a:moveTo>
                  <a:cubicBezTo>
                    <a:pt x="3936" y="1464"/>
                    <a:pt x="3913" y="1487"/>
                    <a:pt x="3913" y="1522"/>
                  </a:cubicBezTo>
                  <a:cubicBezTo>
                    <a:pt x="3890" y="2253"/>
                    <a:pt x="3855" y="2985"/>
                    <a:pt x="3936" y="3716"/>
                  </a:cubicBezTo>
                  <a:cubicBezTo>
                    <a:pt x="3936" y="3809"/>
                    <a:pt x="3948" y="3878"/>
                    <a:pt x="3936" y="3971"/>
                  </a:cubicBezTo>
                  <a:cubicBezTo>
                    <a:pt x="3902" y="4331"/>
                    <a:pt x="4029" y="4668"/>
                    <a:pt x="4134" y="5016"/>
                  </a:cubicBezTo>
                  <a:cubicBezTo>
                    <a:pt x="4145" y="5074"/>
                    <a:pt x="4180" y="5132"/>
                    <a:pt x="4227" y="5167"/>
                  </a:cubicBezTo>
                  <a:cubicBezTo>
                    <a:pt x="4296" y="5272"/>
                    <a:pt x="4389" y="5388"/>
                    <a:pt x="4389" y="5539"/>
                  </a:cubicBezTo>
                  <a:cubicBezTo>
                    <a:pt x="4389" y="5585"/>
                    <a:pt x="4424" y="5620"/>
                    <a:pt x="4459" y="5666"/>
                  </a:cubicBezTo>
                  <a:cubicBezTo>
                    <a:pt x="4679" y="6015"/>
                    <a:pt x="4877" y="6363"/>
                    <a:pt x="5004" y="6758"/>
                  </a:cubicBezTo>
                  <a:cubicBezTo>
                    <a:pt x="5028" y="6816"/>
                    <a:pt x="5062" y="6874"/>
                    <a:pt x="5086" y="6908"/>
                  </a:cubicBezTo>
                  <a:cubicBezTo>
                    <a:pt x="5167" y="7106"/>
                    <a:pt x="5271" y="7292"/>
                    <a:pt x="5329" y="7512"/>
                  </a:cubicBezTo>
                  <a:cubicBezTo>
                    <a:pt x="5353" y="7617"/>
                    <a:pt x="5434" y="7686"/>
                    <a:pt x="5469" y="7768"/>
                  </a:cubicBezTo>
                  <a:cubicBezTo>
                    <a:pt x="5504" y="7814"/>
                    <a:pt x="5527" y="7860"/>
                    <a:pt x="5550" y="7907"/>
                  </a:cubicBezTo>
                  <a:cubicBezTo>
                    <a:pt x="5620" y="8069"/>
                    <a:pt x="5689" y="8232"/>
                    <a:pt x="5759" y="8406"/>
                  </a:cubicBezTo>
                  <a:cubicBezTo>
                    <a:pt x="5840" y="8534"/>
                    <a:pt x="5864" y="8673"/>
                    <a:pt x="5817" y="8812"/>
                  </a:cubicBezTo>
                  <a:cubicBezTo>
                    <a:pt x="5794" y="8917"/>
                    <a:pt x="5794" y="9033"/>
                    <a:pt x="5794" y="9149"/>
                  </a:cubicBezTo>
                  <a:cubicBezTo>
                    <a:pt x="5805" y="9312"/>
                    <a:pt x="5736" y="9428"/>
                    <a:pt x="5596" y="9509"/>
                  </a:cubicBezTo>
                  <a:cubicBezTo>
                    <a:pt x="5446" y="9613"/>
                    <a:pt x="5295" y="9706"/>
                    <a:pt x="5109" y="9729"/>
                  </a:cubicBezTo>
                  <a:cubicBezTo>
                    <a:pt x="4888" y="9764"/>
                    <a:pt x="4691" y="9788"/>
                    <a:pt x="4470" y="9788"/>
                  </a:cubicBezTo>
                  <a:cubicBezTo>
                    <a:pt x="4076" y="9788"/>
                    <a:pt x="3669" y="9788"/>
                    <a:pt x="3286" y="9776"/>
                  </a:cubicBezTo>
                  <a:cubicBezTo>
                    <a:pt x="3089" y="9776"/>
                    <a:pt x="2892" y="9741"/>
                    <a:pt x="2706" y="9729"/>
                  </a:cubicBezTo>
                  <a:cubicBezTo>
                    <a:pt x="2613" y="9729"/>
                    <a:pt x="2508" y="9718"/>
                    <a:pt x="2427" y="9718"/>
                  </a:cubicBezTo>
                  <a:cubicBezTo>
                    <a:pt x="2160" y="9718"/>
                    <a:pt x="1916" y="9718"/>
                    <a:pt x="1661" y="9729"/>
                  </a:cubicBezTo>
                  <a:cubicBezTo>
                    <a:pt x="1498" y="9729"/>
                    <a:pt x="1324" y="9741"/>
                    <a:pt x="1173" y="9671"/>
                  </a:cubicBezTo>
                  <a:cubicBezTo>
                    <a:pt x="1150" y="9660"/>
                    <a:pt x="1115" y="9660"/>
                    <a:pt x="1092" y="9660"/>
                  </a:cubicBezTo>
                  <a:cubicBezTo>
                    <a:pt x="825" y="9671"/>
                    <a:pt x="593" y="9555"/>
                    <a:pt x="349" y="9486"/>
                  </a:cubicBezTo>
                  <a:cubicBezTo>
                    <a:pt x="129" y="9404"/>
                    <a:pt x="12" y="9230"/>
                    <a:pt x="1" y="8998"/>
                  </a:cubicBezTo>
                  <a:cubicBezTo>
                    <a:pt x="1" y="8847"/>
                    <a:pt x="12" y="8685"/>
                    <a:pt x="70" y="8522"/>
                  </a:cubicBezTo>
                  <a:cubicBezTo>
                    <a:pt x="175" y="8278"/>
                    <a:pt x="268" y="8035"/>
                    <a:pt x="384" y="7779"/>
                  </a:cubicBezTo>
                  <a:cubicBezTo>
                    <a:pt x="535" y="7431"/>
                    <a:pt x="686" y="7083"/>
                    <a:pt x="860" y="6769"/>
                  </a:cubicBezTo>
                  <a:cubicBezTo>
                    <a:pt x="941" y="6595"/>
                    <a:pt x="1034" y="6421"/>
                    <a:pt x="1115" y="6258"/>
                  </a:cubicBezTo>
                  <a:cubicBezTo>
                    <a:pt x="1139" y="6235"/>
                    <a:pt x="1162" y="6200"/>
                    <a:pt x="1197" y="6154"/>
                  </a:cubicBezTo>
                  <a:cubicBezTo>
                    <a:pt x="1255" y="6084"/>
                    <a:pt x="1336" y="6015"/>
                    <a:pt x="1382" y="5922"/>
                  </a:cubicBezTo>
                  <a:cubicBezTo>
                    <a:pt x="1580" y="5597"/>
                    <a:pt x="1789" y="5248"/>
                    <a:pt x="1986" y="4900"/>
                  </a:cubicBezTo>
                  <a:cubicBezTo>
                    <a:pt x="2044" y="4796"/>
                    <a:pt x="2102" y="4703"/>
                    <a:pt x="2067" y="4575"/>
                  </a:cubicBezTo>
                  <a:cubicBezTo>
                    <a:pt x="2044" y="4552"/>
                    <a:pt x="2067" y="4494"/>
                    <a:pt x="2067" y="4459"/>
                  </a:cubicBezTo>
                  <a:cubicBezTo>
                    <a:pt x="2160" y="4064"/>
                    <a:pt x="2125" y="3681"/>
                    <a:pt x="2102" y="3275"/>
                  </a:cubicBezTo>
                  <a:cubicBezTo>
                    <a:pt x="2091" y="2845"/>
                    <a:pt x="2032" y="2427"/>
                    <a:pt x="2125" y="2021"/>
                  </a:cubicBezTo>
                  <a:cubicBezTo>
                    <a:pt x="2137" y="1975"/>
                    <a:pt x="2125" y="1940"/>
                    <a:pt x="2125" y="1905"/>
                  </a:cubicBezTo>
                  <a:cubicBezTo>
                    <a:pt x="2102" y="1766"/>
                    <a:pt x="2079" y="1626"/>
                    <a:pt x="2044" y="1452"/>
                  </a:cubicBezTo>
                  <a:cubicBezTo>
                    <a:pt x="1963" y="1394"/>
                    <a:pt x="1858" y="1324"/>
                    <a:pt x="1742" y="1255"/>
                  </a:cubicBezTo>
                  <a:cubicBezTo>
                    <a:pt x="1731" y="953"/>
                    <a:pt x="1731" y="639"/>
                    <a:pt x="1742" y="338"/>
                  </a:cubicBezTo>
                  <a:cubicBezTo>
                    <a:pt x="1754" y="175"/>
                    <a:pt x="1951" y="24"/>
                    <a:pt x="2091" y="24"/>
                  </a:cubicBezTo>
                  <a:cubicBezTo>
                    <a:pt x="2276" y="24"/>
                    <a:pt x="2474" y="1"/>
                    <a:pt x="2671" y="1"/>
                  </a:cubicBezTo>
                  <a:lnTo>
                    <a:pt x="3228" y="1"/>
                  </a:lnTo>
                  <a:lnTo>
                    <a:pt x="3809" y="1"/>
                  </a:lnTo>
                  <a:lnTo>
                    <a:pt x="4018" y="1"/>
                  </a:lnTo>
                  <a:cubicBezTo>
                    <a:pt x="4122" y="24"/>
                    <a:pt x="4180" y="59"/>
                    <a:pt x="4180" y="164"/>
                  </a:cubicBezTo>
                  <a:lnTo>
                    <a:pt x="4180" y="1185"/>
                  </a:lnTo>
                  <a:cubicBezTo>
                    <a:pt x="4180" y="1220"/>
                    <a:pt x="4157" y="1278"/>
                    <a:pt x="4122" y="1313"/>
                  </a:cubicBezTo>
                  <a:cubicBezTo>
                    <a:pt x="4052" y="1313"/>
                    <a:pt x="3994" y="1359"/>
                    <a:pt x="3936" y="1417"/>
                  </a:cubicBezTo>
                  <a:close/>
                  <a:moveTo>
                    <a:pt x="2474" y="4482"/>
                  </a:moveTo>
                  <a:cubicBezTo>
                    <a:pt x="2323" y="4691"/>
                    <a:pt x="2195" y="4912"/>
                    <a:pt x="2125" y="5179"/>
                  </a:cubicBezTo>
                  <a:cubicBezTo>
                    <a:pt x="2125" y="5202"/>
                    <a:pt x="2091" y="5237"/>
                    <a:pt x="2079" y="5260"/>
                  </a:cubicBezTo>
                  <a:cubicBezTo>
                    <a:pt x="1951" y="5504"/>
                    <a:pt x="1812" y="5736"/>
                    <a:pt x="1673" y="5991"/>
                  </a:cubicBezTo>
                  <a:cubicBezTo>
                    <a:pt x="1603" y="6107"/>
                    <a:pt x="1545" y="6223"/>
                    <a:pt x="1464" y="6316"/>
                  </a:cubicBezTo>
                  <a:cubicBezTo>
                    <a:pt x="1394" y="6432"/>
                    <a:pt x="1289" y="6549"/>
                    <a:pt x="1231" y="6688"/>
                  </a:cubicBezTo>
                  <a:cubicBezTo>
                    <a:pt x="1150" y="6920"/>
                    <a:pt x="999" y="7117"/>
                    <a:pt x="918" y="7338"/>
                  </a:cubicBezTo>
                  <a:cubicBezTo>
                    <a:pt x="790" y="7640"/>
                    <a:pt x="651" y="7965"/>
                    <a:pt x="535" y="8267"/>
                  </a:cubicBezTo>
                  <a:cubicBezTo>
                    <a:pt x="477" y="8406"/>
                    <a:pt x="419" y="8569"/>
                    <a:pt x="361" y="8719"/>
                  </a:cubicBezTo>
                  <a:cubicBezTo>
                    <a:pt x="291" y="8870"/>
                    <a:pt x="326" y="9068"/>
                    <a:pt x="535" y="9137"/>
                  </a:cubicBezTo>
                  <a:cubicBezTo>
                    <a:pt x="616" y="9161"/>
                    <a:pt x="697" y="9184"/>
                    <a:pt x="755" y="9242"/>
                  </a:cubicBezTo>
                  <a:cubicBezTo>
                    <a:pt x="906" y="9358"/>
                    <a:pt x="1080" y="9358"/>
                    <a:pt x="1243" y="9358"/>
                  </a:cubicBezTo>
                  <a:lnTo>
                    <a:pt x="1777" y="9358"/>
                  </a:lnTo>
                  <a:cubicBezTo>
                    <a:pt x="2079" y="9358"/>
                    <a:pt x="2381" y="9370"/>
                    <a:pt x="2683" y="9474"/>
                  </a:cubicBezTo>
                  <a:cubicBezTo>
                    <a:pt x="2775" y="9497"/>
                    <a:pt x="2857" y="9497"/>
                    <a:pt x="2961" y="9497"/>
                  </a:cubicBezTo>
                  <a:cubicBezTo>
                    <a:pt x="3495" y="9486"/>
                    <a:pt x="4052" y="9474"/>
                    <a:pt x="4586" y="9474"/>
                  </a:cubicBezTo>
                  <a:cubicBezTo>
                    <a:pt x="4830" y="9474"/>
                    <a:pt x="5016" y="9312"/>
                    <a:pt x="5271" y="9323"/>
                  </a:cubicBezTo>
                  <a:cubicBezTo>
                    <a:pt x="5306" y="9323"/>
                    <a:pt x="5364" y="9300"/>
                    <a:pt x="5411" y="9265"/>
                  </a:cubicBezTo>
                  <a:cubicBezTo>
                    <a:pt x="5457" y="9242"/>
                    <a:pt x="5504" y="9207"/>
                    <a:pt x="5527" y="9195"/>
                  </a:cubicBezTo>
                  <a:cubicBezTo>
                    <a:pt x="5585" y="8894"/>
                    <a:pt x="5550" y="8627"/>
                    <a:pt x="5399" y="8383"/>
                  </a:cubicBezTo>
                  <a:cubicBezTo>
                    <a:pt x="5283" y="8174"/>
                    <a:pt x="5225" y="7942"/>
                    <a:pt x="5097" y="7756"/>
                  </a:cubicBezTo>
                  <a:cubicBezTo>
                    <a:pt x="5062" y="7709"/>
                    <a:pt x="5039" y="7640"/>
                    <a:pt x="5016" y="7582"/>
                  </a:cubicBezTo>
                  <a:cubicBezTo>
                    <a:pt x="4900" y="7175"/>
                    <a:pt x="4714" y="6804"/>
                    <a:pt x="4540" y="6421"/>
                  </a:cubicBezTo>
                  <a:cubicBezTo>
                    <a:pt x="4378" y="6073"/>
                    <a:pt x="4192" y="5759"/>
                    <a:pt x="4018" y="5422"/>
                  </a:cubicBezTo>
                  <a:cubicBezTo>
                    <a:pt x="3913" y="5237"/>
                    <a:pt x="3832" y="5039"/>
                    <a:pt x="3646" y="4923"/>
                  </a:cubicBezTo>
                  <a:cubicBezTo>
                    <a:pt x="3623" y="4366"/>
                    <a:pt x="3658" y="3809"/>
                    <a:pt x="3611" y="3263"/>
                  </a:cubicBezTo>
                  <a:cubicBezTo>
                    <a:pt x="3588" y="2892"/>
                    <a:pt x="3611" y="2520"/>
                    <a:pt x="3623" y="2160"/>
                  </a:cubicBezTo>
                  <a:lnTo>
                    <a:pt x="3623" y="1789"/>
                  </a:lnTo>
                  <a:cubicBezTo>
                    <a:pt x="3623" y="1661"/>
                    <a:pt x="3646" y="1533"/>
                    <a:pt x="3658" y="1406"/>
                  </a:cubicBezTo>
                  <a:cubicBezTo>
                    <a:pt x="3426" y="1475"/>
                    <a:pt x="3205" y="1464"/>
                    <a:pt x="2973" y="1406"/>
                  </a:cubicBezTo>
                  <a:cubicBezTo>
                    <a:pt x="2787" y="1359"/>
                    <a:pt x="2601" y="1371"/>
                    <a:pt x="2392" y="1406"/>
                  </a:cubicBezTo>
                  <a:cubicBezTo>
                    <a:pt x="2404" y="1545"/>
                    <a:pt x="2427" y="1673"/>
                    <a:pt x="2427" y="1789"/>
                  </a:cubicBezTo>
                  <a:cubicBezTo>
                    <a:pt x="2439" y="2532"/>
                    <a:pt x="2439" y="3263"/>
                    <a:pt x="2450" y="3995"/>
                  </a:cubicBezTo>
                  <a:cubicBezTo>
                    <a:pt x="2427" y="4157"/>
                    <a:pt x="2450" y="4308"/>
                    <a:pt x="2474" y="4482"/>
                  </a:cubicBezTo>
                  <a:close/>
                  <a:moveTo>
                    <a:pt x="3844" y="999"/>
                  </a:moveTo>
                  <a:cubicBezTo>
                    <a:pt x="3844" y="744"/>
                    <a:pt x="3878" y="500"/>
                    <a:pt x="3832" y="268"/>
                  </a:cubicBezTo>
                  <a:cubicBezTo>
                    <a:pt x="3275" y="152"/>
                    <a:pt x="2741" y="210"/>
                    <a:pt x="2207" y="198"/>
                  </a:cubicBezTo>
                  <a:cubicBezTo>
                    <a:pt x="2079" y="198"/>
                    <a:pt x="1986" y="303"/>
                    <a:pt x="1974" y="442"/>
                  </a:cubicBezTo>
                  <a:cubicBezTo>
                    <a:pt x="1963" y="628"/>
                    <a:pt x="1986" y="802"/>
                    <a:pt x="2032" y="976"/>
                  </a:cubicBezTo>
                  <a:cubicBezTo>
                    <a:pt x="2044" y="1057"/>
                    <a:pt x="2102" y="1092"/>
                    <a:pt x="2172" y="1104"/>
                  </a:cubicBezTo>
                  <a:lnTo>
                    <a:pt x="2334" y="1104"/>
                  </a:lnTo>
                  <a:cubicBezTo>
                    <a:pt x="2543" y="1104"/>
                    <a:pt x="2741" y="1104"/>
                    <a:pt x="2950" y="1139"/>
                  </a:cubicBezTo>
                  <a:cubicBezTo>
                    <a:pt x="3124" y="1162"/>
                    <a:pt x="3298" y="1150"/>
                    <a:pt x="3472" y="1139"/>
                  </a:cubicBezTo>
                  <a:cubicBezTo>
                    <a:pt x="3588" y="1139"/>
                    <a:pt x="3727" y="1127"/>
                    <a:pt x="3844" y="9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1280625" y="313770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1"/>
                  </a:moveTo>
                  <a:cubicBezTo>
                    <a:pt x="279" y="349"/>
                    <a:pt x="163" y="268"/>
                    <a:pt x="47" y="210"/>
                  </a:cubicBezTo>
                  <a:cubicBezTo>
                    <a:pt x="24" y="198"/>
                    <a:pt x="0" y="140"/>
                    <a:pt x="24" y="117"/>
                  </a:cubicBezTo>
                  <a:cubicBezTo>
                    <a:pt x="35" y="36"/>
                    <a:pt x="105" y="12"/>
                    <a:pt x="209" y="1"/>
                  </a:cubicBezTo>
                  <a:cubicBezTo>
                    <a:pt x="279" y="1"/>
                    <a:pt x="360" y="12"/>
                    <a:pt x="395" y="82"/>
                  </a:cubicBezTo>
                  <a:cubicBezTo>
                    <a:pt x="418" y="94"/>
                    <a:pt x="418" y="128"/>
                    <a:pt x="418" y="140"/>
                  </a:cubicBezTo>
                  <a:cubicBezTo>
                    <a:pt x="430" y="198"/>
                    <a:pt x="442" y="256"/>
                    <a:pt x="453" y="3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1285550" y="3152500"/>
              <a:ext cx="10200" cy="6700"/>
            </a:xfrm>
            <a:custGeom>
              <a:rect b="b" l="l" r="r" t="t"/>
              <a:pathLst>
                <a:path extrusionOk="0" h="268" w="408">
                  <a:moveTo>
                    <a:pt x="361" y="1"/>
                  </a:moveTo>
                  <a:cubicBezTo>
                    <a:pt x="372" y="105"/>
                    <a:pt x="384" y="163"/>
                    <a:pt x="407" y="221"/>
                  </a:cubicBezTo>
                  <a:cubicBezTo>
                    <a:pt x="291" y="268"/>
                    <a:pt x="187" y="268"/>
                    <a:pt x="70" y="233"/>
                  </a:cubicBezTo>
                  <a:cubicBezTo>
                    <a:pt x="24" y="221"/>
                    <a:pt x="1" y="163"/>
                    <a:pt x="1" y="117"/>
                  </a:cubicBezTo>
                  <a:cubicBezTo>
                    <a:pt x="1" y="70"/>
                    <a:pt x="47" y="12"/>
                    <a:pt x="82" y="12"/>
                  </a:cubicBezTo>
                  <a:cubicBezTo>
                    <a:pt x="163" y="1"/>
                    <a:pt x="245" y="12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1282375" y="3103450"/>
              <a:ext cx="9300" cy="9600"/>
            </a:xfrm>
            <a:custGeom>
              <a:rect b="b" l="l" r="r" t="t"/>
              <a:pathLst>
                <a:path extrusionOk="0" h="384" w="372">
                  <a:moveTo>
                    <a:pt x="244" y="384"/>
                  </a:moveTo>
                  <a:cubicBezTo>
                    <a:pt x="174" y="326"/>
                    <a:pt x="93" y="268"/>
                    <a:pt x="58" y="210"/>
                  </a:cubicBezTo>
                  <a:cubicBezTo>
                    <a:pt x="0" y="152"/>
                    <a:pt x="23" y="59"/>
                    <a:pt x="93" y="36"/>
                  </a:cubicBezTo>
                  <a:cubicBezTo>
                    <a:pt x="186" y="1"/>
                    <a:pt x="255" y="1"/>
                    <a:pt x="314" y="70"/>
                  </a:cubicBezTo>
                  <a:cubicBezTo>
                    <a:pt x="372" y="128"/>
                    <a:pt x="360" y="210"/>
                    <a:pt x="314" y="279"/>
                  </a:cubicBezTo>
                  <a:cubicBezTo>
                    <a:pt x="302" y="303"/>
                    <a:pt x="267" y="326"/>
                    <a:pt x="244" y="3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81200" y="3076750"/>
              <a:ext cx="11925" cy="5825"/>
            </a:xfrm>
            <a:custGeom>
              <a:rect b="b" l="l" r="r" t="t"/>
              <a:pathLst>
                <a:path extrusionOk="0" h="233" w="477">
                  <a:moveTo>
                    <a:pt x="256" y="233"/>
                  </a:moveTo>
                  <a:cubicBezTo>
                    <a:pt x="105" y="233"/>
                    <a:pt x="1" y="175"/>
                    <a:pt x="24" y="117"/>
                  </a:cubicBezTo>
                  <a:cubicBezTo>
                    <a:pt x="70" y="1"/>
                    <a:pt x="175" y="12"/>
                    <a:pt x="256" y="12"/>
                  </a:cubicBezTo>
                  <a:cubicBezTo>
                    <a:pt x="395" y="1"/>
                    <a:pt x="477" y="59"/>
                    <a:pt x="465" y="128"/>
                  </a:cubicBezTo>
                  <a:cubicBezTo>
                    <a:pt x="430" y="198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1280925" y="3061950"/>
              <a:ext cx="9000" cy="6425"/>
            </a:xfrm>
            <a:custGeom>
              <a:rect b="b" l="l" r="r" t="t"/>
              <a:pathLst>
                <a:path extrusionOk="0" h="257" w="360">
                  <a:moveTo>
                    <a:pt x="186" y="244"/>
                  </a:moveTo>
                  <a:cubicBezTo>
                    <a:pt x="139" y="221"/>
                    <a:pt x="93" y="221"/>
                    <a:pt x="58" y="198"/>
                  </a:cubicBezTo>
                  <a:cubicBezTo>
                    <a:pt x="23" y="186"/>
                    <a:pt x="0" y="140"/>
                    <a:pt x="0" y="105"/>
                  </a:cubicBezTo>
                  <a:cubicBezTo>
                    <a:pt x="0" y="82"/>
                    <a:pt x="35" y="36"/>
                    <a:pt x="70" y="24"/>
                  </a:cubicBezTo>
                  <a:cubicBezTo>
                    <a:pt x="139" y="1"/>
                    <a:pt x="209" y="1"/>
                    <a:pt x="267" y="24"/>
                  </a:cubicBezTo>
                  <a:cubicBezTo>
                    <a:pt x="302" y="36"/>
                    <a:pt x="360" y="82"/>
                    <a:pt x="360" y="117"/>
                  </a:cubicBezTo>
                  <a:cubicBezTo>
                    <a:pt x="360" y="163"/>
                    <a:pt x="313" y="198"/>
                    <a:pt x="290" y="221"/>
                  </a:cubicBezTo>
                  <a:cubicBezTo>
                    <a:pt x="267" y="256"/>
                    <a:pt x="232" y="244"/>
                    <a:pt x="186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1282075" y="3091275"/>
              <a:ext cx="8450" cy="6100"/>
            </a:xfrm>
            <a:custGeom>
              <a:rect b="b" l="l" r="r" t="t"/>
              <a:pathLst>
                <a:path extrusionOk="0" h="244" w="338">
                  <a:moveTo>
                    <a:pt x="163" y="244"/>
                  </a:moveTo>
                  <a:cubicBezTo>
                    <a:pt x="151" y="244"/>
                    <a:pt x="105" y="232"/>
                    <a:pt x="82" y="198"/>
                  </a:cubicBezTo>
                  <a:cubicBezTo>
                    <a:pt x="0" y="151"/>
                    <a:pt x="24" y="58"/>
                    <a:pt x="93" y="23"/>
                  </a:cubicBezTo>
                  <a:cubicBezTo>
                    <a:pt x="117" y="12"/>
                    <a:pt x="163" y="0"/>
                    <a:pt x="209" y="0"/>
                  </a:cubicBezTo>
                  <a:cubicBezTo>
                    <a:pt x="279" y="0"/>
                    <a:pt x="326" y="35"/>
                    <a:pt x="326" y="93"/>
                  </a:cubicBezTo>
                  <a:cubicBezTo>
                    <a:pt x="337" y="186"/>
                    <a:pt x="267" y="244"/>
                    <a:pt x="163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1285550" y="3163250"/>
              <a:ext cx="7575" cy="6400"/>
            </a:xfrm>
            <a:custGeom>
              <a:rect b="b" l="l" r="r" t="t"/>
              <a:pathLst>
                <a:path extrusionOk="0" h="256" w="303">
                  <a:moveTo>
                    <a:pt x="175" y="256"/>
                  </a:moveTo>
                  <a:cubicBezTo>
                    <a:pt x="59" y="232"/>
                    <a:pt x="1" y="198"/>
                    <a:pt x="1" y="116"/>
                  </a:cubicBezTo>
                  <a:cubicBezTo>
                    <a:pt x="1" y="47"/>
                    <a:pt x="70" y="0"/>
                    <a:pt x="163" y="23"/>
                  </a:cubicBezTo>
                  <a:cubicBezTo>
                    <a:pt x="233" y="23"/>
                    <a:pt x="303" y="93"/>
                    <a:pt x="279" y="151"/>
                  </a:cubicBezTo>
                  <a:cubicBezTo>
                    <a:pt x="256" y="198"/>
                    <a:pt x="198" y="221"/>
                    <a:pt x="17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1282950" y="3121750"/>
              <a:ext cx="5825" cy="6400"/>
            </a:xfrm>
            <a:custGeom>
              <a:rect b="b" l="l" r="r" t="t"/>
              <a:pathLst>
                <a:path extrusionOk="0" h="256" w="233">
                  <a:moveTo>
                    <a:pt x="105" y="256"/>
                  </a:moveTo>
                  <a:cubicBezTo>
                    <a:pt x="70" y="209"/>
                    <a:pt x="35" y="174"/>
                    <a:pt x="12" y="128"/>
                  </a:cubicBezTo>
                  <a:cubicBezTo>
                    <a:pt x="0" y="70"/>
                    <a:pt x="35" y="23"/>
                    <a:pt x="82" y="12"/>
                  </a:cubicBezTo>
                  <a:cubicBezTo>
                    <a:pt x="140" y="0"/>
                    <a:pt x="221" y="23"/>
                    <a:pt x="221" y="81"/>
                  </a:cubicBezTo>
                  <a:cubicBezTo>
                    <a:pt x="232" y="174"/>
                    <a:pt x="198" y="232"/>
                    <a:pt x="10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1290200" y="3178625"/>
              <a:ext cx="6125" cy="4950"/>
            </a:xfrm>
            <a:custGeom>
              <a:rect b="b" l="l" r="r" t="t"/>
              <a:pathLst>
                <a:path extrusionOk="0" h="198" w="245">
                  <a:moveTo>
                    <a:pt x="244" y="70"/>
                  </a:moveTo>
                  <a:cubicBezTo>
                    <a:pt x="233" y="163"/>
                    <a:pt x="163" y="198"/>
                    <a:pt x="82" y="186"/>
                  </a:cubicBezTo>
                  <a:cubicBezTo>
                    <a:pt x="35" y="175"/>
                    <a:pt x="1" y="128"/>
                    <a:pt x="12" y="82"/>
                  </a:cubicBezTo>
                  <a:cubicBezTo>
                    <a:pt x="47" y="12"/>
                    <a:pt x="105" y="1"/>
                    <a:pt x="163" y="12"/>
                  </a:cubicBezTo>
                  <a:cubicBezTo>
                    <a:pt x="186" y="12"/>
                    <a:pt x="221" y="59"/>
                    <a:pt x="244" y="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220825" y="3192850"/>
              <a:ext cx="112925" cy="40650"/>
            </a:xfrm>
            <a:custGeom>
              <a:rect b="b" l="l" r="r" t="t"/>
              <a:pathLst>
                <a:path extrusionOk="0" h="1626" w="4517">
                  <a:moveTo>
                    <a:pt x="2462" y="0"/>
                  </a:moveTo>
                  <a:lnTo>
                    <a:pt x="3809" y="0"/>
                  </a:lnTo>
                  <a:cubicBezTo>
                    <a:pt x="3948" y="0"/>
                    <a:pt x="4053" y="35"/>
                    <a:pt x="4111" y="186"/>
                  </a:cubicBezTo>
                  <a:cubicBezTo>
                    <a:pt x="4227" y="465"/>
                    <a:pt x="4354" y="720"/>
                    <a:pt x="4470" y="999"/>
                  </a:cubicBezTo>
                  <a:cubicBezTo>
                    <a:pt x="4517" y="1103"/>
                    <a:pt x="4505" y="1219"/>
                    <a:pt x="4494" y="1335"/>
                  </a:cubicBezTo>
                  <a:cubicBezTo>
                    <a:pt x="4470" y="1394"/>
                    <a:pt x="4412" y="1463"/>
                    <a:pt x="4378" y="1486"/>
                  </a:cubicBezTo>
                  <a:cubicBezTo>
                    <a:pt x="4262" y="1568"/>
                    <a:pt x="4145" y="1626"/>
                    <a:pt x="4006" y="1626"/>
                  </a:cubicBezTo>
                  <a:lnTo>
                    <a:pt x="2195" y="1626"/>
                  </a:lnTo>
                  <a:cubicBezTo>
                    <a:pt x="2149" y="1626"/>
                    <a:pt x="2114" y="1626"/>
                    <a:pt x="2079" y="1602"/>
                  </a:cubicBezTo>
                  <a:cubicBezTo>
                    <a:pt x="1893" y="1521"/>
                    <a:pt x="1673" y="1533"/>
                    <a:pt x="1475" y="1533"/>
                  </a:cubicBezTo>
                  <a:cubicBezTo>
                    <a:pt x="1313" y="1533"/>
                    <a:pt x="1150" y="1533"/>
                    <a:pt x="988" y="1475"/>
                  </a:cubicBezTo>
                  <a:cubicBezTo>
                    <a:pt x="906" y="1452"/>
                    <a:pt x="790" y="1463"/>
                    <a:pt x="686" y="1463"/>
                  </a:cubicBezTo>
                  <a:lnTo>
                    <a:pt x="198" y="1463"/>
                  </a:lnTo>
                  <a:cubicBezTo>
                    <a:pt x="82" y="1463"/>
                    <a:pt x="36" y="1394"/>
                    <a:pt x="24" y="1289"/>
                  </a:cubicBezTo>
                  <a:cubicBezTo>
                    <a:pt x="1" y="1161"/>
                    <a:pt x="24" y="1022"/>
                    <a:pt x="117" y="929"/>
                  </a:cubicBezTo>
                  <a:cubicBezTo>
                    <a:pt x="221" y="825"/>
                    <a:pt x="326" y="709"/>
                    <a:pt x="384" y="546"/>
                  </a:cubicBezTo>
                  <a:cubicBezTo>
                    <a:pt x="430" y="430"/>
                    <a:pt x="512" y="349"/>
                    <a:pt x="581" y="256"/>
                  </a:cubicBezTo>
                  <a:cubicBezTo>
                    <a:pt x="616" y="233"/>
                    <a:pt x="663" y="209"/>
                    <a:pt x="686" y="198"/>
                  </a:cubicBezTo>
                  <a:cubicBezTo>
                    <a:pt x="732" y="186"/>
                    <a:pt x="790" y="186"/>
                    <a:pt x="802" y="151"/>
                  </a:cubicBezTo>
                  <a:cubicBezTo>
                    <a:pt x="872" y="0"/>
                    <a:pt x="1023" y="12"/>
                    <a:pt x="1150" y="12"/>
                  </a:cubicBezTo>
                  <a:cubicBezTo>
                    <a:pt x="1591" y="0"/>
                    <a:pt x="2021" y="0"/>
                    <a:pt x="2462" y="0"/>
                  </a:cubicBezTo>
                  <a:close/>
                  <a:moveTo>
                    <a:pt x="3762" y="244"/>
                  </a:moveTo>
                  <a:lnTo>
                    <a:pt x="1127" y="244"/>
                  </a:lnTo>
                  <a:cubicBezTo>
                    <a:pt x="988" y="244"/>
                    <a:pt x="872" y="314"/>
                    <a:pt x="814" y="407"/>
                  </a:cubicBezTo>
                  <a:cubicBezTo>
                    <a:pt x="651" y="604"/>
                    <a:pt x="523" y="836"/>
                    <a:pt x="384" y="1057"/>
                  </a:cubicBezTo>
                  <a:cubicBezTo>
                    <a:pt x="361" y="1068"/>
                    <a:pt x="384" y="1115"/>
                    <a:pt x="384" y="1161"/>
                  </a:cubicBezTo>
                  <a:lnTo>
                    <a:pt x="814" y="1161"/>
                  </a:lnTo>
                  <a:cubicBezTo>
                    <a:pt x="906" y="1161"/>
                    <a:pt x="1011" y="1173"/>
                    <a:pt x="1092" y="1196"/>
                  </a:cubicBezTo>
                  <a:cubicBezTo>
                    <a:pt x="1220" y="1243"/>
                    <a:pt x="1359" y="1254"/>
                    <a:pt x="1487" y="1254"/>
                  </a:cubicBezTo>
                  <a:cubicBezTo>
                    <a:pt x="1649" y="1254"/>
                    <a:pt x="1800" y="1231"/>
                    <a:pt x="1951" y="1277"/>
                  </a:cubicBezTo>
                  <a:cubicBezTo>
                    <a:pt x="2195" y="1359"/>
                    <a:pt x="2450" y="1335"/>
                    <a:pt x="2706" y="1347"/>
                  </a:cubicBezTo>
                  <a:lnTo>
                    <a:pt x="3890" y="1347"/>
                  </a:lnTo>
                  <a:cubicBezTo>
                    <a:pt x="4041" y="1347"/>
                    <a:pt x="4157" y="1335"/>
                    <a:pt x="4273" y="1173"/>
                  </a:cubicBezTo>
                  <a:cubicBezTo>
                    <a:pt x="4064" y="894"/>
                    <a:pt x="4029" y="546"/>
                    <a:pt x="3762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6"/>
          <p:cNvSpPr/>
          <p:nvPr/>
        </p:nvSpPr>
        <p:spPr>
          <a:xfrm rot="-290954">
            <a:off x="83173" y="3527901"/>
            <a:ext cx="477421" cy="47165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6"/>
          <p:cNvGrpSpPr/>
          <p:nvPr/>
        </p:nvGrpSpPr>
        <p:grpSpPr>
          <a:xfrm rot="-4044333">
            <a:off x="262800" y="4144473"/>
            <a:ext cx="1234481" cy="919854"/>
            <a:chOff x="1954550" y="2620525"/>
            <a:chExt cx="310850" cy="231625"/>
          </a:xfrm>
        </p:grpSpPr>
        <p:sp>
          <p:nvSpPr>
            <p:cNvPr id="363" name="Google Shape;363;p6"/>
            <p:cNvSpPr/>
            <p:nvPr/>
          </p:nvSpPr>
          <p:spPr>
            <a:xfrm>
              <a:off x="1954550" y="2620525"/>
              <a:ext cx="310850" cy="231625"/>
            </a:xfrm>
            <a:custGeom>
              <a:rect b="b" l="l" r="r" t="t"/>
              <a:pathLst>
                <a:path extrusionOk="0" h="9265" w="12434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2115625" y="2668975"/>
              <a:ext cx="62700" cy="44450"/>
            </a:xfrm>
            <a:custGeom>
              <a:rect b="b" l="l" r="r" t="t"/>
              <a:pathLst>
                <a:path extrusionOk="0" h="1778" w="2508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2021300" y="2692200"/>
              <a:ext cx="10750" cy="104500"/>
            </a:xfrm>
            <a:custGeom>
              <a:rect b="b" l="l" r="r" t="t"/>
              <a:pathLst>
                <a:path extrusionOk="0" h="4180" w="43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2053800" y="2689300"/>
              <a:ext cx="13950" cy="108000"/>
            </a:xfrm>
            <a:custGeom>
              <a:rect b="b" l="l" r="r" t="t"/>
              <a:pathLst>
                <a:path extrusionOk="0" h="4320" w="558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2081375" y="2683500"/>
              <a:ext cx="15700" cy="113500"/>
            </a:xfrm>
            <a:custGeom>
              <a:rect b="b" l="l" r="r" t="t"/>
              <a:pathLst>
                <a:path extrusionOk="0" h="4540" w="628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2165550" y="2722975"/>
              <a:ext cx="12200" cy="58650"/>
            </a:xfrm>
            <a:custGeom>
              <a:rect b="b" l="l" r="r" t="t"/>
              <a:pathLst>
                <a:path extrusionOk="0" h="2346" w="488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2140575" y="2727600"/>
              <a:ext cx="13100" cy="56925"/>
            </a:xfrm>
            <a:custGeom>
              <a:rect b="b" l="l" r="r" t="t"/>
              <a:pathLst>
                <a:path extrusionOk="0" h="2277" w="524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2121125" y="2724125"/>
              <a:ext cx="9900" cy="43850"/>
            </a:xfrm>
            <a:custGeom>
              <a:rect b="b" l="l" r="r" t="t"/>
              <a:pathLst>
                <a:path extrusionOk="0" h="1754" w="396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2126075" y="2779275"/>
              <a:ext cx="4075" cy="3800"/>
            </a:xfrm>
            <a:custGeom>
              <a:rect b="b" l="l" r="r" t="t"/>
              <a:pathLst>
                <a:path extrusionOk="0" h="152" w="163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6"/>
          <p:cNvGrpSpPr/>
          <p:nvPr/>
        </p:nvGrpSpPr>
        <p:grpSpPr>
          <a:xfrm rot="-1012302">
            <a:off x="353529" y="2777724"/>
            <a:ext cx="417388" cy="653682"/>
            <a:chOff x="683900" y="3612800"/>
            <a:chExt cx="105100" cy="164600"/>
          </a:xfrm>
        </p:grpSpPr>
        <p:sp>
          <p:nvSpPr>
            <p:cNvPr id="373" name="Google Shape;373;p6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6"/>
          <p:cNvGrpSpPr/>
          <p:nvPr/>
        </p:nvGrpSpPr>
        <p:grpSpPr>
          <a:xfrm rot="2203129">
            <a:off x="1587612" y="4469229"/>
            <a:ext cx="239083" cy="580024"/>
            <a:chOff x="1282375" y="3450000"/>
            <a:chExt cx="64725" cy="157025"/>
          </a:xfrm>
        </p:grpSpPr>
        <p:sp>
          <p:nvSpPr>
            <p:cNvPr id="376" name="Google Shape;376;p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6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380" name="Google Shape;380;p6"/>
          <p:cNvSpPr txBox="1"/>
          <p:nvPr>
            <p:ph idx="1" type="subTitle"/>
          </p:nvPr>
        </p:nvSpPr>
        <p:spPr>
          <a:xfrm>
            <a:off x="1958550" y="1540956"/>
            <a:ext cx="5226900" cy="25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AND_BODY_2">
    <p:bg>
      <p:bgPr>
        <a:solidFill>
          <a:schemeClr val="accent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"/>
          <p:cNvSpPr txBox="1"/>
          <p:nvPr>
            <p:ph idx="1" type="subTitle"/>
          </p:nvPr>
        </p:nvSpPr>
        <p:spPr>
          <a:xfrm>
            <a:off x="719975" y="1244200"/>
            <a:ext cx="35436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83" name="Google Shape;383;p7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384" name="Google Shape;384;p7"/>
          <p:cNvGrpSpPr/>
          <p:nvPr/>
        </p:nvGrpSpPr>
        <p:grpSpPr>
          <a:xfrm flipH="1" rot="-1403612">
            <a:off x="7449365" y="-167799"/>
            <a:ext cx="933827" cy="906562"/>
            <a:chOff x="1428925" y="2779850"/>
            <a:chExt cx="216825" cy="210450"/>
          </a:xfrm>
        </p:grpSpPr>
        <p:sp>
          <p:nvSpPr>
            <p:cNvPr id="385" name="Google Shape;385;p7"/>
            <p:cNvSpPr/>
            <p:nvPr/>
          </p:nvSpPr>
          <p:spPr>
            <a:xfrm>
              <a:off x="1428925" y="2779850"/>
              <a:ext cx="216825" cy="210450"/>
            </a:xfrm>
            <a:custGeom>
              <a:rect b="b" l="l" r="r" t="t"/>
              <a:pathLst>
                <a:path extrusionOk="0" h="8418" w="8673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494525" y="2863725"/>
              <a:ext cx="82150" cy="81300"/>
            </a:xfrm>
            <a:custGeom>
              <a:rect b="b" l="l" r="r" t="t"/>
              <a:pathLst>
                <a:path extrusionOk="0" h="3252" w="3286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7"/>
          <p:cNvGrpSpPr/>
          <p:nvPr/>
        </p:nvGrpSpPr>
        <p:grpSpPr>
          <a:xfrm flipH="1" rot="1184074">
            <a:off x="8073789" y="853954"/>
            <a:ext cx="946251" cy="568145"/>
            <a:chOff x="3404153" y="3858690"/>
            <a:chExt cx="195697" cy="117494"/>
          </a:xfrm>
        </p:grpSpPr>
        <p:sp>
          <p:nvSpPr>
            <p:cNvPr id="388" name="Google Shape;388;p7"/>
            <p:cNvSpPr/>
            <p:nvPr/>
          </p:nvSpPr>
          <p:spPr>
            <a:xfrm rot="2215357">
              <a:off x="3427764" y="3867620"/>
              <a:ext cx="62996" cy="99633"/>
            </a:xfrm>
            <a:custGeom>
              <a:rect b="b" l="l" r="r" t="t"/>
              <a:pathLst>
                <a:path extrusionOk="0" h="3985" w="2520">
                  <a:moveTo>
                    <a:pt x="1670" y="258"/>
                  </a:moveTo>
                  <a:cubicBezTo>
                    <a:pt x="1904" y="258"/>
                    <a:pt x="2092" y="457"/>
                    <a:pt x="2113" y="778"/>
                  </a:cubicBezTo>
                  <a:cubicBezTo>
                    <a:pt x="2136" y="1045"/>
                    <a:pt x="2067" y="1242"/>
                    <a:pt x="2020" y="1439"/>
                  </a:cubicBezTo>
                  <a:lnTo>
                    <a:pt x="1939" y="1823"/>
                  </a:lnTo>
                  <a:cubicBezTo>
                    <a:pt x="1846" y="1741"/>
                    <a:pt x="1742" y="1648"/>
                    <a:pt x="1649" y="1614"/>
                  </a:cubicBezTo>
                  <a:cubicBezTo>
                    <a:pt x="1460" y="1507"/>
                    <a:pt x="1219" y="1435"/>
                    <a:pt x="991" y="1435"/>
                  </a:cubicBezTo>
                  <a:cubicBezTo>
                    <a:pt x="897" y="1435"/>
                    <a:pt x="805" y="1447"/>
                    <a:pt x="720" y="1474"/>
                  </a:cubicBezTo>
                  <a:cubicBezTo>
                    <a:pt x="813" y="1161"/>
                    <a:pt x="975" y="778"/>
                    <a:pt x="1208" y="511"/>
                  </a:cubicBezTo>
                  <a:cubicBezTo>
                    <a:pt x="1360" y="336"/>
                    <a:pt x="1524" y="258"/>
                    <a:pt x="1670" y="258"/>
                  </a:cubicBezTo>
                  <a:close/>
                  <a:moveTo>
                    <a:pt x="963" y="1738"/>
                  </a:moveTo>
                  <a:cubicBezTo>
                    <a:pt x="990" y="1738"/>
                    <a:pt x="1017" y="1739"/>
                    <a:pt x="1045" y="1741"/>
                  </a:cubicBezTo>
                  <a:cubicBezTo>
                    <a:pt x="1231" y="1753"/>
                    <a:pt x="1428" y="1811"/>
                    <a:pt x="1568" y="1927"/>
                  </a:cubicBezTo>
                  <a:cubicBezTo>
                    <a:pt x="1718" y="2032"/>
                    <a:pt x="1765" y="2113"/>
                    <a:pt x="1800" y="2275"/>
                  </a:cubicBezTo>
                  <a:cubicBezTo>
                    <a:pt x="1730" y="2542"/>
                    <a:pt x="1626" y="2786"/>
                    <a:pt x="1533" y="3030"/>
                  </a:cubicBezTo>
                  <a:cubicBezTo>
                    <a:pt x="1475" y="3146"/>
                    <a:pt x="1440" y="3274"/>
                    <a:pt x="1359" y="3378"/>
                  </a:cubicBezTo>
                  <a:cubicBezTo>
                    <a:pt x="1146" y="3651"/>
                    <a:pt x="964" y="3749"/>
                    <a:pt x="815" y="3749"/>
                  </a:cubicBezTo>
                  <a:cubicBezTo>
                    <a:pt x="533" y="3749"/>
                    <a:pt x="371" y="3398"/>
                    <a:pt x="349" y="3216"/>
                  </a:cubicBezTo>
                  <a:cubicBezTo>
                    <a:pt x="314" y="2786"/>
                    <a:pt x="499" y="2275"/>
                    <a:pt x="558" y="2090"/>
                  </a:cubicBezTo>
                  <a:cubicBezTo>
                    <a:pt x="581" y="2020"/>
                    <a:pt x="616" y="1904"/>
                    <a:pt x="639" y="1753"/>
                  </a:cubicBezTo>
                  <a:cubicBezTo>
                    <a:pt x="750" y="1753"/>
                    <a:pt x="854" y="1738"/>
                    <a:pt x="963" y="1738"/>
                  </a:cubicBezTo>
                  <a:close/>
                  <a:moveTo>
                    <a:pt x="1746" y="1"/>
                  </a:moveTo>
                  <a:cubicBezTo>
                    <a:pt x="1661" y="1"/>
                    <a:pt x="1574" y="19"/>
                    <a:pt x="1486" y="58"/>
                  </a:cubicBezTo>
                  <a:cubicBezTo>
                    <a:pt x="1161" y="197"/>
                    <a:pt x="952" y="464"/>
                    <a:pt x="790" y="754"/>
                  </a:cubicBezTo>
                  <a:cubicBezTo>
                    <a:pt x="581" y="1114"/>
                    <a:pt x="465" y="1532"/>
                    <a:pt x="349" y="1892"/>
                  </a:cubicBezTo>
                  <a:cubicBezTo>
                    <a:pt x="209" y="2345"/>
                    <a:pt x="0" y="2983"/>
                    <a:pt x="163" y="3459"/>
                  </a:cubicBezTo>
                  <a:cubicBezTo>
                    <a:pt x="279" y="3837"/>
                    <a:pt x="506" y="3984"/>
                    <a:pt x="754" y="3984"/>
                  </a:cubicBezTo>
                  <a:cubicBezTo>
                    <a:pt x="1101" y="3984"/>
                    <a:pt x="1489" y="3695"/>
                    <a:pt x="1672" y="3343"/>
                  </a:cubicBezTo>
                  <a:cubicBezTo>
                    <a:pt x="1974" y="2786"/>
                    <a:pt x="2148" y="2136"/>
                    <a:pt x="2287" y="1509"/>
                  </a:cubicBezTo>
                  <a:cubicBezTo>
                    <a:pt x="2380" y="1126"/>
                    <a:pt x="2519" y="627"/>
                    <a:pt x="2252" y="279"/>
                  </a:cubicBezTo>
                  <a:cubicBezTo>
                    <a:pt x="2123" y="100"/>
                    <a:pt x="1942" y="1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3538050" y="3867325"/>
              <a:ext cx="61800" cy="99475"/>
            </a:xfrm>
            <a:custGeom>
              <a:rect b="b" l="l" r="r" t="t"/>
              <a:pathLst>
                <a:path extrusionOk="0" h="3979" w="2472">
                  <a:moveTo>
                    <a:pt x="698" y="281"/>
                  </a:moveTo>
                  <a:cubicBezTo>
                    <a:pt x="841" y="281"/>
                    <a:pt x="998" y="352"/>
                    <a:pt x="1138" y="500"/>
                  </a:cubicBezTo>
                  <a:cubicBezTo>
                    <a:pt x="1312" y="686"/>
                    <a:pt x="1370" y="895"/>
                    <a:pt x="1451" y="1069"/>
                  </a:cubicBezTo>
                  <a:cubicBezTo>
                    <a:pt x="1544" y="1232"/>
                    <a:pt x="1614" y="1394"/>
                    <a:pt x="1683" y="1580"/>
                  </a:cubicBezTo>
                  <a:cubicBezTo>
                    <a:pt x="1613" y="1562"/>
                    <a:pt x="1535" y="1555"/>
                    <a:pt x="1457" y="1555"/>
                  </a:cubicBezTo>
                  <a:cubicBezTo>
                    <a:pt x="1332" y="1555"/>
                    <a:pt x="1208" y="1575"/>
                    <a:pt x="1115" y="1603"/>
                  </a:cubicBezTo>
                  <a:cubicBezTo>
                    <a:pt x="824" y="1696"/>
                    <a:pt x="650" y="1882"/>
                    <a:pt x="557" y="2137"/>
                  </a:cubicBezTo>
                  <a:cubicBezTo>
                    <a:pt x="406" y="1789"/>
                    <a:pt x="232" y="1301"/>
                    <a:pt x="244" y="849"/>
                  </a:cubicBezTo>
                  <a:cubicBezTo>
                    <a:pt x="258" y="479"/>
                    <a:pt x="459" y="281"/>
                    <a:pt x="698" y="281"/>
                  </a:cubicBezTo>
                  <a:close/>
                  <a:moveTo>
                    <a:pt x="1289" y="1766"/>
                  </a:moveTo>
                  <a:cubicBezTo>
                    <a:pt x="1405" y="1766"/>
                    <a:pt x="1521" y="1766"/>
                    <a:pt x="1637" y="1812"/>
                  </a:cubicBezTo>
                  <a:cubicBezTo>
                    <a:pt x="1718" y="1835"/>
                    <a:pt x="1742" y="1847"/>
                    <a:pt x="1788" y="1870"/>
                  </a:cubicBezTo>
                  <a:cubicBezTo>
                    <a:pt x="1892" y="2114"/>
                    <a:pt x="1962" y="2369"/>
                    <a:pt x="2032" y="2636"/>
                  </a:cubicBezTo>
                  <a:cubicBezTo>
                    <a:pt x="2067" y="2764"/>
                    <a:pt x="2125" y="2880"/>
                    <a:pt x="2125" y="3008"/>
                  </a:cubicBezTo>
                  <a:cubicBezTo>
                    <a:pt x="2131" y="3554"/>
                    <a:pt x="1930" y="3713"/>
                    <a:pt x="1712" y="3713"/>
                  </a:cubicBezTo>
                  <a:cubicBezTo>
                    <a:pt x="1526" y="3713"/>
                    <a:pt x="1327" y="3598"/>
                    <a:pt x="1231" y="3507"/>
                  </a:cubicBezTo>
                  <a:cubicBezTo>
                    <a:pt x="929" y="3182"/>
                    <a:pt x="755" y="2683"/>
                    <a:pt x="685" y="2486"/>
                  </a:cubicBezTo>
                  <a:cubicBezTo>
                    <a:pt x="673" y="2451"/>
                    <a:pt x="639" y="2369"/>
                    <a:pt x="592" y="2288"/>
                  </a:cubicBezTo>
                  <a:cubicBezTo>
                    <a:pt x="708" y="1998"/>
                    <a:pt x="975" y="1777"/>
                    <a:pt x="1289" y="1766"/>
                  </a:cubicBezTo>
                  <a:close/>
                  <a:moveTo>
                    <a:pt x="705" y="1"/>
                  </a:moveTo>
                  <a:cubicBezTo>
                    <a:pt x="480" y="1"/>
                    <a:pt x="292" y="100"/>
                    <a:pt x="174" y="326"/>
                  </a:cubicBezTo>
                  <a:cubicBezTo>
                    <a:pt x="12" y="651"/>
                    <a:pt x="0" y="965"/>
                    <a:pt x="58" y="1301"/>
                  </a:cubicBezTo>
                  <a:cubicBezTo>
                    <a:pt x="128" y="1708"/>
                    <a:pt x="302" y="2114"/>
                    <a:pt x="441" y="2474"/>
                  </a:cubicBezTo>
                  <a:cubicBezTo>
                    <a:pt x="592" y="2927"/>
                    <a:pt x="848" y="3554"/>
                    <a:pt x="1266" y="3821"/>
                  </a:cubicBezTo>
                  <a:cubicBezTo>
                    <a:pt x="1430" y="3931"/>
                    <a:pt x="1581" y="3979"/>
                    <a:pt x="1714" y="3979"/>
                  </a:cubicBezTo>
                  <a:cubicBezTo>
                    <a:pt x="2210" y="3979"/>
                    <a:pt x="2472" y="3320"/>
                    <a:pt x="2380" y="2799"/>
                  </a:cubicBezTo>
                  <a:cubicBezTo>
                    <a:pt x="2264" y="2172"/>
                    <a:pt x="2009" y="1545"/>
                    <a:pt x="1718" y="965"/>
                  </a:cubicBezTo>
                  <a:cubicBezTo>
                    <a:pt x="1544" y="616"/>
                    <a:pt x="1335" y="129"/>
                    <a:pt x="906" y="24"/>
                  </a:cubicBezTo>
                  <a:cubicBezTo>
                    <a:pt x="836" y="9"/>
                    <a:pt x="769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7"/>
          <p:cNvSpPr/>
          <p:nvPr/>
        </p:nvSpPr>
        <p:spPr>
          <a:xfrm rot="-1076836">
            <a:off x="8665835" y="124950"/>
            <a:ext cx="733306" cy="1031368"/>
          </a:xfrm>
          <a:custGeom>
            <a:rect b="b" l="l" r="r" t="t"/>
            <a:pathLst>
              <a:path extrusionOk="0" h="9879" w="7024">
                <a:moveTo>
                  <a:pt x="2616" y="277"/>
                </a:moveTo>
                <a:cubicBezTo>
                  <a:pt x="2726" y="277"/>
                  <a:pt x="2878" y="311"/>
                  <a:pt x="2868" y="430"/>
                </a:cubicBezTo>
                <a:cubicBezTo>
                  <a:pt x="2845" y="581"/>
                  <a:pt x="2578" y="720"/>
                  <a:pt x="2438" y="779"/>
                </a:cubicBezTo>
                <a:cubicBezTo>
                  <a:pt x="1997" y="987"/>
                  <a:pt x="1510" y="1173"/>
                  <a:pt x="1045" y="1313"/>
                </a:cubicBezTo>
                <a:cubicBezTo>
                  <a:pt x="958" y="1337"/>
                  <a:pt x="806" y="1389"/>
                  <a:pt x="676" y="1389"/>
                </a:cubicBezTo>
                <a:cubicBezTo>
                  <a:pt x="564" y="1389"/>
                  <a:pt x="469" y="1350"/>
                  <a:pt x="453" y="1220"/>
                </a:cubicBezTo>
                <a:cubicBezTo>
                  <a:pt x="418" y="1034"/>
                  <a:pt x="894" y="802"/>
                  <a:pt x="1034" y="744"/>
                </a:cubicBezTo>
                <a:cubicBezTo>
                  <a:pt x="1510" y="546"/>
                  <a:pt x="1986" y="337"/>
                  <a:pt x="2566" y="279"/>
                </a:cubicBezTo>
                <a:cubicBezTo>
                  <a:pt x="2581" y="278"/>
                  <a:pt x="2598" y="277"/>
                  <a:pt x="2616" y="277"/>
                </a:cubicBezTo>
                <a:close/>
                <a:moveTo>
                  <a:pt x="3088" y="697"/>
                </a:moveTo>
                <a:cubicBezTo>
                  <a:pt x="3147" y="825"/>
                  <a:pt x="3205" y="964"/>
                  <a:pt x="3251" y="1080"/>
                </a:cubicBezTo>
                <a:cubicBezTo>
                  <a:pt x="3332" y="1313"/>
                  <a:pt x="3379" y="1591"/>
                  <a:pt x="3483" y="1835"/>
                </a:cubicBezTo>
                <a:cubicBezTo>
                  <a:pt x="3379" y="1951"/>
                  <a:pt x="3274" y="2032"/>
                  <a:pt x="3181" y="2137"/>
                </a:cubicBezTo>
                <a:cubicBezTo>
                  <a:pt x="3135" y="1951"/>
                  <a:pt x="3042" y="1754"/>
                  <a:pt x="2984" y="1603"/>
                </a:cubicBezTo>
                <a:lnTo>
                  <a:pt x="2775" y="941"/>
                </a:lnTo>
                <a:cubicBezTo>
                  <a:pt x="2891" y="871"/>
                  <a:pt x="3007" y="802"/>
                  <a:pt x="3088" y="697"/>
                </a:cubicBezTo>
                <a:close/>
                <a:moveTo>
                  <a:pt x="2659" y="1011"/>
                </a:moveTo>
                <a:cubicBezTo>
                  <a:pt x="2787" y="1394"/>
                  <a:pt x="2914" y="1835"/>
                  <a:pt x="3100" y="2206"/>
                </a:cubicBezTo>
                <a:cubicBezTo>
                  <a:pt x="3019" y="2288"/>
                  <a:pt x="2949" y="2334"/>
                  <a:pt x="2845" y="2381"/>
                </a:cubicBezTo>
                <a:cubicBezTo>
                  <a:pt x="2845" y="2206"/>
                  <a:pt x="2775" y="2044"/>
                  <a:pt x="2717" y="1881"/>
                </a:cubicBezTo>
                <a:cubicBezTo>
                  <a:pt x="2612" y="1626"/>
                  <a:pt x="2508" y="1371"/>
                  <a:pt x="2392" y="1138"/>
                </a:cubicBezTo>
                <a:lnTo>
                  <a:pt x="2380" y="1138"/>
                </a:lnTo>
                <a:cubicBezTo>
                  <a:pt x="2438" y="1104"/>
                  <a:pt x="2496" y="1080"/>
                  <a:pt x="2566" y="1046"/>
                </a:cubicBezTo>
                <a:lnTo>
                  <a:pt x="2659" y="1011"/>
                </a:lnTo>
                <a:close/>
                <a:moveTo>
                  <a:pt x="674" y="1707"/>
                </a:moveTo>
                <a:cubicBezTo>
                  <a:pt x="674" y="1881"/>
                  <a:pt x="813" y="2044"/>
                  <a:pt x="871" y="2206"/>
                </a:cubicBezTo>
                <a:cubicBezTo>
                  <a:pt x="941" y="2392"/>
                  <a:pt x="987" y="2648"/>
                  <a:pt x="1068" y="2833"/>
                </a:cubicBezTo>
                <a:cubicBezTo>
                  <a:pt x="999" y="2822"/>
                  <a:pt x="929" y="2787"/>
                  <a:pt x="871" y="2764"/>
                </a:cubicBezTo>
                <a:cubicBezTo>
                  <a:pt x="848" y="2740"/>
                  <a:pt x="825" y="2740"/>
                  <a:pt x="813" y="2729"/>
                </a:cubicBezTo>
                <a:cubicBezTo>
                  <a:pt x="732" y="2543"/>
                  <a:pt x="662" y="2357"/>
                  <a:pt x="604" y="2183"/>
                </a:cubicBezTo>
                <a:cubicBezTo>
                  <a:pt x="558" y="2032"/>
                  <a:pt x="534" y="1858"/>
                  <a:pt x="488" y="1707"/>
                </a:cubicBezTo>
                <a:close/>
                <a:moveTo>
                  <a:pt x="2311" y="1150"/>
                </a:moveTo>
                <a:cubicBezTo>
                  <a:pt x="2345" y="1533"/>
                  <a:pt x="2496" y="2090"/>
                  <a:pt x="2729" y="2427"/>
                </a:cubicBezTo>
                <a:cubicBezTo>
                  <a:pt x="2624" y="2485"/>
                  <a:pt x="2508" y="2543"/>
                  <a:pt x="2392" y="2590"/>
                </a:cubicBezTo>
                <a:cubicBezTo>
                  <a:pt x="2229" y="2648"/>
                  <a:pt x="1986" y="2729"/>
                  <a:pt x="1742" y="2787"/>
                </a:cubicBezTo>
                <a:lnTo>
                  <a:pt x="1695" y="2706"/>
                </a:lnTo>
                <a:cubicBezTo>
                  <a:pt x="1672" y="2613"/>
                  <a:pt x="1637" y="2532"/>
                  <a:pt x="1614" y="2450"/>
                </a:cubicBezTo>
                <a:cubicBezTo>
                  <a:pt x="1606" y="2439"/>
                  <a:pt x="1592" y="2433"/>
                  <a:pt x="1578" y="2433"/>
                </a:cubicBezTo>
                <a:cubicBezTo>
                  <a:pt x="1548" y="2433"/>
                  <a:pt x="1517" y="2454"/>
                  <a:pt x="1533" y="2485"/>
                </a:cubicBezTo>
                <a:cubicBezTo>
                  <a:pt x="1568" y="2578"/>
                  <a:pt x="1579" y="2671"/>
                  <a:pt x="1614" y="2775"/>
                </a:cubicBezTo>
                <a:cubicBezTo>
                  <a:pt x="1614" y="2787"/>
                  <a:pt x="1626" y="2810"/>
                  <a:pt x="1626" y="2822"/>
                </a:cubicBezTo>
                <a:cubicBezTo>
                  <a:pt x="1498" y="2833"/>
                  <a:pt x="1382" y="2845"/>
                  <a:pt x="1266" y="2845"/>
                </a:cubicBezTo>
                <a:cubicBezTo>
                  <a:pt x="1243" y="2613"/>
                  <a:pt x="1103" y="2381"/>
                  <a:pt x="1010" y="2183"/>
                </a:cubicBezTo>
                <a:cubicBezTo>
                  <a:pt x="987" y="2044"/>
                  <a:pt x="976" y="1800"/>
                  <a:pt x="871" y="1672"/>
                </a:cubicBezTo>
                <a:cubicBezTo>
                  <a:pt x="952" y="1661"/>
                  <a:pt x="1034" y="1626"/>
                  <a:pt x="1092" y="1614"/>
                </a:cubicBezTo>
                <a:lnTo>
                  <a:pt x="1219" y="1568"/>
                </a:lnTo>
                <a:cubicBezTo>
                  <a:pt x="1266" y="1684"/>
                  <a:pt x="1301" y="1823"/>
                  <a:pt x="1347" y="1939"/>
                </a:cubicBezTo>
                <a:cubicBezTo>
                  <a:pt x="1394" y="2067"/>
                  <a:pt x="1405" y="2241"/>
                  <a:pt x="1510" y="2357"/>
                </a:cubicBezTo>
                <a:cubicBezTo>
                  <a:pt x="1514" y="2362"/>
                  <a:pt x="1525" y="2365"/>
                  <a:pt x="1536" y="2365"/>
                </a:cubicBezTo>
                <a:cubicBezTo>
                  <a:pt x="1552" y="2365"/>
                  <a:pt x="1568" y="2359"/>
                  <a:pt x="1568" y="2346"/>
                </a:cubicBezTo>
                <a:cubicBezTo>
                  <a:pt x="1614" y="2195"/>
                  <a:pt x="1533" y="2021"/>
                  <a:pt x="1510" y="1881"/>
                </a:cubicBezTo>
                <a:cubicBezTo>
                  <a:pt x="1475" y="1742"/>
                  <a:pt x="1440" y="1626"/>
                  <a:pt x="1394" y="1510"/>
                </a:cubicBezTo>
                <a:cubicBezTo>
                  <a:pt x="1707" y="1417"/>
                  <a:pt x="2020" y="1278"/>
                  <a:pt x="2311" y="1150"/>
                </a:cubicBezTo>
                <a:close/>
                <a:moveTo>
                  <a:pt x="3402" y="2392"/>
                </a:moveTo>
                <a:cubicBezTo>
                  <a:pt x="3448" y="2613"/>
                  <a:pt x="3611" y="2775"/>
                  <a:pt x="3831" y="2915"/>
                </a:cubicBezTo>
                <a:cubicBezTo>
                  <a:pt x="4377" y="3286"/>
                  <a:pt x="4841" y="3205"/>
                  <a:pt x="5201" y="3867"/>
                </a:cubicBezTo>
                <a:cubicBezTo>
                  <a:pt x="5201" y="3878"/>
                  <a:pt x="5225" y="3890"/>
                  <a:pt x="5225" y="3890"/>
                </a:cubicBezTo>
                <a:cubicBezTo>
                  <a:pt x="4717" y="4876"/>
                  <a:pt x="3328" y="5422"/>
                  <a:pt x="2140" y="5422"/>
                </a:cubicBezTo>
                <a:cubicBezTo>
                  <a:pt x="1860" y="5422"/>
                  <a:pt x="1591" y="5391"/>
                  <a:pt x="1347" y="5329"/>
                </a:cubicBezTo>
                <a:cubicBezTo>
                  <a:pt x="1347" y="4552"/>
                  <a:pt x="1823" y="3832"/>
                  <a:pt x="1417" y="3135"/>
                </a:cubicBezTo>
                <a:cubicBezTo>
                  <a:pt x="1811" y="3124"/>
                  <a:pt x="2253" y="2996"/>
                  <a:pt x="2520" y="2891"/>
                </a:cubicBezTo>
                <a:cubicBezTo>
                  <a:pt x="2798" y="2787"/>
                  <a:pt x="3147" y="2624"/>
                  <a:pt x="3402" y="2392"/>
                </a:cubicBezTo>
                <a:close/>
                <a:moveTo>
                  <a:pt x="5329" y="4064"/>
                </a:moveTo>
                <a:cubicBezTo>
                  <a:pt x="5747" y="4877"/>
                  <a:pt x="5991" y="5782"/>
                  <a:pt x="6293" y="6641"/>
                </a:cubicBezTo>
                <a:cubicBezTo>
                  <a:pt x="5635" y="7768"/>
                  <a:pt x="4424" y="8307"/>
                  <a:pt x="3193" y="8307"/>
                </a:cubicBezTo>
                <a:cubicBezTo>
                  <a:pt x="2838" y="8307"/>
                  <a:pt x="2482" y="8262"/>
                  <a:pt x="2137" y="8174"/>
                </a:cubicBezTo>
                <a:cubicBezTo>
                  <a:pt x="1800" y="7349"/>
                  <a:pt x="1510" y="6479"/>
                  <a:pt x="1382" y="5608"/>
                </a:cubicBezTo>
                <a:lnTo>
                  <a:pt x="1382" y="5608"/>
                </a:lnTo>
                <a:cubicBezTo>
                  <a:pt x="1625" y="5675"/>
                  <a:pt x="1891" y="5707"/>
                  <a:pt x="2168" y="5707"/>
                </a:cubicBezTo>
                <a:cubicBezTo>
                  <a:pt x="3386" y="5707"/>
                  <a:pt x="4809" y="5086"/>
                  <a:pt x="5329" y="4064"/>
                </a:cubicBezTo>
                <a:close/>
                <a:moveTo>
                  <a:pt x="6385" y="6908"/>
                </a:moveTo>
                <a:cubicBezTo>
                  <a:pt x="6490" y="7198"/>
                  <a:pt x="6606" y="7477"/>
                  <a:pt x="6734" y="7756"/>
                </a:cubicBezTo>
                <a:cubicBezTo>
                  <a:pt x="6745" y="7779"/>
                  <a:pt x="6757" y="7790"/>
                  <a:pt x="6792" y="7814"/>
                </a:cubicBezTo>
                <a:cubicBezTo>
                  <a:pt x="6170" y="8958"/>
                  <a:pt x="4708" y="9487"/>
                  <a:pt x="3515" y="9487"/>
                </a:cubicBezTo>
                <a:cubicBezTo>
                  <a:pt x="3172" y="9487"/>
                  <a:pt x="2850" y="9443"/>
                  <a:pt x="2578" y="9358"/>
                </a:cubicBezTo>
                <a:cubicBezTo>
                  <a:pt x="2462" y="9091"/>
                  <a:pt x="2345" y="8812"/>
                  <a:pt x="2253" y="8522"/>
                </a:cubicBezTo>
                <a:lnTo>
                  <a:pt x="2253" y="8522"/>
                </a:lnTo>
                <a:cubicBezTo>
                  <a:pt x="2490" y="8608"/>
                  <a:pt x="2758" y="8642"/>
                  <a:pt x="3033" y="8642"/>
                </a:cubicBezTo>
                <a:cubicBezTo>
                  <a:pt x="3578" y="8642"/>
                  <a:pt x="4154" y="8506"/>
                  <a:pt x="4586" y="8359"/>
                </a:cubicBezTo>
                <a:cubicBezTo>
                  <a:pt x="5341" y="8092"/>
                  <a:pt x="6002" y="7616"/>
                  <a:pt x="6385" y="6908"/>
                </a:cubicBezTo>
                <a:close/>
                <a:moveTo>
                  <a:pt x="2661" y="1"/>
                </a:moveTo>
                <a:cubicBezTo>
                  <a:pt x="2126" y="1"/>
                  <a:pt x="1341" y="324"/>
                  <a:pt x="1127" y="407"/>
                </a:cubicBezTo>
                <a:cubicBezTo>
                  <a:pt x="813" y="546"/>
                  <a:pt x="465" y="674"/>
                  <a:pt x="233" y="953"/>
                </a:cubicBezTo>
                <a:cubicBezTo>
                  <a:pt x="93" y="1092"/>
                  <a:pt x="0" y="1313"/>
                  <a:pt x="117" y="1487"/>
                </a:cubicBezTo>
                <a:cubicBezTo>
                  <a:pt x="128" y="1742"/>
                  <a:pt x="302" y="2021"/>
                  <a:pt x="384" y="2253"/>
                </a:cubicBezTo>
                <a:cubicBezTo>
                  <a:pt x="465" y="2439"/>
                  <a:pt x="500" y="2636"/>
                  <a:pt x="581" y="2810"/>
                </a:cubicBezTo>
                <a:cubicBezTo>
                  <a:pt x="592" y="2845"/>
                  <a:pt x="604" y="2880"/>
                  <a:pt x="639" y="2903"/>
                </a:cubicBezTo>
                <a:cubicBezTo>
                  <a:pt x="662" y="2961"/>
                  <a:pt x="697" y="2984"/>
                  <a:pt x="720" y="3007"/>
                </a:cubicBezTo>
                <a:cubicBezTo>
                  <a:pt x="871" y="3100"/>
                  <a:pt x="1045" y="3124"/>
                  <a:pt x="1231" y="3135"/>
                </a:cubicBezTo>
                <a:cubicBezTo>
                  <a:pt x="1289" y="3483"/>
                  <a:pt x="1359" y="3762"/>
                  <a:pt x="1243" y="4134"/>
                </a:cubicBezTo>
                <a:cubicBezTo>
                  <a:pt x="1161" y="4389"/>
                  <a:pt x="1045" y="4621"/>
                  <a:pt x="1010" y="4877"/>
                </a:cubicBezTo>
                <a:cubicBezTo>
                  <a:pt x="952" y="5295"/>
                  <a:pt x="1057" y="5736"/>
                  <a:pt x="1161" y="6142"/>
                </a:cubicBezTo>
                <a:cubicBezTo>
                  <a:pt x="1417" y="7314"/>
                  <a:pt x="1858" y="8464"/>
                  <a:pt x="2276" y="9578"/>
                </a:cubicBezTo>
                <a:cubicBezTo>
                  <a:pt x="2334" y="9741"/>
                  <a:pt x="3181" y="9845"/>
                  <a:pt x="3506" y="9869"/>
                </a:cubicBezTo>
                <a:cubicBezTo>
                  <a:pt x="3576" y="9875"/>
                  <a:pt x="3649" y="9879"/>
                  <a:pt x="3724" y="9879"/>
                </a:cubicBezTo>
                <a:cubicBezTo>
                  <a:pt x="4928" y="9879"/>
                  <a:pt x="6706" y="9012"/>
                  <a:pt x="7012" y="7744"/>
                </a:cubicBezTo>
                <a:cubicBezTo>
                  <a:pt x="7024" y="7709"/>
                  <a:pt x="7024" y="7686"/>
                  <a:pt x="7024" y="7651"/>
                </a:cubicBezTo>
                <a:lnTo>
                  <a:pt x="7024" y="7640"/>
                </a:lnTo>
                <a:cubicBezTo>
                  <a:pt x="7024" y="7605"/>
                  <a:pt x="7024" y="7582"/>
                  <a:pt x="6989" y="7558"/>
                </a:cubicBezTo>
                <a:cubicBezTo>
                  <a:pt x="6420" y="6328"/>
                  <a:pt x="6177" y="4969"/>
                  <a:pt x="5538" y="3750"/>
                </a:cubicBezTo>
                <a:cubicBezTo>
                  <a:pt x="5364" y="3402"/>
                  <a:pt x="5190" y="3135"/>
                  <a:pt x="4830" y="2961"/>
                </a:cubicBezTo>
                <a:cubicBezTo>
                  <a:pt x="4656" y="2880"/>
                  <a:pt x="4470" y="2845"/>
                  <a:pt x="4273" y="2775"/>
                </a:cubicBezTo>
                <a:cubicBezTo>
                  <a:pt x="3959" y="2648"/>
                  <a:pt x="3750" y="2427"/>
                  <a:pt x="3553" y="2172"/>
                </a:cubicBezTo>
                <a:cubicBezTo>
                  <a:pt x="3611" y="2090"/>
                  <a:pt x="3657" y="2009"/>
                  <a:pt x="3669" y="1905"/>
                </a:cubicBezTo>
                <a:cubicBezTo>
                  <a:pt x="3681" y="1893"/>
                  <a:pt x="3692" y="1858"/>
                  <a:pt x="3715" y="1835"/>
                </a:cubicBezTo>
                <a:cubicBezTo>
                  <a:pt x="3715" y="1510"/>
                  <a:pt x="3564" y="1162"/>
                  <a:pt x="3460" y="860"/>
                </a:cubicBezTo>
                <a:cubicBezTo>
                  <a:pt x="3390" y="639"/>
                  <a:pt x="3321" y="372"/>
                  <a:pt x="3135" y="198"/>
                </a:cubicBezTo>
                <a:cubicBezTo>
                  <a:pt x="3055" y="54"/>
                  <a:pt x="2878" y="1"/>
                  <a:pt x="26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7"/>
          <p:cNvSpPr txBox="1"/>
          <p:nvPr>
            <p:ph idx="2" type="subTitle"/>
          </p:nvPr>
        </p:nvSpPr>
        <p:spPr>
          <a:xfrm>
            <a:off x="4875888" y="1244200"/>
            <a:ext cx="35436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bg>
      <p:bgPr>
        <a:solidFill>
          <a:schemeClr val="accen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/>
          <p:nvPr>
            <p:ph idx="1" type="subTitle"/>
          </p:nvPr>
        </p:nvSpPr>
        <p:spPr>
          <a:xfrm>
            <a:off x="871980" y="2181727"/>
            <a:ext cx="2279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94" name="Google Shape;394;p8"/>
          <p:cNvSpPr txBox="1"/>
          <p:nvPr>
            <p:ph hasCustomPrompt="1" type="title"/>
          </p:nvPr>
        </p:nvSpPr>
        <p:spPr>
          <a:xfrm>
            <a:off x="1596968" y="1427025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395" name="Google Shape;395;p8"/>
          <p:cNvSpPr txBox="1"/>
          <p:nvPr>
            <p:ph idx="2"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396" name="Google Shape;396;p8"/>
          <p:cNvSpPr txBox="1"/>
          <p:nvPr>
            <p:ph idx="3" type="subTitle"/>
          </p:nvPr>
        </p:nvSpPr>
        <p:spPr>
          <a:xfrm>
            <a:off x="946380" y="1922291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397" name="Google Shape;397;p8"/>
          <p:cNvSpPr txBox="1"/>
          <p:nvPr>
            <p:ph idx="4" type="subTitle"/>
          </p:nvPr>
        </p:nvSpPr>
        <p:spPr>
          <a:xfrm>
            <a:off x="3433116" y="2184102"/>
            <a:ext cx="2279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98" name="Google Shape;398;p8"/>
          <p:cNvSpPr txBox="1"/>
          <p:nvPr>
            <p:ph hasCustomPrompt="1" idx="5" type="title"/>
          </p:nvPr>
        </p:nvSpPr>
        <p:spPr>
          <a:xfrm>
            <a:off x="4158104" y="1429400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8"/>
          <p:cNvSpPr txBox="1"/>
          <p:nvPr>
            <p:ph idx="6" type="subTitle"/>
          </p:nvPr>
        </p:nvSpPr>
        <p:spPr>
          <a:xfrm>
            <a:off x="3506700" y="1924666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00" name="Google Shape;400;p8"/>
          <p:cNvSpPr txBox="1"/>
          <p:nvPr>
            <p:ph idx="7" type="subTitle"/>
          </p:nvPr>
        </p:nvSpPr>
        <p:spPr>
          <a:xfrm>
            <a:off x="5992620" y="2184102"/>
            <a:ext cx="2279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01" name="Google Shape;401;p8"/>
          <p:cNvSpPr txBox="1"/>
          <p:nvPr>
            <p:ph hasCustomPrompt="1" idx="8" type="title"/>
          </p:nvPr>
        </p:nvSpPr>
        <p:spPr>
          <a:xfrm>
            <a:off x="6717608" y="1429400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2" name="Google Shape;402;p8"/>
          <p:cNvSpPr txBox="1"/>
          <p:nvPr>
            <p:ph idx="9" type="subTitle"/>
          </p:nvPr>
        </p:nvSpPr>
        <p:spPr>
          <a:xfrm>
            <a:off x="6067020" y="1924675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03" name="Google Shape;403;p8"/>
          <p:cNvSpPr txBox="1"/>
          <p:nvPr>
            <p:ph idx="13" type="subTitle"/>
          </p:nvPr>
        </p:nvSpPr>
        <p:spPr>
          <a:xfrm>
            <a:off x="2152140" y="3899550"/>
            <a:ext cx="2279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04" name="Google Shape;404;p8"/>
          <p:cNvSpPr txBox="1"/>
          <p:nvPr>
            <p:ph hasCustomPrompt="1" idx="14" type="title"/>
          </p:nvPr>
        </p:nvSpPr>
        <p:spPr>
          <a:xfrm>
            <a:off x="2877128" y="3144848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5" name="Google Shape;405;p8"/>
          <p:cNvSpPr txBox="1"/>
          <p:nvPr>
            <p:ph idx="15" type="subTitle"/>
          </p:nvPr>
        </p:nvSpPr>
        <p:spPr>
          <a:xfrm>
            <a:off x="2226540" y="3640114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06" name="Google Shape;406;p8"/>
          <p:cNvSpPr txBox="1"/>
          <p:nvPr>
            <p:ph idx="16" type="subTitle"/>
          </p:nvPr>
        </p:nvSpPr>
        <p:spPr>
          <a:xfrm>
            <a:off x="4712460" y="3901925"/>
            <a:ext cx="2279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07" name="Google Shape;407;p8"/>
          <p:cNvSpPr txBox="1"/>
          <p:nvPr>
            <p:ph hasCustomPrompt="1" idx="17" type="title"/>
          </p:nvPr>
        </p:nvSpPr>
        <p:spPr>
          <a:xfrm>
            <a:off x="5437448" y="3147223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8"/>
          <p:cNvSpPr txBox="1"/>
          <p:nvPr>
            <p:ph idx="18" type="subTitle"/>
          </p:nvPr>
        </p:nvSpPr>
        <p:spPr>
          <a:xfrm>
            <a:off x="4786860" y="3642489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409" name="Google Shape;409;p8"/>
          <p:cNvGrpSpPr/>
          <p:nvPr/>
        </p:nvGrpSpPr>
        <p:grpSpPr>
          <a:xfrm rot="1403612">
            <a:off x="1257787" y="-167799"/>
            <a:ext cx="933827" cy="906562"/>
            <a:chOff x="1428925" y="2779850"/>
            <a:chExt cx="216825" cy="210450"/>
          </a:xfrm>
        </p:grpSpPr>
        <p:sp>
          <p:nvSpPr>
            <p:cNvPr id="410" name="Google Shape;410;p8"/>
            <p:cNvSpPr/>
            <p:nvPr/>
          </p:nvSpPr>
          <p:spPr>
            <a:xfrm>
              <a:off x="1428925" y="2779850"/>
              <a:ext cx="216825" cy="210450"/>
            </a:xfrm>
            <a:custGeom>
              <a:rect b="b" l="l" r="r" t="t"/>
              <a:pathLst>
                <a:path extrusionOk="0" h="8418" w="8673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494525" y="2863725"/>
              <a:ext cx="82150" cy="81300"/>
            </a:xfrm>
            <a:custGeom>
              <a:rect b="b" l="l" r="r" t="t"/>
              <a:pathLst>
                <a:path extrusionOk="0" h="3252" w="3286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8"/>
          <p:cNvGrpSpPr/>
          <p:nvPr/>
        </p:nvGrpSpPr>
        <p:grpSpPr>
          <a:xfrm>
            <a:off x="116681" y="61445"/>
            <a:ext cx="955214" cy="752646"/>
            <a:chOff x="3402300" y="3827875"/>
            <a:chExt cx="197550" cy="155650"/>
          </a:xfrm>
        </p:grpSpPr>
        <p:sp>
          <p:nvSpPr>
            <p:cNvPr id="413" name="Google Shape;413;p8"/>
            <p:cNvSpPr/>
            <p:nvPr/>
          </p:nvSpPr>
          <p:spPr>
            <a:xfrm>
              <a:off x="3402300" y="3827875"/>
              <a:ext cx="101225" cy="66775"/>
            </a:xfrm>
            <a:custGeom>
              <a:rect b="b" l="l" r="r" t="t"/>
              <a:pathLst>
                <a:path extrusionOk="0" h="2671" w="4049">
                  <a:moveTo>
                    <a:pt x="3181" y="193"/>
                  </a:moveTo>
                  <a:cubicBezTo>
                    <a:pt x="3710" y="193"/>
                    <a:pt x="3879" y="650"/>
                    <a:pt x="3561" y="1034"/>
                  </a:cubicBezTo>
                  <a:cubicBezTo>
                    <a:pt x="3399" y="1219"/>
                    <a:pt x="3213" y="1324"/>
                    <a:pt x="3050" y="1428"/>
                  </a:cubicBezTo>
                  <a:cubicBezTo>
                    <a:pt x="2888" y="1544"/>
                    <a:pt x="2714" y="1649"/>
                    <a:pt x="2563" y="1742"/>
                  </a:cubicBezTo>
                  <a:cubicBezTo>
                    <a:pt x="2586" y="1544"/>
                    <a:pt x="2539" y="1312"/>
                    <a:pt x="2516" y="1208"/>
                  </a:cubicBezTo>
                  <a:cubicBezTo>
                    <a:pt x="2447" y="987"/>
                    <a:pt x="2238" y="697"/>
                    <a:pt x="1994" y="604"/>
                  </a:cubicBezTo>
                  <a:cubicBezTo>
                    <a:pt x="2296" y="430"/>
                    <a:pt x="2702" y="233"/>
                    <a:pt x="3085" y="198"/>
                  </a:cubicBezTo>
                  <a:cubicBezTo>
                    <a:pt x="3118" y="194"/>
                    <a:pt x="3150" y="193"/>
                    <a:pt x="3181" y="193"/>
                  </a:cubicBezTo>
                  <a:close/>
                  <a:moveTo>
                    <a:pt x="1692" y="801"/>
                  </a:moveTo>
                  <a:cubicBezTo>
                    <a:pt x="1808" y="859"/>
                    <a:pt x="1924" y="894"/>
                    <a:pt x="2017" y="975"/>
                  </a:cubicBezTo>
                  <a:cubicBezTo>
                    <a:pt x="2133" y="1080"/>
                    <a:pt x="2226" y="1219"/>
                    <a:pt x="2272" y="1370"/>
                  </a:cubicBezTo>
                  <a:cubicBezTo>
                    <a:pt x="2307" y="1510"/>
                    <a:pt x="2307" y="1660"/>
                    <a:pt x="2272" y="1800"/>
                  </a:cubicBezTo>
                  <a:cubicBezTo>
                    <a:pt x="2249" y="1858"/>
                    <a:pt x="2226" y="1904"/>
                    <a:pt x="2191" y="1962"/>
                  </a:cubicBezTo>
                  <a:cubicBezTo>
                    <a:pt x="1994" y="2067"/>
                    <a:pt x="1808" y="2171"/>
                    <a:pt x="1599" y="2253"/>
                  </a:cubicBezTo>
                  <a:cubicBezTo>
                    <a:pt x="1483" y="2299"/>
                    <a:pt x="1367" y="2369"/>
                    <a:pt x="1239" y="2380"/>
                  </a:cubicBezTo>
                  <a:cubicBezTo>
                    <a:pt x="1143" y="2396"/>
                    <a:pt x="1058" y="2403"/>
                    <a:pt x="983" y="2403"/>
                  </a:cubicBezTo>
                  <a:cubicBezTo>
                    <a:pt x="288" y="2403"/>
                    <a:pt x="455" y="1779"/>
                    <a:pt x="612" y="1591"/>
                  </a:cubicBezTo>
                  <a:cubicBezTo>
                    <a:pt x="891" y="1243"/>
                    <a:pt x="1367" y="987"/>
                    <a:pt x="1541" y="894"/>
                  </a:cubicBezTo>
                  <a:cubicBezTo>
                    <a:pt x="1587" y="859"/>
                    <a:pt x="1634" y="836"/>
                    <a:pt x="1692" y="801"/>
                  </a:cubicBezTo>
                  <a:close/>
                  <a:moveTo>
                    <a:pt x="3179" y="0"/>
                  </a:moveTo>
                  <a:cubicBezTo>
                    <a:pt x="2989" y="0"/>
                    <a:pt x="2805" y="33"/>
                    <a:pt x="2632" y="93"/>
                  </a:cubicBezTo>
                  <a:cubicBezTo>
                    <a:pt x="2238" y="221"/>
                    <a:pt x="1866" y="453"/>
                    <a:pt x="1529" y="639"/>
                  </a:cubicBezTo>
                  <a:cubicBezTo>
                    <a:pt x="1112" y="871"/>
                    <a:pt x="543" y="1208"/>
                    <a:pt x="322" y="1660"/>
                  </a:cubicBezTo>
                  <a:cubicBezTo>
                    <a:pt x="1" y="2339"/>
                    <a:pt x="521" y="2670"/>
                    <a:pt x="1080" y="2670"/>
                  </a:cubicBezTo>
                  <a:cubicBezTo>
                    <a:pt x="1228" y="2670"/>
                    <a:pt x="1379" y="2647"/>
                    <a:pt x="1518" y="2601"/>
                  </a:cubicBezTo>
                  <a:cubicBezTo>
                    <a:pt x="2122" y="2403"/>
                    <a:pt x="2690" y="2032"/>
                    <a:pt x="3213" y="1672"/>
                  </a:cubicBezTo>
                  <a:cubicBezTo>
                    <a:pt x="3526" y="1440"/>
                    <a:pt x="3979" y="1161"/>
                    <a:pt x="4025" y="732"/>
                  </a:cubicBezTo>
                  <a:cubicBezTo>
                    <a:pt x="4049" y="430"/>
                    <a:pt x="3909" y="163"/>
                    <a:pt x="3607" y="58"/>
                  </a:cubicBezTo>
                  <a:cubicBezTo>
                    <a:pt x="3464" y="19"/>
                    <a:pt x="332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3459975" y="3883900"/>
              <a:ext cx="63000" cy="99625"/>
            </a:xfrm>
            <a:custGeom>
              <a:rect b="b" l="l" r="r" t="t"/>
              <a:pathLst>
                <a:path extrusionOk="0" h="3985" w="2520">
                  <a:moveTo>
                    <a:pt x="1670" y="258"/>
                  </a:moveTo>
                  <a:cubicBezTo>
                    <a:pt x="1904" y="258"/>
                    <a:pt x="2092" y="457"/>
                    <a:pt x="2113" y="778"/>
                  </a:cubicBezTo>
                  <a:cubicBezTo>
                    <a:pt x="2136" y="1045"/>
                    <a:pt x="2067" y="1242"/>
                    <a:pt x="2020" y="1439"/>
                  </a:cubicBezTo>
                  <a:lnTo>
                    <a:pt x="1939" y="1823"/>
                  </a:lnTo>
                  <a:cubicBezTo>
                    <a:pt x="1846" y="1741"/>
                    <a:pt x="1742" y="1648"/>
                    <a:pt x="1649" y="1614"/>
                  </a:cubicBezTo>
                  <a:cubicBezTo>
                    <a:pt x="1460" y="1507"/>
                    <a:pt x="1219" y="1435"/>
                    <a:pt x="991" y="1435"/>
                  </a:cubicBezTo>
                  <a:cubicBezTo>
                    <a:pt x="897" y="1435"/>
                    <a:pt x="805" y="1447"/>
                    <a:pt x="720" y="1474"/>
                  </a:cubicBezTo>
                  <a:cubicBezTo>
                    <a:pt x="813" y="1161"/>
                    <a:pt x="975" y="778"/>
                    <a:pt x="1208" y="511"/>
                  </a:cubicBezTo>
                  <a:cubicBezTo>
                    <a:pt x="1360" y="336"/>
                    <a:pt x="1524" y="258"/>
                    <a:pt x="1670" y="258"/>
                  </a:cubicBezTo>
                  <a:close/>
                  <a:moveTo>
                    <a:pt x="963" y="1738"/>
                  </a:moveTo>
                  <a:cubicBezTo>
                    <a:pt x="990" y="1738"/>
                    <a:pt x="1017" y="1739"/>
                    <a:pt x="1045" y="1741"/>
                  </a:cubicBezTo>
                  <a:cubicBezTo>
                    <a:pt x="1231" y="1753"/>
                    <a:pt x="1428" y="1811"/>
                    <a:pt x="1568" y="1927"/>
                  </a:cubicBezTo>
                  <a:cubicBezTo>
                    <a:pt x="1718" y="2032"/>
                    <a:pt x="1765" y="2113"/>
                    <a:pt x="1800" y="2275"/>
                  </a:cubicBezTo>
                  <a:cubicBezTo>
                    <a:pt x="1730" y="2542"/>
                    <a:pt x="1626" y="2786"/>
                    <a:pt x="1533" y="3030"/>
                  </a:cubicBezTo>
                  <a:cubicBezTo>
                    <a:pt x="1475" y="3146"/>
                    <a:pt x="1440" y="3274"/>
                    <a:pt x="1359" y="3378"/>
                  </a:cubicBezTo>
                  <a:cubicBezTo>
                    <a:pt x="1146" y="3651"/>
                    <a:pt x="964" y="3749"/>
                    <a:pt x="815" y="3749"/>
                  </a:cubicBezTo>
                  <a:cubicBezTo>
                    <a:pt x="533" y="3749"/>
                    <a:pt x="371" y="3398"/>
                    <a:pt x="349" y="3216"/>
                  </a:cubicBezTo>
                  <a:cubicBezTo>
                    <a:pt x="314" y="2786"/>
                    <a:pt x="499" y="2275"/>
                    <a:pt x="558" y="2090"/>
                  </a:cubicBezTo>
                  <a:cubicBezTo>
                    <a:pt x="581" y="2020"/>
                    <a:pt x="616" y="1904"/>
                    <a:pt x="639" y="1753"/>
                  </a:cubicBezTo>
                  <a:cubicBezTo>
                    <a:pt x="750" y="1753"/>
                    <a:pt x="854" y="1738"/>
                    <a:pt x="963" y="1738"/>
                  </a:cubicBezTo>
                  <a:close/>
                  <a:moveTo>
                    <a:pt x="1746" y="1"/>
                  </a:moveTo>
                  <a:cubicBezTo>
                    <a:pt x="1661" y="1"/>
                    <a:pt x="1574" y="19"/>
                    <a:pt x="1486" y="58"/>
                  </a:cubicBezTo>
                  <a:cubicBezTo>
                    <a:pt x="1161" y="197"/>
                    <a:pt x="952" y="464"/>
                    <a:pt x="790" y="754"/>
                  </a:cubicBezTo>
                  <a:cubicBezTo>
                    <a:pt x="581" y="1114"/>
                    <a:pt x="465" y="1532"/>
                    <a:pt x="349" y="1892"/>
                  </a:cubicBezTo>
                  <a:cubicBezTo>
                    <a:pt x="209" y="2345"/>
                    <a:pt x="0" y="2983"/>
                    <a:pt x="163" y="3459"/>
                  </a:cubicBezTo>
                  <a:cubicBezTo>
                    <a:pt x="279" y="3837"/>
                    <a:pt x="506" y="3984"/>
                    <a:pt x="754" y="3984"/>
                  </a:cubicBezTo>
                  <a:cubicBezTo>
                    <a:pt x="1101" y="3984"/>
                    <a:pt x="1489" y="3695"/>
                    <a:pt x="1672" y="3343"/>
                  </a:cubicBezTo>
                  <a:cubicBezTo>
                    <a:pt x="1974" y="2786"/>
                    <a:pt x="2148" y="2136"/>
                    <a:pt x="2287" y="1509"/>
                  </a:cubicBezTo>
                  <a:cubicBezTo>
                    <a:pt x="2380" y="1126"/>
                    <a:pt x="2519" y="627"/>
                    <a:pt x="2252" y="279"/>
                  </a:cubicBezTo>
                  <a:cubicBezTo>
                    <a:pt x="2123" y="100"/>
                    <a:pt x="1942" y="1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3538050" y="3867325"/>
              <a:ext cx="61800" cy="99475"/>
            </a:xfrm>
            <a:custGeom>
              <a:rect b="b" l="l" r="r" t="t"/>
              <a:pathLst>
                <a:path extrusionOk="0" h="3979" w="2472">
                  <a:moveTo>
                    <a:pt x="698" y="281"/>
                  </a:moveTo>
                  <a:cubicBezTo>
                    <a:pt x="841" y="281"/>
                    <a:pt x="998" y="352"/>
                    <a:pt x="1138" y="500"/>
                  </a:cubicBezTo>
                  <a:cubicBezTo>
                    <a:pt x="1312" y="686"/>
                    <a:pt x="1370" y="895"/>
                    <a:pt x="1451" y="1069"/>
                  </a:cubicBezTo>
                  <a:cubicBezTo>
                    <a:pt x="1544" y="1232"/>
                    <a:pt x="1614" y="1394"/>
                    <a:pt x="1683" y="1580"/>
                  </a:cubicBezTo>
                  <a:cubicBezTo>
                    <a:pt x="1613" y="1562"/>
                    <a:pt x="1535" y="1555"/>
                    <a:pt x="1457" y="1555"/>
                  </a:cubicBezTo>
                  <a:cubicBezTo>
                    <a:pt x="1332" y="1555"/>
                    <a:pt x="1208" y="1575"/>
                    <a:pt x="1115" y="1603"/>
                  </a:cubicBezTo>
                  <a:cubicBezTo>
                    <a:pt x="824" y="1696"/>
                    <a:pt x="650" y="1882"/>
                    <a:pt x="557" y="2137"/>
                  </a:cubicBezTo>
                  <a:cubicBezTo>
                    <a:pt x="406" y="1789"/>
                    <a:pt x="232" y="1301"/>
                    <a:pt x="244" y="849"/>
                  </a:cubicBezTo>
                  <a:cubicBezTo>
                    <a:pt x="258" y="479"/>
                    <a:pt x="459" y="281"/>
                    <a:pt x="698" y="281"/>
                  </a:cubicBezTo>
                  <a:close/>
                  <a:moveTo>
                    <a:pt x="1289" y="1766"/>
                  </a:moveTo>
                  <a:cubicBezTo>
                    <a:pt x="1405" y="1766"/>
                    <a:pt x="1521" y="1766"/>
                    <a:pt x="1637" y="1812"/>
                  </a:cubicBezTo>
                  <a:cubicBezTo>
                    <a:pt x="1718" y="1835"/>
                    <a:pt x="1742" y="1847"/>
                    <a:pt x="1788" y="1870"/>
                  </a:cubicBezTo>
                  <a:cubicBezTo>
                    <a:pt x="1892" y="2114"/>
                    <a:pt x="1962" y="2369"/>
                    <a:pt x="2032" y="2636"/>
                  </a:cubicBezTo>
                  <a:cubicBezTo>
                    <a:pt x="2067" y="2764"/>
                    <a:pt x="2125" y="2880"/>
                    <a:pt x="2125" y="3008"/>
                  </a:cubicBezTo>
                  <a:cubicBezTo>
                    <a:pt x="2131" y="3554"/>
                    <a:pt x="1930" y="3713"/>
                    <a:pt x="1712" y="3713"/>
                  </a:cubicBezTo>
                  <a:cubicBezTo>
                    <a:pt x="1526" y="3713"/>
                    <a:pt x="1327" y="3598"/>
                    <a:pt x="1231" y="3507"/>
                  </a:cubicBezTo>
                  <a:cubicBezTo>
                    <a:pt x="929" y="3182"/>
                    <a:pt x="755" y="2683"/>
                    <a:pt x="685" y="2486"/>
                  </a:cubicBezTo>
                  <a:cubicBezTo>
                    <a:pt x="673" y="2451"/>
                    <a:pt x="639" y="2369"/>
                    <a:pt x="592" y="2288"/>
                  </a:cubicBezTo>
                  <a:cubicBezTo>
                    <a:pt x="708" y="1998"/>
                    <a:pt x="975" y="1777"/>
                    <a:pt x="1289" y="1766"/>
                  </a:cubicBezTo>
                  <a:close/>
                  <a:moveTo>
                    <a:pt x="705" y="1"/>
                  </a:moveTo>
                  <a:cubicBezTo>
                    <a:pt x="480" y="1"/>
                    <a:pt x="292" y="100"/>
                    <a:pt x="174" y="326"/>
                  </a:cubicBezTo>
                  <a:cubicBezTo>
                    <a:pt x="12" y="651"/>
                    <a:pt x="0" y="965"/>
                    <a:pt x="58" y="1301"/>
                  </a:cubicBezTo>
                  <a:cubicBezTo>
                    <a:pt x="128" y="1708"/>
                    <a:pt x="302" y="2114"/>
                    <a:pt x="441" y="2474"/>
                  </a:cubicBezTo>
                  <a:cubicBezTo>
                    <a:pt x="592" y="2927"/>
                    <a:pt x="848" y="3554"/>
                    <a:pt x="1266" y="3821"/>
                  </a:cubicBezTo>
                  <a:cubicBezTo>
                    <a:pt x="1430" y="3931"/>
                    <a:pt x="1581" y="3979"/>
                    <a:pt x="1714" y="3979"/>
                  </a:cubicBezTo>
                  <a:cubicBezTo>
                    <a:pt x="2210" y="3979"/>
                    <a:pt x="2472" y="3320"/>
                    <a:pt x="2380" y="2799"/>
                  </a:cubicBezTo>
                  <a:cubicBezTo>
                    <a:pt x="2264" y="2172"/>
                    <a:pt x="2009" y="1545"/>
                    <a:pt x="1718" y="965"/>
                  </a:cubicBezTo>
                  <a:cubicBezTo>
                    <a:pt x="1544" y="616"/>
                    <a:pt x="1335" y="129"/>
                    <a:pt x="906" y="24"/>
                  </a:cubicBezTo>
                  <a:cubicBezTo>
                    <a:pt x="836" y="9"/>
                    <a:pt x="769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8"/>
          <p:cNvGrpSpPr/>
          <p:nvPr/>
        </p:nvGrpSpPr>
        <p:grpSpPr>
          <a:xfrm>
            <a:off x="-348447" y="597284"/>
            <a:ext cx="794866" cy="917605"/>
            <a:chOff x="3381325" y="3449650"/>
            <a:chExt cx="199700" cy="230525"/>
          </a:xfrm>
        </p:grpSpPr>
        <p:sp>
          <p:nvSpPr>
            <p:cNvPr id="417" name="Google Shape;417;p8"/>
            <p:cNvSpPr/>
            <p:nvPr/>
          </p:nvSpPr>
          <p:spPr>
            <a:xfrm>
              <a:off x="3415575" y="3509525"/>
              <a:ext cx="22075" cy="20200"/>
            </a:xfrm>
            <a:custGeom>
              <a:rect b="b" l="l" r="r" t="t"/>
              <a:pathLst>
                <a:path extrusionOk="0" h="808" w="883">
                  <a:moveTo>
                    <a:pt x="433" y="192"/>
                  </a:moveTo>
                  <a:cubicBezTo>
                    <a:pt x="447" y="192"/>
                    <a:pt x="462" y="193"/>
                    <a:pt x="476" y="196"/>
                  </a:cubicBezTo>
                  <a:cubicBezTo>
                    <a:pt x="522" y="208"/>
                    <a:pt x="557" y="231"/>
                    <a:pt x="592" y="266"/>
                  </a:cubicBezTo>
                  <a:cubicBezTo>
                    <a:pt x="673" y="371"/>
                    <a:pt x="650" y="521"/>
                    <a:pt x="534" y="591"/>
                  </a:cubicBezTo>
                  <a:cubicBezTo>
                    <a:pt x="493" y="616"/>
                    <a:pt x="445" y="629"/>
                    <a:pt x="399" y="629"/>
                  </a:cubicBezTo>
                  <a:cubicBezTo>
                    <a:pt x="313" y="629"/>
                    <a:pt x="232" y="584"/>
                    <a:pt x="209" y="487"/>
                  </a:cubicBezTo>
                  <a:cubicBezTo>
                    <a:pt x="197" y="382"/>
                    <a:pt x="244" y="266"/>
                    <a:pt x="313" y="231"/>
                  </a:cubicBezTo>
                  <a:cubicBezTo>
                    <a:pt x="348" y="205"/>
                    <a:pt x="390" y="192"/>
                    <a:pt x="433" y="192"/>
                  </a:cubicBezTo>
                  <a:close/>
                  <a:moveTo>
                    <a:pt x="414" y="0"/>
                  </a:moveTo>
                  <a:cubicBezTo>
                    <a:pt x="251" y="0"/>
                    <a:pt x="82" y="106"/>
                    <a:pt x="23" y="254"/>
                  </a:cubicBezTo>
                  <a:cubicBezTo>
                    <a:pt x="12" y="289"/>
                    <a:pt x="12" y="312"/>
                    <a:pt x="12" y="336"/>
                  </a:cubicBezTo>
                  <a:cubicBezTo>
                    <a:pt x="0" y="405"/>
                    <a:pt x="0" y="475"/>
                    <a:pt x="23" y="545"/>
                  </a:cubicBezTo>
                  <a:cubicBezTo>
                    <a:pt x="74" y="713"/>
                    <a:pt x="234" y="808"/>
                    <a:pt x="397" y="808"/>
                  </a:cubicBezTo>
                  <a:cubicBezTo>
                    <a:pt x="460" y="808"/>
                    <a:pt x="523" y="794"/>
                    <a:pt x="581" y="765"/>
                  </a:cubicBezTo>
                  <a:cubicBezTo>
                    <a:pt x="778" y="661"/>
                    <a:pt x="882" y="429"/>
                    <a:pt x="766" y="231"/>
                  </a:cubicBezTo>
                  <a:cubicBezTo>
                    <a:pt x="720" y="115"/>
                    <a:pt x="639" y="22"/>
                    <a:pt x="499" y="11"/>
                  </a:cubicBezTo>
                  <a:cubicBezTo>
                    <a:pt x="471" y="4"/>
                    <a:pt x="443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3429500" y="3538950"/>
              <a:ext cx="22375" cy="20150"/>
            </a:xfrm>
            <a:custGeom>
              <a:rect b="b" l="l" r="r" t="t"/>
              <a:pathLst>
                <a:path extrusionOk="0" h="806" w="895">
                  <a:moveTo>
                    <a:pt x="445" y="188"/>
                  </a:moveTo>
                  <a:cubicBezTo>
                    <a:pt x="459" y="188"/>
                    <a:pt x="473" y="189"/>
                    <a:pt x="488" y="192"/>
                  </a:cubicBezTo>
                  <a:cubicBezTo>
                    <a:pt x="523" y="215"/>
                    <a:pt x="569" y="227"/>
                    <a:pt x="604" y="273"/>
                  </a:cubicBezTo>
                  <a:cubicBezTo>
                    <a:pt x="685" y="378"/>
                    <a:pt x="662" y="517"/>
                    <a:pt x="546" y="587"/>
                  </a:cubicBezTo>
                  <a:cubicBezTo>
                    <a:pt x="505" y="615"/>
                    <a:pt x="458" y="629"/>
                    <a:pt x="411" y="629"/>
                  </a:cubicBezTo>
                  <a:cubicBezTo>
                    <a:pt x="325" y="629"/>
                    <a:pt x="243" y="580"/>
                    <a:pt x="221" y="482"/>
                  </a:cubicBezTo>
                  <a:cubicBezTo>
                    <a:pt x="209" y="389"/>
                    <a:pt x="256" y="273"/>
                    <a:pt x="325" y="227"/>
                  </a:cubicBezTo>
                  <a:cubicBezTo>
                    <a:pt x="360" y="201"/>
                    <a:pt x="402" y="188"/>
                    <a:pt x="445" y="188"/>
                  </a:cubicBezTo>
                  <a:close/>
                  <a:moveTo>
                    <a:pt x="443" y="0"/>
                  </a:moveTo>
                  <a:cubicBezTo>
                    <a:pt x="275" y="0"/>
                    <a:pt x="96" y="108"/>
                    <a:pt x="35" y="262"/>
                  </a:cubicBezTo>
                  <a:cubicBezTo>
                    <a:pt x="24" y="285"/>
                    <a:pt x="24" y="320"/>
                    <a:pt x="24" y="331"/>
                  </a:cubicBezTo>
                  <a:cubicBezTo>
                    <a:pt x="0" y="401"/>
                    <a:pt x="0" y="471"/>
                    <a:pt x="35" y="552"/>
                  </a:cubicBezTo>
                  <a:cubicBezTo>
                    <a:pt x="85" y="717"/>
                    <a:pt x="240" y="806"/>
                    <a:pt x="396" y="806"/>
                  </a:cubicBezTo>
                  <a:cubicBezTo>
                    <a:pt x="460" y="806"/>
                    <a:pt x="524" y="791"/>
                    <a:pt x="581" y="761"/>
                  </a:cubicBezTo>
                  <a:cubicBezTo>
                    <a:pt x="790" y="668"/>
                    <a:pt x="894" y="436"/>
                    <a:pt x="778" y="227"/>
                  </a:cubicBezTo>
                  <a:cubicBezTo>
                    <a:pt x="732" y="111"/>
                    <a:pt x="639" y="41"/>
                    <a:pt x="511" y="6"/>
                  </a:cubicBezTo>
                  <a:cubicBezTo>
                    <a:pt x="489" y="2"/>
                    <a:pt x="466" y="0"/>
                    <a:pt x="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3445175" y="3566975"/>
              <a:ext cx="22075" cy="20100"/>
            </a:xfrm>
            <a:custGeom>
              <a:rect b="b" l="l" r="r" t="t"/>
              <a:pathLst>
                <a:path extrusionOk="0" h="804" w="883">
                  <a:moveTo>
                    <a:pt x="418" y="192"/>
                  </a:moveTo>
                  <a:cubicBezTo>
                    <a:pt x="433" y="192"/>
                    <a:pt x="449" y="194"/>
                    <a:pt x="465" y="197"/>
                  </a:cubicBezTo>
                  <a:cubicBezTo>
                    <a:pt x="511" y="209"/>
                    <a:pt x="557" y="220"/>
                    <a:pt x="581" y="267"/>
                  </a:cubicBezTo>
                  <a:cubicBezTo>
                    <a:pt x="685" y="371"/>
                    <a:pt x="639" y="510"/>
                    <a:pt x="523" y="592"/>
                  </a:cubicBezTo>
                  <a:cubicBezTo>
                    <a:pt x="484" y="615"/>
                    <a:pt x="439" y="627"/>
                    <a:pt x="395" y="627"/>
                  </a:cubicBezTo>
                  <a:cubicBezTo>
                    <a:pt x="307" y="627"/>
                    <a:pt x="225" y="580"/>
                    <a:pt x="209" y="487"/>
                  </a:cubicBezTo>
                  <a:cubicBezTo>
                    <a:pt x="186" y="383"/>
                    <a:pt x="232" y="267"/>
                    <a:pt x="302" y="220"/>
                  </a:cubicBezTo>
                  <a:cubicBezTo>
                    <a:pt x="336" y="203"/>
                    <a:pt x="376" y="192"/>
                    <a:pt x="418" y="192"/>
                  </a:cubicBezTo>
                  <a:close/>
                  <a:moveTo>
                    <a:pt x="426" y="1"/>
                  </a:moveTo>
                  <a:cubicBezTo>
                    <a:pt x="262" y="1"/>
                    <a:pt x="94" y="107"/>
                    <a:pt x="35" y="255"/>
                  </a:cubicBezTo>
                  <a:cubicBezTo>
                    <a:pt x="12" y="278"/>
                    <a:pt x="12" y="313"/>
                    <a:pt x="12" y="325"/>
                  </a:cubicBezTo>
                  <a:cubicBezTo>
                    <a:pt x="0" y="394"/>
                    <a:pt x="0" y="476"/>
                    <a:pt x="35" y="545"/>
                  </a:cubicBezTo>
                  <a:cubicBezTo>
                    <a:pt x="86" y="714"/>
                    <a:pt x="247" y="803"/>
                    <a:pt x="408" y="803"/>
                  </a:cubicBezTo>
                  <a:cubicBezTo>
                    <a:pt x="467" y="803"/>
                    <a:pt x="527" y="791"/>
                    <a:pt x="581" y="766"/>
                  </a:cubicBezTo>
                  <a:cubicBezTo>
                    <a:pt x="790" y="661"/>
                    <a:pt x="882" y="429"/>
                    <a:pt x="766" y="220"/>
                  </a:cubicBezTo>
                  <a:cubicBezTo>
                    <a:pt x="708" y="104"/>
                    <a:pt x="627" y="23"/>
                    <a:pt x="511" y="11"/>
                  </a:cubicBezTo>
                  <a:cubicBezTo>
                    <a:pt x="483" y="4"/>
                    <a:pt x="454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3459100" y="3596000"/>
              <a:ext cx="22075" cy="20100"/>
            </a:xfrm>
            <a:custGeom>
              <a:rect b="b" l="l" r="r" t="t"/>
              <a:pathLst>
                <a:path extrusionOk="0" h="804" w="883">
                  <a:moveTo>
                    <a:pt x="418" y="192"/>
                  </a:moveTo>
                  <a:cubicBezTo>
                    <a:pt x="434" y="192"/>
                    <a:pt x="449" y="194"/>
                    <a:pt x="465" y="197"/>
                  </a:cubicBezTo>
                  <a:cubicBezTo>
                    <a:pt x="500" y="209"/>
                    <a:pt x="546" y="220"/>
                    <a:pt x="581" y="267"/>
                  </a:cubicBezTo>
                  <a:cubicBezTo>
                    <a:pt x="674" y="371"/>
                    <a:pt x="639" y="510"/>
                    <a:pt x="523" y="592"/>
                  </a:cubicBezTo>
                  <a:cubicBezTo>
                    <a:pt x="484" y="615"/>
                    <a:pt x="439" y="626"/>
                    <a:pt x="395" y="626"/>
                  </a:cubicBezTo>
                  <a:cubicBezTo>
                    <a:pt x="306" y="626"/>
                    <a:pt x="221" y="580"/>
                    <a:pt x="198" y="487"/>
                  </a:cubicBezTo>
                  <a:cubicBezTo>
                    <a:pt x="186" y="383"/>
                    <a:pt x="233" y="267"/>
                    <a:pt x="302" y="220"/>
                  </a:cubicBezTo>
                  <a:cubicBezTo>
                    <a:pt x="336" y="203"/>
                    <a:pt x="376" y="192"/>
                    <a:pt x="418" y="192"/>
                  </a:cubicBezTo>
                  <a:close/>
                  <a:moveTo>
                    <a:pt x="414" y="1"/>
                  </a:moveTo>
                  <a:cubicBezTo>
                    <a:pt x="251" y="1"/>
                    <a:pt x="83" y="107"/>
                    <a:pt x="24" y="255"/>
                  </a:cubicBezTo>
                  <a:cubicBezTo>
                    <a:pt x="12" y="278"/>
                    <a:pt x="12" y="313"/>
                    <a:pt x="12" y="325"/>
                  </a:cubicBezTo>
                  <a:cubicBezTo>
                    <a:pt x="0" y="394"/>
                    <a:pt x="0" y="476"/>
                    <a:pt x="24" y="545"/>
                  </a:cubicBezTo>
                  <a:cubicBezTo>
                    <a:pt x="74" y="714"/>
                    <a:pt x="236" y="803"/>
                    <a:pt x="401" y="803"/>
                  </a:cubicBezTo>
                  <a:cubicBezTo>
                    <a:pt x="462" y="803"/>
                    <a:pt x="524" y="791"/>
                    <a:pt x="581" y="766"/>
                  </a:cubicBezTo>
                  <a:cubicBezTo>
                    <a:pt x="778" y="661"/>
                    <a:pt x="883" y="429"/>
                    <a:pt x="767" y="220"/>
                  </a:cubicBezTo>
                  <a:cubicBezTo>
                    <a:pt x="709" y="104"/>
                    <a:pt x="616" y="23"/>
                    <a:pt x="500" y="11"/>
                  </a:cubicBezTo>
                  <a:cubicBezTo>
                    <a:pt x="472" y="4"/>
                    <a:pt x="443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3474475" y="3625025"/>
              <a:ext cx="22375" cy="20100"/>
            </a:xfrm>
            <a:custGeom>
              <a:rect b="b" l="l" r="r" t="t"/>
              <a:pathLst>
                <a:path extrusionOk="0" h="804" w="895">
                  <a:moveTo>
                    <a:pt x="419" y="192"/>
                  </a:moveTo>
                  <a:cubicBezTo>
                    <a:pt x="434" y="192"/>
                    <a:pt x="450" y="194"/>
                    <a:pt x="465" y="197"/>
                  </a:cubicBezTo>
                  <a:cubicBezTo>
                    <a:pt x="512" y="208"/>
                    <a:pt x="558" y="220"/>
                    <a:pt x="581" y="267"/>
                  </a:cubicBezTo>
                  <a:cubicBezTo>
                    <a:pt x="686" y="371"/>
                    <a:pt x="662" y="522"/>
                    <a:pt x="523" y="592"/>
                  </a:cubicBezTo>
                  <a:cubicBezTo>
                    <a:pt x="484" y="615"/>
                    <a:pt x="439" y="626"/>
                    <a:pt x="395" y="626"/>
                  </a:cubicBezTo>
                  <a:cubicBezTo>
                    <a:pt x="308" y="626"/>
                    <a:pt x="225" y="580"/>
                    <a:pt x="210" y="487"/>
                  </a:cubicBezTo>
                  <a:cubicBezTo>
                    <a:pt x="198" y="383"/>
                    <a:pt x="233" y="267"/>
                    <a:pt x="314" y="220"/>
                  </a:cubicBezTo>
                  <a:cubicBezTo>
                    <a:pt x="340" y="203"/>
                    <a:pt x="378" y="192"/>
                    <a:pt x="419" y="192"/>
                  </a:cubicBezTo>
                  <a:close/>
                  <a:moveTo>
                    <a:pt x="426" y="1"/>
                  </a:moveTo>
                  <a:cubicBezTo>
                    <a:pt x="263" y="1"/>
                    <a:pt x="95" y="107"/>
                    <a:pt x="36" y="255"/>
                  </a:cubicBezTo>
                  <a:cubicBezTo>
                    <a:pt x="24" y="278"/>
                    <a:pt x="24" y="313"/>
                    <a:pt x="24" y="325"/>
                  </a:cubicBezTo>
                  <a:cubicBezTo>
                    <a:pt x="1" y="394"/>
                    <a:pt x="1" y="475"/>
                    <a:pt x="36" y="545"/>
                  </a:cubicBezTo>
                  <a:cubicBezTo>
                    <a:pt x="86" y="714"/>
                    <a:pt x="248" y="803"/>
                    <a:pt x="408" y="803"/>
                  </a:cubicBezTo>
                  <a:cubicBezTo>
                    <a:pt x="468" y="803"/>
                    <a:pt x="528" y="791"/>
                    <a:pt x="581" y="766"/>
                  </a:cubicBezTo>
                  <a:cubicBezTo>
                    <a:pt x="790" y="661"/>
                    <a:pt x="895" y="429"/>
                    <a:pt x="779" y="220"/>
                  </a:cubicBezTo>
                  <a:cubicBezTo>
                    <a:pt x="732" y="104"/>
                    <a:pt x="628" y="34"/>
                    <a:pt x="512" y="11"/>
                  </a:cubicBezTo>
                  <a:cubicBezTo>
                    <a:pt x="484" y="4"/>
                    <a:pt x="455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469825" y="3481375"/>
              <a:ext cx="22100" cy="20075"/>
            </a:xfrm>
            <a:custGeom>
              <a:rect b="b" l="l" r="r" t="t"/>
              <a:pathLst>
                <a:path extrusionOk="0" h="803" w="884">
                  <a:moveTo>
                    <a:pt x="419" y="192"/>
                  </a:moveTo>
                  <a:cubicBezTo>
                    <a:pt x="434" y="192"/>
                    <a:pt x="450" y="193"/>
                    <a:pt x="465" y="196"/>
                  </a:cubicBezTo>
                  <a:cubicBezTo>
                    <a:pt x="512" y="208"/>
                    <a:pt x="558" y="220"/>
                    <a:pt x="581" y="266"/>
                  </a:cubicBezTo>
                  <a:cubicBezTo>
                    <a:pt x="686" y="370"/>
                    <a:pt x="639" y="510"/>
                    <a:pt x="523" y="591"/>
                  </a:cubicBezTo>
                  <a:cubicBezTo>
                    <a:pt x="485" y="614"/>
                    <a:pt x="440" y="626"/>
                    <a:pt x="396" y="626"/>
                  </a:cubicBezTo>
                  <a:cubicBezTo>
                    <a:pt x="308" y="626"/>
                    <a:pt x="225" y="579"/>
                    <a:pt x="210" y="487"/>
                  </a:cubicBezTo>
                  <a:cubicBezTo>
                    <a:pt x="187" y="382"/>
                    <a:pt x="233" y="266"/>
                    <a:pt x="303" y="220"/>
                  </a:cubicBezTo>
                  <a:cubicBezTo>
                    <a:pt x="337" y="203"/>
                    <a:pt x="377" y="192"/>
                    <a:pt x="419" y="192"/>
                  </a:cubicBezTo>
                  <a:close/>
                  <a:moveTo>
                    <a:pt x="426" y="0"/>
                  </a:moveTo>
                  <a:cubicBezTo>
                    <a:pt x="263" y="0"/>
                    <a:pt x="95" y="106"/>
                    <a:pt x="36" y="254"/>
                  </a:cubicBezTo>
                  <a:cubicBezTo>
                    <a:pt x="13" y="278"/>
                    <a:pt x="13" y="312"/>
                    <a:pt x="13" y="324"/>
                  </a:cubicBezTo>
                  <a:cubicBezTo>
                    <a:pt x="1" y="394"/>
                    <a:pt x="1" y="475"/>
                    <a:pt x="36" y="545"/>
                  </a:cubicBezTo>
                  <a:cubicBezTo>
                    <a:pt x="87" y="714"/>
                    <a:pt x="248" y="803"/>
                    <a:pt x="408" y="803"/>
                  </a:cubicBezTo>
                  <a:cubicBezTo>
                    <a:pt x="468" y="803"/>
                    <a:pt x="528" y="790"/>
                    <a:pt x="581" y="765"/>
                  </a:cubicBezTo>
                  <a:cubicBezTo>
                    <a:pt x="790" y="661"/>
                    <a:pt x="883" y="428"/>
                    <a:pt x="767" y="220"/>
                  </a:cubicBezTo>
                  <a:cubicBezTo>
                    <a:pt x="709" y="103"/>
                    <a:pt x="628" y="34"/>
                    <a:pt x="512" y="11"/>
                  </a:cubicBezTo>
                  <a:cubicBezTo>
                    <a:pt x="484" y="4"/>
                    <a:pt x="455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483775" y="3510675"/>
              <a:ext cx="22075" cy="20225"/>
            </a:xfrm>
            <a:custGeom>
              <a:rect b="b" l="l" r="r" t="t"/>
              <a:pathLst>
                <a:path extrusionOk="0" h="809" w="883">
                  <a:moveTo>
                    <a:pt x="433" y="192"/>
                  </a:moveTo>
                  <a:cubicBezTo>
                    <a:pt x="447" y="192"/>
                    <a:pt x="462" y="194"/>
                    <a:pt x="476" y="197"/>
                  </a:cubicBezTo>
                  <a:cubicBezTo>
                    <a:pt x="523" y="208"/>
                    <a:pt x="557" y="232"/>
                    <a:pt x="592" y="266"/>
                  </a:cubicBezTo>
                  <a:cubicBezTo>
                    <a:pt x="674" y="371"/>
                    <a:pt x="650" y="534"/>
                    <a:pt x="534" y="592"/>
                  </a:cubicBezTo>
                  <a:cubicBezTo>
                    <a:pt x="493" y="616"/>
                    <a:pt x="445" y="629"/>
                    <a:pt x="399" y="629"/>
                  </a:cubicBezTo>
                  <a:cubicBezTo>
                    <a:pt x="313" y="629"/>
                    <a:pt x="232" y="585"/>
                    <a:pt x="209" y="487"/>
                  </a:cubicBezTo>
                  <a:cubicBezTo>
                    <a:pt x="198" y="383"/>
                    <a:pt x="244" y="266"/>
                    <a:pt x="314" y="232"/>
                  </a:cubicBezTo>
                  <a:cubicBezTo>
                    <a:pt x="348" y="206"/>
                    <a:pt x="390" y="192"/>
                    <a:pt x="433" y="192"/>
                  </a:cubicBezTo>
                  <a:close/>
                  <a:moveTo>
                    <a:pt x="414" y="1"/>
                  </a:moveTo>
                  <a:cubicBezTo>
                    <a:pt x="251" y="1"/>
                    <a:pt x="83" y="107"/>
                    <a:pt x="23" y="255"/>
                  </a:cubicBezTo>
                  <a:cubicBezTo>
                    <a:pt x="12" y="290"/>
                    <a:pt x="12" y="313"/>
                    <a:pt x="12" y="325"/>
                  </a:cubicBezTo>
                  <a:cubicBezTo>
                    <a:pt x="0" y="406"/>
                    <a:pt x="0" y="475"/>
                    <a:pt x="23" y="545"/>
                  </a:cubicBezTo>
                  <a:cubicBezTo>
                    <a:pt x="74" y="713"/>
                    <a:pt x="234" y="808"/>
                    <a:pt x="398" y="808"/>
                  </a:cubicBezTo>
                  <a:cubicBezTo>
                    <a:pt x="460" y="808"/>
                    <a:pt x="523" y="795"/>
                    <a:pt x="581" y="766"/>
                  </a:cubicBezTo>
                  <a:cubicBezTo>
                    <a:pt x="778" y="661"/>
                    <a:pt x="883" y="429"/>
                    <a:pt x="766" y="232"/>
                  </a:cubicBezTo>
                  <a:cubicBezTo>
                    <a:pt x="720" y="116"/>
                    <a:pt x="639" y="34"/>
                    <a:pt x="499" y="11"/>
                  </a:cubicBezTo>
                  <a:cubicBezTo>
                    <a:pt x="472" y="4"/>
                    <a:pt x="443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3499150" y="3538550"/>
              <a:ext cx="22375" cy="20200"/>
            </a:xfrm>
            <a:custGeom>
              <a:rect b="b" l="l" r="r" t="t"/>
              <a:pathLst>
                <a:path extrusionOk="0" h="808" w="895">
                  <a:moveTo>
                    <a:pt x="422" y="192"/>
                  </a:moveTo>
                  <a:cubicBezTo>
                    <a:pt x="436" y="192"/>
                    <a:pt x="450" y="193"/>
                    <a:pt x="465" y="196"/>
                  </a:cubicBezTo>
                  <a:cubicBezTo>
                    <a:pt x="511" y="208"/>
                    <a:pt x="558" y="231"/>
                    <a:pt x="581" y="266"/>
                  </a:cubicBezTo>
                  <a:cubicBezTo>
                    <a:pt x="685" y="370"/>
                    <a:pt x="662" y="521"/>
                    <a:pt x="523" y="591"/>
                  </a:cubicBezTo>
                  <a:cubicBezTo>
                    <a:pt x="482" y="616"/>
                    <a:pt x="434" y="629"/>
                    <a:pt x="388" y="629"/>
                  </a:cubicBezTo>
                  <a:cubicBezTo>
                    <a:pt x="303" y="629"/>
                    <a:pt x="225" y="584"/>
                    <a:pt x="209" y="487"/>
                  </a:cubicBezTo>
                  <a:cubicBezTo>
                    <a:pt x="198" y="382"/>
                    <a:pt x="233" y="266"/>
                    <a:pt x="314" y="231"/>
                  </a:cubicBezTo>
                  <a:cubicBezTo>
                    <a:pt x="340" y="205"/>
                    <a:pt x="379" y="192"/>
                    <a:pt x="422" y="192"/>
                  </a:cubicBezTo>
                  <a:close/>
                  <a:moveTo>
                    <a:pt x="426" y="0"/>
                  </a:moveTo>
                  <a:cubicBezTo>
                    <a:pt x="263" y="0"/>
                    <a:pt x="95" y="106"/>
                    <a:pt x="35" y="254"/>
                  </a:cubicBezTo>
                  <a:cubicBezTo>
                    <a:pt x="24" y="289"/>
                    <a:pt x="24" y="312"/>
                    <a:pt x="24" y="336"/>
                  </a:cubicBezTo>
                  <a:cubicBezTo>
                    <a:pt x="1" y="405"/>
                    <a:pt x="1" y="475"/>
                    <a:pt x="35" y="545"/>
                  </a:cubicBezTo>
                  <a:cubicBezTo>
                    <a:pt x="86" y="713"/>
                    <a:pt x="246" y="808"/>
                    <a:pt x="405" y="808"/>
                  </a:cubicBezTo>
                  <a:cubicBezTo>
                    <a:pt x="466" y="808"/>
                    <a:pt x="527" y="794"/>
                    <a:pt x="581" y="765"/>
                  </a:cubicBezTo>
                  <a:cubicBezTo>
                    <a:pt x="790" y="661"/>
                    <a:pt x="894" y="429"/>
                    <a:pt x="778" y="231"/>
                  </a:cubicBezTo>
                  <a:cubicBezTo>
                    <a:pt x="732" y="115"/>
                    <a:pt x="639" y="45"/>
                    <a:pt x="511" y="11"/>
                  </a:cubicBezTo>
                  <a:cubicBezTo>
                    <a:pt x="483" y="4"/>
                    <a:pt x="455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3513075" y="3567575"/>
              <a:ext cx="22100" cy="20200"/>
            </a:xfrm>
            <a:custGeom>
              <a:rect b="b" l="l" r="r" t="t"/>
              <a:pathLst>
                <a:path extrusionOk="0" h="808" w="884">
                  <a:moveTo>
                    <a:pt x="433" y="192"/>
                  </a:moveTo>
                  <a:cubicBezTo>
                    <a:pt x="448" y="192"/>
                    <a:pt x="462" y="193"/>
                    <a:pt x="477" y="196"/>
                  </a:cubicBezTo>
                  <a:cubicBezTo>
                    <a:pt x="523" y="208"/>
                    <a:pt x="570" y="231"/>
                    <a:pt x="593" y="266"/>
                  </a:cubicBezTo>
                  <a:cubicBezTo>
                    <a:pt x="686" y="370"/>
                    <a:pt x="651" y="521"/>
                    <a:pt x="535" y="591"/>
                  </a:cubicBezTo>
                  <a:cubicBezTo>
                    <a:pt x="494" y="615"/>
                    <a:pt x="446" y="628"/>
                    <a:pt x="400" y="628"/>
                  </a:cubicBezTo>
                  <a:cubicBezTo>
                    <a:pt x="315" y="628"/>
                    <a:pt x="236" y="584"/>
                    <a:pt x="221" y="486"/>
                  </a:cubicBezTo>
                  <a:cubicBezTo>
                    <a:pt x="198" y="382"/>
                    <a:pt x="245" y="266"/>
                    <a:pt x="314" y="231"/>
                  </a:cubicBezTo>
                  <a:cubicBezTo>
                    <a:pt x="349" y="205"/>
                    <a:pt x="390" y="192"/>
                    <a:pt x="433" y="192"/>
                  </a:cubicBezTo>
                  <a:close/>
                  <a:moveTo>
                    <a:pt x="422" y="0"/>
                  </a:moveTo>
                  <a:cubicBezTo>
                    <a:pt x="254" y="0"/>
                    <a:pt x="93" y="106"/>
                    <a:pt x="24" y="254"/>
                  </a:cubicBezTo>
                  <a:cubicBezTo>
                    <a:pt x="12" y="289"/>
                    <a:pt x="12" y="312"/>
                    <a:pt x="12" y="336"/>
                  </a:cubicBezTo>
                  <a:cubicBezTo>
                    <a:pt x="1" y="405"/>
                    <a:pt x="1" y="475"/>
                    <a:pt x="24" y="545"/>
                  </a:cubicBezTo>
                  <a:cubicBezTo>
                    <a:pt x="83" y="713"/>
                    <a:pt x="239" y="808"/>
                    <a:pt x="400" y="808"/>
                  </a:cubicBezTo>
                  <a:cubicBezTo>
                    <a:pt x="461" y="808"/>
                    <a:pt x="524" y="794"/>
                    <a:pt x="581" y="765"/>
                  </a:cubicBezTo>
                  <a:cubicBezTo>
                    <a:pt x="779" y="661"/>
                    <a:pt x="883" y="428"/>
                    <a:pt x="767" y="231"/>
                  </a:cubicBezTo>
                  <a:cubicBezTo>
                    <a:pt x="721" y="115"/>
                    <a:pt x="639" y="45"/>
                    <a:pt x="512" y="10"/>
                  </a:cubicBezTo>
                  <a:cubicBezTo>
                    <a:pt x="482" y="4"/>
                    <a:pt x="452" y="0"/>
                    <a:pt x="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3528750" y="3596975"/>
              <a:ext cx="22075" cy="20175"/>
            </a:xfrm>
            <a:custGeom>
              <a:rect b="b" l="l" r="r" t="t"/>
              <a:pathLst>
                <a:path extrusionOk="0" h="807" w="883">
                  <a:moveTo>
                    <a:pt x="433" y="188"/>
                  </a:moveTo>
                  <a:cubicBezTo>
                    <a:pt x="448" y="188"/>
                    <a:pt x="462" y="190"/>
                    <a:pt x="477" y="193"/>
                  </a:cubicBezTo>
                  <a:cubicBezTo>
                    <a:pt x="523" y="216"/>
                    <a:pt x="558" y="228"/>
                    <a:pt x="593" y="274"/>
                  </a:cubicBezTo>
                  <a:cubicBezTo>
                    <a:pt x="674" y="379"/>
                    <a:pt x="651" y="518"/>
                    <a:pt x="535" y="587"/>
                  </a:cubicBezTo>
                  <a:cubicBezTo>
                    <a:pt x="494" y="616"/>
                    <a:pt x="446" y="630"/>
                    <a:pt x="400" y="630"/>
                  </a:cubicBezTo>
                  <a:cubicBezTo>
                    <a:pt x="314" y="630"/>
                    <a:pt x="232" y="581"/>
                    <a:pt x="210" y="483"/>
                  </a:cubicBezTo>
                  <a:cubicBezTo>
                    <a:pt x="198" y="390"/>
                    <a:pt x="244" y="274"/>
                    <a:pt x="314" y="228"/>
                  </a:cubicBezTo>
                  <a:cubicBezTo>
                    <a:pt x="349" y="201"/>
                    <a:pt x="390" y="188"/>
                    <a:pt x="433" y="188"/>
                  </a:cubicBezTo>
                  <a:close/>
                  <a:moveTo>
                    <a:pt x="432" y="1"/>
                  </a:moveTo>
                  <a:cubicBezTo>
                    <a:pt x="263" y="1"/>
                    <a:pt x="85" y="109"/>
                    <a:pt x="24" y="262"/>
                  </a:cubicBezTo>
                  <a:cubicBezTo>
                    <a:pt x="12" y="286"/>
                    <a:pt x="12" y="320"/>
                    <a:pt x="12" y="332"/>
                  </a:cubicBezTo>
                  <a:cubicBezTo>
                    <a:pt x="1" y="402"/>
                    <a:pt x="1" y="471"/>
                    <a:pt x="24" y="553"/>
                  </a:cubicBezTo>
                  <a:cubicBezTo>
                    <a:pt x="73" y="718"/>
                    <a:pt x="229" y="807"/>
                    <a:pt x="389" y="807"/>
                  </a:cubicBezTo>
                  <a:cubicBezTo>
                    <a:pt x="454" y="807"/>
                    <a:pt x="521" y="792"/>
                    <a:pt x="581" y="762"/>
                  </a:cubicBezTo>
                  <a:cubicBezTo>
                    <a:pt x="778" y="669"/>
                    <a:pt x="883" y="437"/>
                    <a:pt x="767" y="228"/>
                  </a:cubicBezTo>
                  <a:cubicBezTo>
                    <a:pt x="720" y="112"/>
                    <a:pt x="639" y="42"/>
                    <a:pt x="500" y="7"/>
                  </a:cubicBezTo>
                  <a:cubicBezTo>
                    <a:pt x="478" y="3"/>
                    <a:pt x="455" y="1"/>
                    <a:pt x="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3447700" y="3490275"/>
              <a:ext cx="73350" cy="147650"/>
            </a:xfrm>
            <a:custGeom>
              <a:rect b="b" l="l" r="r" t="t"/>
              <a:pathLst>
                <a:path extrusionOk="0" h="5906" w="2934">
                  <a:moveTo>
                    <a:pt x="103" y="1"/>
                  </a:moveTo>
                  <a:cubicBezTo>
                    <a:pt x="52" y="1"/>
                    <a:pt x="0" y="37"/>
                    <a:pt x="15" y="96"/>
                  </a:cubicBezTo>
                  <a:cubicBezTo>
                    <a:pt x="352" y="1117"/>
                    <a:pt x="921" y="2023"/>
                    <a:pt x="1327" y="3010"/>
                  </a:cubicBezTo>
                  <a:cubicBezTo>
                    <a:pt x="1513" y="3462"/>
                    <a:pt x="1699" y="3927"/>
                    <a:pt x="1884" y="4368"/>
                  </a:cubicBezTo>
                  <a:cubicBezTo>
                    <a:pt x="2105" y="4855"/>
                    <a:pt x="2442" y="5320"/>
                    <a:pt x="2639" y="5831"/>
                  </a:cubicBezTo>
                  <a:cubicBezTo>
                    <a:pt x="2666" y="5884"/>
                    <a:pt x="2708" y="5906"/>
                    <a:pt x="2752" y="5906"/>
                  </a:cubicBezTo>
                  <a:cubicBezTo>
                    <a:pt x="2841" y="5906"/>
                    <a:pt x="2933" y="5812"/>
                    <a:pt x="2894" y="5703"/>
                  </a:cubicBezTo>
                  <a:cubicBezTo>
                    <a:pt x="2523" y="4797"/>
                    <a:pt x="2047" y="3845"/>
                    <a:pt x="1583" y="3010"/>
                  </a:cubicBezTo>
                  <a:cubicBezTo>
                    <a:pt x="1049" y="2058"/>
                    <a:pt x="770" y="978"/>
                    <a:pt x="178" y="38"/>
                  </a:cubicBezTo>
                  <a:cubicBezTo>
                    <a:pt x="161" y="12"/>
                    <a:pt x="132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3381325" y="3449650"/>
              <a:ext cx="199700" cy="230525"/>
            </a:xfrm>
            <a:custGeom>
              <a:rect b="b" l="l" r="r" t="t"/>
              <a:pathLst>
                <a:path extrusionOk="0" h="9221" w="7988">
                  <a:moveTo>
                    <a:pt x="4528" y="386"/>
                  </a:moveTo>
                  <a:cubicBezTo>
                    <a:pt x="4853" y="1326"/>
                    <a:pt x="5294" y="2081"/>
                    <a:pt x="5689" y="3009"/>
                  </a:cubicBezTo>
                  <a:cubicBezTo>
                    <a:pt x="5874" y="3462"/>
                    <a:pt x="6316" y="4205"/>
                    <a:pt x="6513" y="4658"/>
                  </a:cubicBezTo>
                  <a:cubicBezTo>
                    <a:pt x="6734" y="5145"/>
                    <a:pt x="7407" y="6318"/>
                    <a:pt x="7593" y="6829"/>
                  </a:cubicBezTo>
                  <a:cubicBezTo>
                    <a:pt x="6734" y="7223"/>
                    <a:pt x="5782" y="7699"/>
                    <a:pt x="5259" y="7990"/>
                  </a:cubicBezTo>
                  <a:cubicBezTo>
                    <a:pt x="4690" y="8315"/>
                    <a:pt x="4110" y="8559"/>
                    <a:pt x="3529" y="8837"/>
                  </a:cubicBezTo>
                  <a:cubicBezTo>
                    <a:pt x="3146" y="7920"/>
                    <a:pt x="2264" y="6086"/>
                    <a:pt x="1800" y="5273"/>
                  </a:cubicBezTo>
                  <a:cubicBezTo>
                    <a:pt x="1266" y="4333"/>
                    <a:pt x="940" y="3346"/>
                    <a:pt x="360" y="2417"/>
                  </a:cubicBezTo>
                  <a:cubicBezTo>
                    <a:pt x="882" y="2173"/>
                    <a:pt x="1382" y="1930"/>
                    <a:pt x="1962" y="1674"/>
                  </a:cubicBezTo>
                  <a:cubicBezTo>
                    <a:pt x="2415" y="1489"/>
                    <a:pt x="3146" y="1059"/>
                    <a:pt x="3599" y="850"/>
                  </a:cubicBezTo>
                  <a:cubicBezTo>
                    <a:pt x="3820" y="746"/>
                    <a:pt x="4168" y="571"/>
                    <a:pt x="4528" y="386"/>
                  </a:cubicBezTo>
                  <a:close/>
                  <a:moveTo>
                    <a:pt x="4585" y="0"/>
                  </a:moveTo>
                  <a:cubicBezTo>
                    <a:pt x="4581" y="0"/>
                    <a:pt x="4578" y="1"/>
                    <a:pt x="4574" y="3"/>
                  </a:cubicBezTo>
                  <a:cubicBezTo>
                    <a:pt x="3692" y="420"/>
                    <a:pt x="2566" y="966"/>
                    <a:pt x="2009" y="1291"/>
                  </a:cubicBezTo>
                  <a:cubicBezTo>
                    <a:pt x="1683" y="1465"/>
                    <a:pt x="1370" y="1628"/>
                    <a:pt x="1045" y="1779"/>
                  </a:cubicBezTo>
                  <a:cubicBezTo>
                    <a:pt x="882" y="1860"/>
                    <a:pt x="708" y="1930"/>
                    <a:pt x="557" y="1999"/>
                  </a:cubicBezTo>
                  <a:cubicBezTo>
                    <a:pt x="465" y="2046"/>
                    <a:pt x="395" y="2069"/>
                    <a:pt x="302" y="2115"/>
                  </a:cubicBezTo>
                  <a:cubicBezTo>
                    <a:pt x="209" y="2162"/>
                    <a:pt x="0" y="2232"/>
                    <a:pt x="58" y="2371"/>
                  </a:cubicBezTo>
                  <a:cubicBezTo>
                    <a:pt x="314" y="3044"/>
                    <a:pt x="650" y="3636"/>
                    <a:pt x="975" y="4298"/>
                  </a:cubicBezTo>
                  <a:cubicBezTo>
                    <a:pt x="987" y="4333"/>
                    <a:pt x="1010" y="4379"/>
                    <a:pt x="1033" y="4426"/>
                  </a:cubicBezTo>
                  <a:cubicBezTo>
                    <a:pt x="1161" y="4681"/>
                    <a:pt x="1277" y="4960"/>
                    <a:pt x="1393" y="5215"/>
                  </a:cubicBezTo>
                  <a:cubicBezTo>
                    <a:pt x="1579" y="5668"/>
                    <a:pt x="2020" y="6411"/>
                    <a:pt x="2218" y="6864"/>
                  </a:cubicBezTo>
                  <a:cubicBezTo>
                    <a:pt x="2438" y="7351"/>
                    <a:pt x="3111" y="8524"/>
                    <a:pt x="3297" y="9034"/>
                  </a:cubicBezTo>
                  <a:cubicBezTo>
                    <a:pt x="3309" y="9081"/>
                    <a:pt x="3355" y="9197"/>
                    <a:pt x="3367" y="9220"/>
                  </a:cubicBezTo>
                  <a:cubicBezTo>
                    <a:pt x="3936" y="8965"/>
                    <a:pt x="4539" y="8663"/>
                    <a:pt x="5155" y="8396"/>
                  </a:cubicBezTo>
                  <a:cubicBezTo>
                    <a:pt x="5596" y="8210"/>
                    <a:pt x="6339" y="7769"/>
                    <a:pt x="6792" y="7572"/>
                  </a:cubicBezTo>
                  <a:cubicBezTo>
                    <a:pt x="7070" y="7456"/>
                    <a:pt x="7987" y="7026"/>
                    <a:pt x="7952" y="6945"/>
                  </a:cubicBezTo>
                  <a:cubicBezTo>
                    <a:pt x="7593" y="6051"/>
                    <a:pt x="6548" y="3903"/>
                    <a:pt x="6072" y="3056"/>
                  </a:cubicBezTo>
                  <a:cubicBezTo>
                    <a:pt x="5536" y="2121"/>
                    <a:pt x="4788" y="0"/>
                    <a:pt x="4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9"/>
          <p:cNvSpPr txBox="1"/>
          <p:nvPr>
            <p:ph idx="1" type="subTitle"/>
          </p:nvPr>
        </p:nvSpPr>
        <p:spPr>
          <a:xfrm>
            <a:off x="1867375" y="2747724"/>
            <a:ext cx="25494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31" name="Google Shape;431;p9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32" name="Google Shape;432;p9"/>
          <p:cNvSpPr txBox="1"/>
          <p:nvPr>
            <p:ph idx="2" type="subTitle"/>
          </p:nvPr>
        </p:nvSpPr>
        <p:spPr>
          <a:xfrm>
            <a:off x="2020987" y="2449901"/>
            <a:ext cx="22422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33" name="Google Shape;433;p9"/>
          <p:cNvSpPr txBox="1"/>
          <p:nvPr>
            <p:ph idx="3" type="subTitle"/>
          </p:nvPr>
        </p:nvSpPr>
        <p:spPr>
          <a:xfrm>
            <a:off x="4723770" y="2749161"/>
            <a:ext cx="25494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34" name="Google Shape;434;p9"/>
          <p:cNvSpPr txBox="1"/>
          <p:nvPr>
            <p:ph idx="4" type="subTitle"/>
          </p:nvPr>
        </p:nvSpPr>
        <p:spPr>
          <a:xfrm>
            <a:off x="4877364" y="2449901"/>
            <a:ext cx="22422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435" name="Google Shape;435;p9"/>
          <p:cNvGrpSpPr/>
          <p:nvPr/>
        </p:nvGrpSpPr>
        <p:grpSpPr>
          <a:xfrm flipH="1" rot="-3553717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436" name="Google Shape;436;p9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9"/>
          <p:cNvGrpSpPr/>
          <p:nvPr/>
        </p:nvGrpSpPr>
        <p:grpSpPr>
          <a:xfrm flipH="1" rot="2084963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440" name="Google Shape;440;p9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9"/>
          <p:cNvGrpSpPr/>
          <p:nvPr/>
        </p:nvGrpSpPr>
        <p:grpSpPr>
          <a:xfrm flipH="1" rot="1062273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443" name="Google Shape;443;p9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9"/>
          <p:cNvGrpSpPr/>
          <p:nvPr/>
        </p:nvGrpSpPr>
        <p:grpSpPr>
          <a:xfrm flipH="1" rot="-1031363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453" name="Google Shape;453;p9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9"/>
          <p:cNvGrpSpPr/>
          <p:nvPr/>
        </p:nvGrpSpPr>
        <p:grpSpPr>
          <a:xfrm flipH="1" rot="9086648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456" name="Google Shape;456;p9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9"/>
          <p:cNvGrpSpPr/>
          <p:nvPr/>
        </p:nvGrpSpPr>
        <p:grpSpPr>
          <a:xfrm flipH="1" rot="-1974894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462" name="Google Shape;462;p9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9"/>
          <p:cNvGrpSpPr/>
          <p:nvPr/>
        </p:nvGrpSpPr>
        <p:grpSpPr>
          <a:xfrm flipH="1" rot="-1302591">
            <a:off x="6086406" y="4653389"/>
            <a:ext cx="378569" cy="592888"/>
            <a:chOff x="683900" y="3612800"/>
            <a:chExt cx="105100" cy="164600"/>
          </a:xfrm>
        </p:grpSpPr>
        <p:sp>
          <p:nvSpPr>
            <p:cNvPr id="466" name="Google Shape;466;p9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9"/>
          <p:cNvGrpSpPr/>
          <p:nvPr/>
        </p:nvGrpSpPr>
        <p:grpSpPr>
          <a:xfrm flipH="1" rot="-1974894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469" name="Google Shape;469;p9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9"/>
          <p:cNvGrpSpPr/>
          <p:nvPr/>
        </p:nvGrpSpPr>
        <p:grpSpPr>
          <a:xfrm flipH="1" rot="762759">
            <a:off x="7516114" y="3314521"/>
            <a:ext cx="590931" cy="1096303"/>
            <a:chOff x="2369275" y="3344925"/>
            <a:chExt cx="160525" cy="297800"/>
          </a:xfrm>
        </p:grpSpPr>
        <p:sp>
          <p:nvSpPr>
            <p:cNvPr id="473" name="Google Shape;473;p9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flipH="1" rot="-4092482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489" name="Google Shape;489;p9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 flipH="1" rot="-1415750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497" name="Google Shape;497;p9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9"/>
          <p:cNvSpPr/>
          <p:nvPr/>
        </p:nvSpPr>
        <p:spPr>
          <a:xfrm flipH="1" rot="-897778">
            <a:off x="825036" y="1701916"/>
            <a:ext cx="540259" cy="223794"/>
          </a:xfrm>
          <a:custGeom>
            <a:rect b="b" l="l" r="r" t="t"/>
            <a:pathLst>
              <a:path extrusionOk="0" h="2602" w="6282">
                <a:moveTo>
                  <a:pt x="3774" y="12"/>
                </a:moveTo>
                <a:cubicBezTo>
                  <a:pt x="4017" y="12"/>
                  <a:pt x="4261" y="24"/>
                  <a:pt x="4505" y="12"/>
                </a:cubicBezTo>
                <a:cubicBezTo>
                  <a:pt x="4842" y="1"/>
                  <a:pt x="5167" y="59"/>
                  <a:pt x="5469" y="152"/>
                </a:cubicBezTo>
                <a:cubicBezTo>
                  <a:pt x="5492" y="175"/>
                  <a:pt x="5527" y="186"/>
                  <a:pt x="5550" y="186"/>
                </a:cubicBezTo>
                <a:cubicBezTo>
                  <a:pt x="5817" y="198"/>
                  <a:pt x="5956" y="361"/>
                  <a:pt x="6072" y="570"/>
                </a:cubicBezTo>
                <a:cubicBezTo>
                  <a:pt x="6177" y="720"/>
                  <a:pt x="6281" y="895"/>
                  <a:pt x="6246" y="1104"/>
                </a:cubicBezTo>
                <a:cubicBezTo>
                  <a:pt x="6235" y="1301"/>
                  <a:pt x="6177" y="1498"/>
                  <a:pt x="6119" y="1696"/>
                </a:cubicBezTo>
                <a:cubicBezTo>
                  <a:pt x="6061" y="1881"/>
                  <a:pt x="5898" y="2021"/>
                  <a:pt x="5747" y="2114"/>
                </a:cubicBezTo>
                <a:cubicBezTo>
                  <a:pt x="5701" y="2148"/>
                  <a:pt x="5631" y="2160"/>
                  <a:pt x="5585" y="2206"/>
                </a:cubicBezTo>
                <a:cubicBezTo>
                  <a:pt x="5515" y="2276"/>
                  <a:pt x="5422" y="2288"/>
                  <a:pt x="5318" y="2264"/>
                </a:cubicBezTo>
                <a:cubicBezTo>
                  <a:pt x="5225" y="2218"/>
                  <a:pt x="5120" y="2253"/>
                  <a:pt x="5016" y="2264"/>
                </a:cubicBezTo>
                <a:cubicBezTo>
                  <a:pt x="4842" y="2288"/>
                  <a:pt x="4679" y="2346"/>
                  <a:pt x="4505" y="2381"/>
                </a:cubicBezTo>
                <a:cubicBezTo>
                  <a:pt x="4412" y="2392"/>
                  <a:pt x="4296" y="2404"/>
                  <a:pt x="4180" y="2404"/>
                </a:cubicBezTo>
                <a:cubicBezTo>
                  <a:pt x="4017" y="2404"/>
                  <a:pt x="3866" y="2404"/>
                  <a:pt x="3727" y="2450"/>
                </a:cubicBezTo>
                <a:cubicBezTo>
                  <a:pt x="3553" y="2497"/>
                  <a:pt x="3367" y="2508"/>
                  <a:pt x="3170" y="2508"/>
                </a:cubicBezTo>
                <a:cubicBezTo>
                  <a:pt x="3054" y="2508"/>
                  <a:pt x="2926" y="2508"/>
                  <a:pt x="2810" y="2555"/>
                </a:cubicBezTo>
                <a:cubicBezTo>
                  <a:pt x="2740" y="2578"/>
                  <a:pt x="2647" y="2578"/>
                  <a:pt x="2566" y="2578"/>
                </a:cubicBezTo>
                <a:cubicBezTo>
                  <a:pt x="2171" y="2578"/>
                  <a:pt x="1765" y="2601"/>
                  <a:pt x="1370" y="2578"/>
                </a:cubicBezTo>
                <a:cubicBezTo>
                  <a:pt x="1022" y="2578"/>
                  <a:pt x="720" y="2462"/>
                  <a:pt x="430" y="2276"/>
                </a:cubicBezTo>
                <a:cubicBezTo>
                  <a:pt x="360" y="2230"/>
                  <a:pt x="302" y="2172"/>
                  <a:pt x="256" y="2102"/>
                </a:cubicBezTo>
                <a:cubicBezTo>
                  <a:pt x="117" y="1847"/>
                  <a:pt x="1" y="1568"/>
                  <a:pt x="35" y="1266"/>
                </a:cubicBezTo>
                <a:cubicBezTo>
                  <a:pt x="59" y="1162"/>
                  <a:pt x="93" y="1045"/>
                  <a:pt x="151" y="953"/>
                </a:cubicBezTo>
                <a:cubicBezTo>
                  <a:pt x="291" y="767"/>
                  <a:pt x="442" y="593"/>
                  <a:pt x="662" y="477"/>
                </a:cubicBezTo>
                <a:cubicBezTo>
                  <a:pt x="778" y="419"/>
                  <a:pt x="906" y="372"/>
                  <a:pt x="1022" y="303"/>
                </a:cubicBezTo>
                <a:cubicBezTo>
                  <a:pt x="1161" y="210"/>
                  <a:pt x="1301" y="175"/>
                  <a:pt x="1463" y="186"/>
                </a:cubicBezTo>
                <a:lnTo>
                  <a:pt x="1521" y="186"/>
                </a:lnTo>
                <a:cubicBezTo>
                  <a:pt x="1754" y="105"/>
                  <a:pt x="1986" y="105"/>
                  <a:pt x="2218" y="117"/>
                </a:cubicBezTo>
                <a:cubicBezTo>
                  <a:pt x="2241" y="117"/>
                  <a:pt x="2276" y="117"/>
                  <a:pt x="2299" y="105"/>
                </a:cubicBezTo>
                <a:cubicBezTo>
                  <a:pt x="2473" y="1"/>
                  <a:pt x="2659" y="24"/>
                  <a:pt x="2845" y="24"/>
                </a:cubicBezTo>
                <a:cubicBezTo>
                  <a:pt x="3147" y="12"/>
                  <a:pt x="3460" y="12"/>
                  <a:pt x="3774" y="12"/>
                </a:cubicBezTo>
                <a:close/>
                <a:moveTo>
                  <a:pt x="3263" y="2218"/>
                </a:moveTo>
                <a:cubicBezTo>
                  <a:pt x="3321" y="2055"/>
                  <a:pt x="3379" y="1916"/>
                  <a:pt x="3437" y="1788"/>
                </a:cubicBezTo>
                <a:cubicBezTo>
                  <a:pt x="3541" y="1568"/>
                  <a:pt x="3541" y="1162"/>
                  <a:pt x="3448" y="918"/>
                </a:cubicBezTo>
                <a:cubicBezTo>
                  <a:pt x="3402" y="813"/>
                  <a:pt x="3390" y="697"/>
                  <a:pt x="3321" y="604"/>
                </a:cubicBezTo>
                <a:cubicBezTo>
                  <a:pt x="3135" y="361"/>
                  <a:pt x="2856" y="244"/>
                  <a:pt x="2566" y="337"/>
                </a:cubicBezTo>
                <a:cubicBezTo>
                  <a:pt x="2357" y="395"/>
                  <a:pt x="2160" y="395"/>
                  <a:pt x="1951" y="407"/>
                </a:cubicBezTo>
                <a:cubicBezTo>
                  <a:pt x="1916" y="407"/>
                  <a:pt x="1846" y="407"/>
                  <a:pt x="1812" y="419"/>
                </a:cubicBezTo>
                <a:cubicBezTo>
                  <a:pt x="1649" y="488"/>
                  <a:pt x="1487" y="465"/>
                  <a:pt x="1336" y="511"/>
                </a:cubicBezTo>
                <a:cubicBezTo>
                  <a:pt x="1173" y="546"/>
                  <a:pt x="1022" y="686"/>
                  <a:pt x="871" y="720"/>
                </a:cubicBezTo>
                <a:cubicBezTo>
                  <a:pt x="709" y="767"/>
                  <a:pt x="604" y="871"/>
                  <a:pt x="500" y="987"/>
                </a:cubicBezTo>
                <a:cubicBezTo>
                  <a:pt x="384" y="1104"/>
                  <a:pt x="302" y="1243"/>
                  <a:pt x="326" y="1417"/>
                </a:cubicBezTo>
                <a:cubicBezTo>
                  <a:pt x="360" y="1626"/>
                  <a:pt x="418" y="1847"/>
                  <a:pt x="546" y="2021"/>
                </a:cubicBezTo>
                <a:cubicBezTo>
                  <a:pt x="558" y="2032"/>
                  <a:pt x="581" y="2044"/>
                  <a:pt x="593" y="2044"/>
                </a:cubicBezTo>
                <a:cubicBezTo>
                  <a:pt x="836" y="2206"/>
                  <a:pt x="1115" y="2276"/>
                  <a:pt x="1405" y="2288"/>
                </a:cubicBezTo>
                <a:cubicBezTo>
                  <a:pt x="1777" y="2323"/>
                  <a:pt x="2160" y="2311"/>
                  <a:pt x="2531" y="2311"/>
                </a:cubicBezTo>
                <a:cubicBezTo>
                  <a:pt x="2578" y="2311"/>
                  <a:pt x="2624" y="2311"/>
                  <a:pt x="2647" y="2288"/>
                </a:cubicBezTo>
                <a:cubicBezTo>
                  <a:pt x="2856" y="2218"/>
                  <a:pt x="3042" y="2218"/>
                  <a:pt x="3263" y="2218"/>
                </a:cubicBezTo>
                <a:close/>
                <a:moveTo>
                  <a:pt x="3518" y="314"/>
                </a:moveTo>
                <a:cubicBezTo>
                  <a:pt x="3541" y="361"/>
                  <a:pt x="3541" y="395"/>
                  <a:pt x="3553" y="419"/>
                </a:cubicBezTo>
                <a:cubicBezTo>
                  <a:pt x="3774" y="895"/>
                  <a:pt x="3774" y="895"/>
                  <a:pt x="3774" y="1417"/>
                </a:cubicBezTo>
                <a:cubicBezTo>
                  <a:pt x="3774" y="1614"/>
                  <a:pt x="3750" y="1788"/>
                  <a:pt x="3657" y="1939"/>
                </a:cubicBezTo>
                <a:cubicBezTo>
                  <a:pt x="3611" y="2021"/>
                  <a:pt x="3565" y="2090"/>
                  <a:pt x="3623" y="2195"/>
                </a:cubicBezTo>
                <a:cubicBezTo>
                  <a:pt x="3692" y="2172"/>
                  <a:pt x="3785" y="2160"/>
                  <a:pt x="3855" y="2160"/>
                </a:cubicBezTo>
                <a:cubicBezTo>
                  <a:pt x="4145" y="2172"/>
                  <a:pt x="4412" y="2055"/>
                  <a:pt x="4702" y="2055"/>
                </a:cubicBezTo>
                <a:cubicBezTo>
                  <a:pt x="4760" y="2055"/>
                  <a:pt x="4830" y="2044"/>
                  <a:pt x="4876" y="1997"/>
                </a:cubicBezTo>
                <a:cubicBezTo>
                  <a:pt x="5016" y="1916"/>
                  <a:pt x="5178" y="1905"/>
                  <a:pt x="5318" y="1928"/>
                </a:cubicBezTo>
                <a:cubicBezTo>
                  <a:pt x="5469" y="1963"/>
                  <a:pt x="5550" y="1881"/>
                  <a:pt x="5654" y="1847"/>
                </a:cubicBezTo>
                <a:cubicBezTo>
                  <a:pt x="5782" y="1788"/>
                  <a:pt x="5817" y="1672"/>
                  <a:pt x="5863" y="1556"/>
                </a:cubicBezTo>
                <a:cubicBezTo>
                  <a:pt x="5898" y="1417"/>
                  <a:pt x="5933" y="1301"/>
                  <a:pt x="5956" y="1173"/>
                </a:cubicBezTo>
                <a:cubicBezTo>
                  <a:pt x="5979" y="1104"/>
                  <a:pt x="5956" y="1022"/>
                  <a:pt x="5933" y="976"/>
                </a:cubicBezTo>
                <a:cubicBezTo>
                  <a:pt x="5898" y="883"/>
                  <a:pt x="5840" y="813"/>
                  <a:pt x="5817" y="720"/>
                </a:cubicBezTo>
                <a:cubicBezTo>
                  <a:pt x="5782" y="639"/>
                  <a:pt x="5724" y="593"/>
                  <a:pt x="5643" y="558"/>
                </a:cubicBezTo>
                <a:cubicBezTo>
                  <a:pt x="5376" y="442"/>
                  <a:pt x="5109" y="361"/>
                  <a:pt x="4830" y="349"/>
                </a:cubicBezTo>
                <a:cubicBezTo>
                  <a:pt x="4389" y="291"/>
                  <a:pt x="3959" y="314"/>
                  <a:pt x="3518" y="31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9"/>
          <p:cNvGrpSpPr/>
          <p:nvPr/>
        </p:nvGrpSpPr>
        <p:grpSpPr>
          <a:xfrm flipH="1" rot="-1425117">
            <a:off x="6647985" y="4272006"/>
            <a:ext cx="870560" cy="1160758"/>
            <a:chOff x="2957300" y="3608175"/>
            <a:chExt cx="231325" cy="310850"/>
          </a:xfrm>
        </p:grpSpPr>
        <p:sp>
          <p:nvSpPr>
            <p:cNvPr id="510" name="Google Shape;510;p9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TWO_COLUMNS_2">
    <p:bg>
      <p:bgPr>
        <a:solidFill>
          <a:schemeClr val="accent1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0"/>
          <p:cNvSpPr txBox="1"/>
          <p:nvPr>
            <p:ph idx="1" type="subTitle"/>
          </p:nvPr>
        </p:nvSpPr>
        <p:spPr>
          <a:xfrm>
            <a:off x="3297300" y="1957675"/>
            <a:ext cx="25494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21" name="Google Shape;521;p10"/>
          <p:cNvSpPr txBox="1"/>
          <p:nvPr>
            <p:ph type="ctrTitle"/>
          </p:nvPr>
        </p:nvSpPr>
        <p:spPr>
          <a:xfrm>
            <a:off x="2674350" y="723533"/>
            <a:ext cx="3795300" cy="10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Font typeface="Neucha"/>
              <a:buNone/>
              <a:defRPr b="1" sz="6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22" name="Google Shape;522;p10"/>
          <p:cNvSpPr txBox="1"/>
          <p:nvPr>
            <p:ph idx="2" type="subTitle"/>
          </p:nvPr>
        </p:nvSpPr>
        <p:spPr>
          <a:xfrm>
            <a:off x="2295450" y="1659850"/>
            <a:ext cx="45531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523" name="Google Shape;523;p10"/>
          <p:cNvGrpSpPr/>
          <p:nvPr/>
        </p:nvGrpSpPr>
        <p:grpSpPr>
          <a:xfrm flipH="1" rot="-3553717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524" name="Google Shape;524;p10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 flipH="1" rot="-1425117">
            <a:off x="6752048" y="4272006"/>
            <a:ext cx="870560" cy="1160758"/>
            <a:chOff x="2957300" y="3608175"/>
            <a:chExt cx="231325" cy="310850"/>
          </a:xfrm>
        </p:grpSpPr>
        <p:sp>
          <p:nvSpPr>
            <p:cNvPr id="533" name="Google Shape;533;p10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10"/>
          <p:cNvGrpSpPr/>
          <p:nvPr/>
        </p:nvGrpSpPr>
        <p:grpSpPr>
          <a:xfrm flipH="1" rot="2084963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547" name="Google Shape;547;p10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10"/>
          <p:cNvGrpSpPr/>
          <p:nvPr/>
        </p:nvGrpSpPr>
        <p:grpSpPr>
          <a:xfrm flipH="1" rot="1062273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550" name="Google Shape;550;p10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10"/>
          <p:cNvGrpSpPr/>
          <p:nvPr/>
        </p:nvGrpSpPr>
        <p:grpSpPr>
          <a:xfrm flipH="1" rot="-1031363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560" name="Google Shape;560;p10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0"/>
          <p:cNvGrpSpPr/>
          <p:nvPr/>
        </p:nvGrpSpPr>
        <p:grpSpPr>
          <a:xfrm flipH="1" rot="9086648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563" name="Google Shape;563;p10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10"/>
          <p:cNvGrpSpPr/>
          <p:nvPr/>
        </p:nvGrpSpPr>
        <p:grpSpPr>
          <a:xfrm flipH="1" rot="-1974894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569" name="Google Shape;569;p10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0"/>
          <p:cNvGrpSpPr/>
          <p:nvPr/>
        </p:nvGrpSpPr>
        <p:grpSpPr>
          <a:xfrm flipH="1" rot="-1302591">
            <a:off x="6190469" y="4653389"/>
            <a:ext cx="378569" cy="592888"/>
            <a:chOff x="683900" y="3612800"/>
            <a:chExt cx="105100" cy="164600"/>
          </a:xfrm>
        </p:grpSpPr>
        <p:sp>
          <p:nvSpPr>
            <p:cNvPr id="573" name="Google Shape;573;p10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10"/>
          <p:cNvGrpSpPr/>
          <p:nvPr/>
        </p:nvGrpSpPr>
        <p:grpSpPr>
          <a:xfrm flipH="1" rot="-1974894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576" name="Google Shape;576;p10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0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0"/>
          <p:cNvGrpSpPr/>
          <p:nvPr/>
        </p:nvGrpSpPr>
        <p:grpSpPr>
          <a:xfrm flipH="1" rot="291899">
            <a:off x="7579818" y="3216215"/>
            <a:ext cx="590935" cy="1096310"/>
            <a:chOff x="2369275" y="3344925"/>
            <a:chExt cx="160525" cy="297800"/>
          </a:xfrm>
        </p:grpSpPr>
        <p:sp>
          <p:nvSpPr>
            <p:cNvPr id="580" name="Google Shape;580;p10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10"/>
          <p:cNvGrpSpPr/>
          <p:nvPr/>
        </p:nvGrpSpPr>
        <p:grpSpPr>
          <a:xfrm flipH="1" rot="-4092482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596" name="Google Shape;596;p10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0"/>
          <p:cNvGrpSpPr/>
          <p:nvPr/>
        </p:nvGrpSpPr>
        <p:grpSpPr>
          <a:xfrm flipH="1" rot="-1415750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605" name="Google Shape;605;p10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10"/>
          <p:cNvGrpSpPr/>
          <p:nvPr/>
        </p:nvGrpSpPr>
        <p:grpSpPr>
          <a:xfrm flipH="1" rot="-897778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619" name="Google Shape;619;p10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10"/>
          <p:cNvSpPr txBox="1"/>
          <p:nvPr/>
        </p:nvSpPr>
        <p:spPr>
          <a:xfrm>
            <a:off x="2994450" y="3953875"/>
            <a:ext cx="31551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ucha"/>
              <a:buNone/>
              <a:defRPr b="1" sz="4000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●"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30"/>
          <p:cNvSpPr txBox="1"/>
          <p:nvPr>
            <p:ph idx="1" type="subTitle"/>
          </p:nvPr>
        </p:nvSpPr>
        <p:spPr>
          <a:xfrm>
            <a:off x="2104200" y="3548670"/>
            <a:ext cx="4935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Elliott Einstein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 King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Jorge Angon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Saad Iqbal</a:t>
            </a:r>
            <a:endParaRPr/>
          </a:p>
        </p:txBody>
      </p:sp>
      <p:sp>
        <p:nvSpPr>
          <p:cNvPr id="1675" name="Google Shape;1675;p30"/>
          <p:cNvSpPr txBox="1"/>
          <p:nvPr>
            <p:ph type="ctrTitle"/>
          </p:nvPr>
        </p:nvSpPr>
        <p:spPr>
          <a:xfrm>
            <a:off x="1297275" y="1928150"/>
            <a:ext cx="6549300" cy="12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Netflix DS BootCamp 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Group 3’s Final Project: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Analysis of Key 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Heart Disease Indicators</a:t>
            </a:r>
            <a:endParaRPr sz="3700"/>
          </a:p>
        </p:txBody>
      </p:sp>
      <p:grpSp>
        <p:nvGrpSpPr>
          <p:cNvPr id="1676" name="Google Shape;1676;p30"/>
          <p:cNvGrpSpPr/>
          <p:nvPr/>
        </p:nvGrpSpPr>
        <p:grpSpPr>
          <a:xfrm>
            <a:off x="3914089" y="345877"/>
            <a:ext cx="1327215" cy="1147186"/>
            <a:chOff x="4447325" y="3140175"/>
            <a:chExt cx="249425" cy="215600"/>
          </a:xfrm>
        </p:grpSpPr>
        <p:sp>
          <p:nvSpPr>
            <p:cNvPr id="1677" name="Google Shape;1677;p30"/>
            <p:cNvSpPr/>
            <p:nvPr/>
          </p:nvSpPr>
          <p:spPr>
            <a:xfrm>
              <a:off x="4450525" y="3145250"/>
              <a:ext cx="213350" cy="123275"/>
            </a:xfrm>
            <a:custGeom>
              <a:rect b="b" l="l" r="r" t="t"/>
              <a:pathLst>
                <a:path extrusionOk="0" h="4931" w="8534">
                  <a:moveTo>
                    <a:pt x="6609" y="0"/>
                  </a:moveTo>
                  <a:cubicBezTo>
                    <a:pt x="5659" y="0"/>
                    <a:pt x="4863" y="1009"/>
                    <a:pt x="4702" y="1904"/>
                  </a:cubicBezTo>
                  <a:lnTo>
                    <a:pt x="4702" y="1881"/>
                  </a:lnTo>
                  <a:cubicBezTo>
                    <a:pt x="4330" y="941"/>
                    <a:pt x="3365" y="33"/>
                    <a:pt x="2365" y="33"/>
                  </a:cubicBezTo>
                  <a:cubicBezTo>
                    <a:pt x="1994" y="33"/>
                    <a:pt x="1618" y="158"/>
                    <a:pt x="1266" y="453"/>
                  </a:cubicBezTo>
                  <a:cubicBezTo>
                    <a:pt x="59" y="1452"/>
                    <a:pt x="1" y="3936"/>
                    <a:pt x="1231" y="4911"/>
                  </a:cubicBezTo>
                  <a:cubicBezTo>
                    <a:pt x="1248" y="4925"/>
                    <a:pt x="1266" y="4931"/>
                    <a:pt x="1284" y="4931"/>
                  </a:cubicBezTo>
                  <a:cubicBezTo>
                    <a:pt x="1344" y="4931"/>
                    <a:pt x="1403" y="4869"/>
                    <a:pt x="1394" y="4807"/>
                  </a:cubicBezTo>
                  <a:cubicBezTo>
                    <a:pt x="1231" y="4064"/>
                    <a:pt x="778" y="3495"/>
                    <a:pt x="790" y="2682"/>
                  </a:cubicBezTo>
                  <a:cubicBezTo>
                    <a:pt x="813" y="2171"/>
                    <a:pt x="941" y="1626"/>
                    <a:pt x="1196" y="1185"/>
                  </a:cubicBezTo>
                  <a:cubicBezTo>
                    <a:pt x="1491" y="698"/>
                    <a:pt x="1940" y="478"/>
                    <a:pt x="2416" y="478"/>
                  </a:cubicBezTo>
                  <a:cubicBezTo>
                    <a:pt x="2746" y="478"/>
                    <a:pt x="3089" y="584"/>
                    <a:pt x="3402" y="778"/>
                  </a:cubicBezTo>
                  <a:cubicBezTo>
                    <a:pt x="3890" y="1092"/>
                    <a:pt x="4145" y="1591"/>
                    <a:pt x="4563" y="1962"/>
                  </a:cubicBezTo>
                  <a:cubicBezTo>
                    <a:pt x="4575" y="1971"/>
                    <a:pt x="4592" y="1975"/>
                    <a:pt x="4609" y="1975"/>
                  </a:cubicBezTo>
                  <a:cubicBezTo>
                    <a:pt x="4640" y="1975"/>
                    <a:pt x="4672" y="1962"/>
                    <a:pt x="4679" y="1939"/>
                  </a:cubicBezTo>
                  <a:cubicBezTo>
                    <a:pt x="4679" y="1978"/>
                    <a:pt x="4722" y="2012"/>
                    <a:pt x="4763" y="2012"/>
                  </a:cubicBezTo>
                  <a:cubicBezTo>
                    <a:pt x="4783" y="2012"/>
                    <a:pt x="4803" y="2005"/>
                    <a:pt x="4818" y="1986"/>
                  </a:cubicBezTo>
                  <a:cubicBezTo>
                    <a:pt x="5326" y="1423"/>
                    <a:pt x="5665" y="421"/>
                    <a:pt x="6553" y="421"/>
                  </a:cubicBezTo>
                  <a:cubicBezTo>
                    <a:pt x="6600" y="421"/>
                    <a:pt x="6649" y="424"/>
                    <a:pt x="6699" y="430"/>
                  </a:cubicBezTo>
                  <a:cubicBezTo>
                    <a:pt x="7779" y="546"/>
                    <a:pt x="7779" y="1614"/>
                    <a:pt x="7999" y="2392"/>
                  </a:cubicBezTo>
                  <a:cubicBezTo>
                    <a:pt x="8010" y="2438"/>
                    <a:pt x="8040" y="2457"/>
                    <a:pt x="8074" y="2457"/>
                  </a:cubicBezTo>
                  <a:cubicBezTo>
                    <a:pt x="8117" y="2457"/>
                    <a:pt x="8166" y="2426"/>
                    <a:pt x="8185" y="2380"/>
                  </a:cubicBezTo>
                  <a:cubicBezTo>
                    <a:pt x="8533" y="1301"/>
                    <a:pt x="7825" y="24"/>
                    <a:pt x="6641" y="1"/>
                  </a:cubicBezTo>
                  <a:cubicBezTo>
                    <a:pt x="6630" y="0"/>
                    <a:pt x="6620" y="0"/>
                    <a:pt x="6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4447325" y="3140175"/>
              <a:ext cx="249425" cy="215600"/>
            </a:xfrm>
            <a:custGeom>
              <a:rect b="b" l="l" r="r" t="t"/>
              <a:pathLst>
                <a:path extrusionOk="0" h="8624" w="9977">
                  <a:moveTo>
                    <a:pt x="6855" y="309"/>
                  </a:moveTo>
                  <a:cubicBezTo>
                    <a:pt x="8143" y="309"/>
                    <a:pt x="8260" y="2113"/>
                    <a:pt x="8151" y="3106"/>
                  </a:cubicBezTo>
                  <a:cubicBezTo>
                    <a:pt x="8139" y="3245"/>
                    <a:pt x="8104" y="3396"/>
                    <a:pt x="8081" y="3535"/>
                  </a:cubicBezTo>
                  <a:cubicBezTo>
                    <a:pt x="7733" y="3570"/>
                    <a:pt x="7384" y="3593"/>
                    <a:pt x="7036" y="3686"/>
                  </a:cubicBezTo>
                  <a:cubicBezTo>
                    <a:pt x="6978" y="3698"/>
                    <a:pt x="6932" y="3744"/>
                    <a:pt x="6932" y="3802"/>
                  </a:cubicBezTo>
                  <a:cubicBezTo>
                    <a:pt x="6920" y="4151"/>
                    <a:pt x="6874" y="4685"/>
                    <a:pt x="6757" y="5091"/>
                  </a:cubicBezTo>
                  <a:cubicBezTo>
                    <a:pt x="6653" y="4545"/>
                    <a:pt x="6641" y="3976"/>
                    <a:pt x="6525" y="3442"/>
                  </a:cubicBezTo>
                  <a:cubicBezTo>
                    <a:pt x="6444" y="3048"/>
                    <a:pt x="6444" y="2549"/>
                    <a:pt x="6235" y="2189"/>
                  </a:cubicBezTo>
                  <a:cubicBezTo>
                    <a:pt x="6212" y="2147"/>
                    <a:pt x="6172" y="2127"/>
                    <a:pt x="6131" y="2127"/>
                  </a:cubicBezTo>
                  <a:cubicBezTo>
                    <a:pt x="6071" y="2127"/>
                    <a:pt x="6010" y="2170"/>
                    <a:pt x="6003" y="2247"/>
                  </a:cubicBezTo>
                  <a:cubicBezTo>
                    <a:pt x="5933" y="2932"/>
                    <a:pt x="5817" y="3628"/>
                    <a:pt x="5806" y="4313"/>
                  </a:cubicBezTo>
                  <a:cubicBezTo>
                    <a:pt x="5652" y="4272"/>
                    <a:pt x="5420" y="4245"/>
                    <a:pt x="5185" y="4245"/>
                  </a:cubicBezTo>
                  <a:cubicBezTo>
                    <a:pt x="4887" y="4245"/>
                    <a:pt x="4585" y="4289"/>
                    <a:pt x="4436" y="4406"/>
                  </a:cubicBezTo>
                  <a:cubicBezTo>
                    <a:pt x="4273" y="4534"/>
                    <a:pt x="4308" y="4743"/>
                    <a:pt x="4273" y="4928"/>
                  </a:cubicBezTo>
                  <a:cubicBezTo>
                    <a:pt x="4250" y="5207"/>
                    <a:pt x="4250" y="5474"/>
                    <a:pt x="4238" y="5741"/>
                  </a:cubicBezTo>
                  <a:cubicBezTo>
                    <a:pt x="3855" y="4557"/>
                    <a:pt x="3600" y="3303"/>
                    <a:pt x="3205" y="2131"/>
                  </a:cubicBezTo>
                  <a:cubicBezTo>
                    <a:pt x="3180" y="2062"/>
                    <a:pt x="3114" y="2020"/>
                    <a:pt x="3051" y="2020"/>
                  </a:cubicBezTo>
                  <a:cubicBezTo>
                    <a:pt x="2998" y="2020"/>
                    <a:pt x="2948" y="2050"/>
                    <a:pt x="2926" y="2119"/>
                  </a:cubicBezTo>
                  <a:cubicBezTo>
                    <a:pt x="2694" y="2804"/>
                    <a:pt x="2694" y="3698"/>
                    <a:pt x="2764" y="4487"/>
                  </a:cubicBezTo>
                  <a:cubicBezTo>
                    <a:pt x="2520" y="4081"/>
                    <a:pt x="2265" y="3698"/>
                    <a:pt x="1882" y="3408"/>
                  </a:cubicBezTo>
                  <a:cubicBezTo>
                    <a:pt x="1865" y="3394"/>
                    <a:pt x="1847" y="3389"/>
                    <a:pt x="1831" y="3389"/>
                  </a:cubicBezTo>
                  <a:cubicBezTo>
                    <a:pt x="1789" y="3389"/>
                    <a:pt x="1751" y="3424"/>
                    <a:pt x="1742" y="3466"/>
                  </a:cubicBezTo>
                  <a:cubicBezTo>
                    <a:pt x="1638" y="3791"/>
                    <a:pt x="1707" y="4290"/>
                    <a:pt x="1464" y="4511"/>
                  </a:cubicBezTo>
                  <a:cubicBezTo>
                    <a:pt x="1406" y="4557"/>
                    <a:pt x="1313" y="4603"/>
                    <a:pt x="1220" y="4627"/>
                  </a:cubicBezTo>
                  <a:cubicBezTo>
                    <a:pt x="1046" y="4348"/>
                    <a:pt x="895" y="4058"/>
                    <a:pt x="790" y="3744"/>
                  </a:cubicBezTo>
                  <a:cubicBezTo>
                    <a:pt x="430" y="2583"/>
                    <a:pt x="535" y="1121"/>
                    <a:pt x="1754" y="517"/>
                  </a:cubicBezTo>
                  <a:cubicBezTo>
                    <a:pt x="1956" y="419"/>
                    <a:pt x="2164" y="375"/>
                    <a:pt x="2371" y="375"/>
                  </a:cubicBezTo>
                  <a:cubicBezTo>
                    <a:pt x="3409" y="375"/>
                    <a:pt x="4437" y="1480"/>
                    <a:pt x="4796" y="2351"/>
                  </a:cubicBezTo>
                  <a:cubicBezTo>
                    <a:pt x="4797" y="2355"/>
                    <a:pt x="4799" y="2357"/>
                    <a:pt x="4802" y="2357"/>
                  </a:cubicBezTo>
                  <a:cubicBezTo>
                    <a:pt x="4883" y="2357"/>
                    <a:pt x="5449" y="1004"/>
                    <a:pt x="5875" y="656"/>
                  </a:cubicBezTo>
                  <a:cubicBezTo>
                    <a:pt x="6073" y="494"/>
                    <a:pt x="6305" y="378"/>
                    <a:pt x="6595" y="331"/>
                  </a:cubicBezTo>
                  <a:cubicBezTo>
                    <a:pt x="6687" y="316"/>
                    <a:pt x="6773" y="309"/>
                    <a:pt x="6855" y="309"/>
                  </a:cubicBezTo>
                  <a:close/>
                  <a:moveTo>
                    <a:pt x="3101" y="2676"/>
                  </a:moveTo>
                  <a:cubicBezTo>
                    <a:pt x="3530" y="3942"/>
                    <a:pt x="3716" y="5323"/>
                    <a:pt x="4203" y="6554"/>
                  </a:cubicBezTo>
                  <a:cubicBezTo>
                    <a:pt x="4225" y="6610"/>
                    <a:pt x="4266" y="6632"/>
                    <a:pt x="4310" y="6632"/>
                  </a:cubicBezTo>
                  <a:cubicBezTo>
                    <a:pt x="4384" y="6632"/>
                    <a:pt x="4468" y="6569"/>
                    <a:pt x="4482" y="6496"/>
                  </a:cubicBezTo>
                  <a:cubicBezTo>
                    <a:pt x="4505" y="6229"/>
                    <a:pt x="4517" y="5938"/>
                    <a:pt x="4540" y="5660"/>
                  </a:cubicBezTo>
                  <a:cubicBezTo>
                    <a:pt x="4552" y="5451"/>
                    <a:pt x="4494" y="5033"/>
                    <a:pt x="4587" y="4847"/>
                  </a:cubicBezTo>
                  <a:cubicBezTo>
                    <a:pt x="4683" y="4629"/>
                    <a:pt x="5107" y="4542"/>
                    <a:pt x="5450" y="4542"/>
                  </a:cubicBezTo>
                  <a:cubicBezTo>
                    <a:pt x="5563" y="4542"/>
                    <a:pt x="5667" y="4551"/>
                    <a:pt x="5747" y="4569"/>
                  </a:cubicBezTo>
                  <a:cubicBezTo>
                    <a:pt x="5757" y="4571"/>
                    <a:pt x="5767" y="4572"/>
                    <a:pt x="5776" y="4572"/>
                  </a:cubicBezTo>
                  <a:cubicBezTo>
                    <a:pt x="5821" y="4572"/>
                    <a:pt x="5858" y="4549"/>
                    <a:pt x="5887" y="4511"/>
                  </a:cubicBezTo>
                  <a:cubicBezTo>
                    <a:pt x="5898" y="4511"/>
                    <a:pt x="5898" y="4499"/>
                    <a:pt x="5898" y="4499"/>
                  </a:cubicBezTo>
                  <a:cubicBezTo>
                    <a:pt x="6131" y="4046"/>
                    <a:pt x="6177" y="3466"/>
                    <a:pt x="6189" y="2920"/>
                  </a:cubicBezTo>
                  <a:cubicBezTo>
                    <a:pt x="6235" y="3210"/>
                    <a:pt x="6258" y="3501"/>
                    <a:pt x="6305" y="3733"/>
                  </a:cubicBezTo>
                  <a:cubicBezTo>
                    <a:pt x="6421" y="4290"/>
                    <a:pt x="6479" y="4894"/>
                    <a:pt x="6641" y="5439"/>
                  </a:cubicBezTo>
                  <a:cubicBezTo>
                    <a:pt x="6653" y="5486"/>
                    <a:pt x="6685" y="5509"/>
                    <a:pt x="6718" y="5509"/>
                  </a:cubicBezTo>
                  <a:cubicBezTo>
                    <a:pt x="6752" y="5509"/>
                    <a:pt x="6787" y="5486"/>
                    <a:pt x="6804" y="5439"/>
                  </a:cubicBezTo>
                  <a:cubicBezTo>
                    <a:pt x="6978" y="5045"/>
                    <a:pt x="6955" y="4104"/>
                    <a:pt x="7303" y="3872"/>
                  </a:cubicBezTo>
                  <a:cubicBezTo>
                    <a:pt x="7466" y="3768"/>
                    <a:pt x="7733" y="3756"/>
                    <a:pt x="8000" y="3756"/>
                  </a:cubicBezTo>
                  <a:cubicBezTo>
                    <a:pt x="7814" y="4615"/>
                    <a:pt x="7396" y="5404"/>
                    <a:pt x="6908" y="6113"/>
                  </a:cubicBezTo>
                  <a:cubicBezTo>
                    <a:pt x="6386" y="6844"/>
                    <a:pt x="5678" y="7471"/>
                    <a:pt x="5167" y="8202"/>
                  </a:cubicBezTo>
                  <a:cubicBezTo>
                    <a:pt x="4436" y="7575"/>
                    <a:pt x="3716" y="6948"/>
                    <a:pt x="2950" y="6356"/>
                  </a:cubicBezTo>
                  <a:cubicBezTo>
                    <a:pt x="2369" y="5892"/>
                    <a:pt x="1777" y="5393"/>
                    <a:pt x="1348" y="4801"/>
                  </a:cubicBezTo>
                  <a:cubicBezTo>
                    <a:pt x="1429" y="4789"/>
                    <a:pt x="1499" y="4754"/>
                    <a:pt x="1568" y="4708"/>
                  </a:cubicBezTo>
                  <a:cubicBezTo>
                    <a:pt x="1870" y="4476"/>
                    <a:pt x="1754" y="4000"/>
                    <a:pt x="1858" y="3651"/>
                  </a:cubicBezTo>
                  <a:lnTo>
                    <a:pt x="1858" y="3651"/>
                  </a:lnTo>
                  <a:cubicBezTo>
                    <a:pt x="2207" y="4046"/>
                    <a:pt x="2450" y="4511"/>
                    <a:pt x="2741" y="4963"/>
                  </a:cubicBezTo>
                  <a:cubicBezTo>
                    <a:pt x="2764" y="4998"/>
                    <a:pt x="2810" y="5021"/>
                    <a:pt x="2857" y="5021"/>
                  </a:cubicBezTo>
                  <a:cubicBezTo>
                    <a:pt x="2865" y="5024"/>
                    <a:pt x="2875" y="5026"/>
                    <a:pt x="2884" y="5026"/>
                  </a:cubicBezTo>
                  <a:cubicBezTo>
                    <a:pt x="2916" y="5026"/>
                    <a:pt x="2950" y="5010"/>
                    <a:pt x="2950" y="4975"/>
                  </a:cubicBezTo>
                  <a:cubicBezTo>
                    <a:pt x="2984" y="4940"/>
                    <a:pt x="2996" y="4905"/>
                    <a:pt x="2984" y="4859"/>
                  </a:cubicBezTo>
                  <a:cubicBezTo>
                    <a:pt x="3101" y="4151"/>
                    <a:pt x="3031" y="3408"/>
                    <a:pt x="3101" y="2676"/>
                  </a:cubicBezTo>
                  <a:close/>
                  <a:moveTo>
                    <a:pt x="2364" y="0"/>
                  </a:moveTo>
                  <a:cubicBezTo>
                    <a:pt x="1325" y="0"/>
                    <a:pt x="472" y="919"/>
                    <a:pt x="268" y="1898"/>
                  </a:cubicBezTo>
                  <a:cubicBezTo>
                    <a:pt x="59" y="2955"/>
                    <a:pt x="303" y="3872"/>
                    <a:pt x="814" y="4685"/>
                  </a:cubicBezTo>
                  <a:cubicBezTo>
                    <a:pt x="535" y="4731"/>
                    <a:pt x="256" y="4743"/>
                    <a:pt x="82" y="4789"/>
                  </a:cubicBezTo>
                  <a:cubicBezTo>
                    <a:pt x="1" y="4801"/>
                    <a:pt x="24" y="4917"/>
                    <a:pt x="94" y="4917"/>
                  </a:cubicBezTo>
                  <a:cubicBezTo>
                    <a:pt x="148" y="4926"/>
                    <a:pt x="202" y="4930"/>
                    <a:pt x="256" y="4930"/>
                  </a:cubicBezTo>
                  <a:cubicBezTo>
                    <a:pt x="477" y="4930"/>
                    <a:pt x="692" y="4866"/>
                    <a:pt x="906" y="4847"/>
                  </a:cubicBezTo>
                  <a:cubicBezTo>
                    <a:pt x="1893" y="6322"/>
                    <a:pt x="5028" y="8609"/>
                    <a:pt x="5063" y="8620"/>
                  </a:cubicBezTo>
                  <a:cubicBezTo>
                    <a:pt x="5066" y="8622"/>
                    <a:pt x="5071" y="8623"/>
                    <a:pt x="5076" y="8623"/>
                  </a:cubicBezTo>
                  <a:cubicBezTo>
                    <a:pt x="5258" y="8623"/>
                    <a:pt x="6222" y="7469"/>
                    <a:pt x="6583" y="6995"/>
                  </a:cubicBezTo>
                  <a:cubicBezTo>
                    <a:pt x="6990" y="6438"/>
                    <a:pt x="7384" y="5857"/>
                    <a:pt x="7675" y="5242"/>
                  </a:cubicBezTo>
                  <a:cubicBezTo>
                    <a:pt x="7884" y="4778"/>
                    <a:pt x="8093" y="4278"/>
                    <a:pt x="8243" y="3791"/>
                  </a:cubicBezTo>
                  <a:cubicBezTo>
                    <a:pt x="8383" y="3791"/>
                    <a:pt x="8534" y="3802"/>
                    <a:pt x="8650" y="3802"/>
                  </a:cubicBezTo>
                  <a:cubicBezTo>
                    <a:pt x="9033" y="3791"/>
                    <a:pt x="9404" y="3756"/>
                    <a:pt x="9788" y="3698"/>
                  </a:cubicBezTo>
                  <a:cubicBezTo>
                    <a:pt x="9977" y="3653"/>
                    <a:pt x="9910" y="3406"/>
                    <a:pt x="9751" y="3406"/>
                  </a:cubicBezTo>
                  <a:cubicBezTo>
                    <a:pt x="9744" y="3406"/>
                    <a:pt x="9737" y="3407"/>
                    <a:pt x="9729" y="3408"/>
                  </a:cubicBezTo>
                  <a:cubicBezTo>
                    <a:pt x="9265" y="3477"/>
                    <a:pt x="8789" y="3501"/>
                    <a:pt x="8325" y="3524"/>
                  </a:cubicBezTo>
                  <a:cubicBezTo>
                    <a:pt x="8499" y="2816"/>
                    <a:pt x="8557" y="2084"/>
                    <a:pt x="8325" y="1364"/>
                  </a:cubicBezTo>
                  <a:cubicBezTo>
                    <a:pt x="8103" y="629"/>
                    <a:pt x="7654" y="33"/>
                    <a:pt x="6901" y="33"/>
                  </a:cubicBezTo>
                  <a:cubicBezTo>
                    <a:pt x="6787" y="33"/>
                    <a:pt x="6666" y="47"/>
                    <a:pt x="6537" y="76"/>
                  </a:cubicBezTo>
                  <a:cubicBezTo>
                    <a:pt x="5678" y="262"/>
                    <a:pt x="5097" y="1121"/>
                    <a:pt x="4796" y="1898"/>
                  </a:cubicBezTo>
                  <a:cubicBezTo>
                    <a:pt x="4470" y="1028"/>
                    <a:pt x="3495" y="145"/>
                    <a:pt x="2613" y="18"/>
                  </a:cubicBezTo>
                  <a:cubicBezTo>
                    <a:pt x="2529" y="6"/>
                    <a:pt x="2446" y="0"/>
                    <a:pt x="2364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9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Question 2 - Analysis</a:t>
            </a:r>
            <a:endParaRPr sz="3500"/>
          </a:p>
        </p:txBody>
      </p:sp>
      <p:pic>
        <p:nvPicPr>
          <p:cNvPr id="1797" name="Google Shape;17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100" y="1164413"/>
            <a:ext cx="5047800" cy="2612896"/>
          </a:xfrm>
          <a:prstGeom prst="rect">
            <a:avLst/>
          </a:prstGeom>
          <a:noFill/>
          <a:ln>
            <a:noFill/>
          </a:ln>
        </p:spPr>
      </p:pic>
      <p:sp>
        <p:nvSpPr>
          <p:cNvPr id="1798" name="Google Shape;1798;p39"/>
          <p:cNvSpPr txBox="1"/>
          <p:nvPr/>
        </p:nvSpPr>
        <p:spPr>
          <a:xfrm>
            <a:off x="3169825" y="2858825"/>
            <a:ext cx="7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799" name="Google Shape;1799;p39"/>
          <p:cNvGraphicFramePr/>
          <p:nvPr/>
        </p:nvGraphicFramePr>
        <p:xfrm>
          <a:off x="2048100" y="3878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{0655F211-4E80-4329-A6F9-F02D4BD0231B}</a:tableStyleId>
              </a:tblPr>
              <a:tblGrid>
                <a:gridCol w="2581275"/>
                <a:gridCol w="2466525"/>
              </a:tblGrid>
              <a:tr h="37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Median Sleep Time (hours)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0 - Reported no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1 - Reported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40"/>
          <p:cNvSpPr txBox="1"/>
          <p:nvPr>
            <p:ph type="ctrTitle"/>
          </p:nvPr>
        </p:nvSpPr>
        <p:spPr>
          <a:xfrm>
            <a:off x="1220838" y="295650"/>
            <a:ext cx="67023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Dataset Population 2 Sample T-Test</a:t>
            </a:r>
            <a:endParaRPr sz="3500"/>
          </a:p>
        </p:txBody>
      </p:sp>
      <p:graphicFrame>
        <p:nvGraphicFramePr>
          <p:cNvPr id="1805" name="Google Shape;1805;p40"/>
          <p:cNvGraphicFramePr/>
          <p:nvPr/>
        </p:nvGraphicFramePr>
        <p:xfrm>
          <a:off x="1997075" y="1063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{0655F211-4E80-4329-A6F9-F02D4BD0231B}</a:tableStyleId>
              </a:tblPr>
              <a:tblGrid>
                <a:gridCol w="2633425"/>
                <a:gridCol w="2516400"/>
              </a:tblGrid>
              <a:tr h="32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Sample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P- Value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Sleep time (h) of people that reported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2.492 e-06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Sleep time (h) of people that didn’t report heart disease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graphicFrame>
        <p:nvGraphicFramePr>
          <p:cNvPr id="1806" name="Google Shape;1806;p40"/>
          <p:cNvGraphicFramePr/>
          <p:nvPr/>
        </p:nvGraphicFramePr>
        <p:xfrm>
          <a:off x="1997063" y="29680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{0655F211-4E80-4329-A6F9-F02D4BD0231B}</a:tableStyleId>
              </a:tblPr>
              <a:tblGrid>
                <a:gridCol w="2633425"/>
                <a:gridCol w="25164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Sample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 Sleep Time (hours)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0 - Reported no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7.093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1 - Reported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7.136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41"/>
          <p:cNvSpPr txBox="1"/>
          <p:nvPr>
            <p:ph type="ctrTitle"/>
          </p:nvPr>
        </p:nvSpPr>
        <p:spPr>
          <a:xfrm>
            <a:off x="1599300" y="194225"/>
            <a:ext cx="5945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Young Adults Population (18-44)</a:t>
            </a:r>
            <a:endParaRPr sz="3500"/>
          </a:p>
        </p:txBody>
      </p:sp>
      <p:sp>
        <p:nvSpPr>
          <p:cNvPr id="1812" name="Google Shape;1812;p41"/>
          <p:cNvSpPr txBox="1"/>
          <p:nvPr/>
        </p:nvSpPr>
        <p:spPr>
          <a:xfrm>
            <a:off x="3169825" y="2858825"/>
            <a:ext cx="7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813" name="Google Shape;1813;p41"/>
          <p:cNvGraphicFramePr/>
          <p:nvPr/>
        </p:nvGraphicFramePr>
        <p:xfrm>
          <a:off x="2048100" y="3726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{0655F211-4E80-4329-A6F9-F02D4BD0231B}</a:tableStyleId>
              </a:tblPr>
              <a:tblGrid>
                <a:gridCol w="2593175"/>
                <a:gridCol w="2454625"/>
              </a:tblGrid>
              <a:tr h="37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Young Adults Sample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Median Sleep Time (hours)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0 - Reported no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1 - Reported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14" name="Google Shape;18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100" y="979663"/>
            <a:ext cx="5047800" cy="2677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42"/>
          <p:cNvSpPr txBox="1"/>
          <p:nvPr>
            <p:ph type="ctrTitle"/>
          </p:nvPr>
        </p:nvSpPr>
        <p:spPr>
          <a:xfrm>
            <a:off x="877188" y="270250"/>
            <a:ext cx="73896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Young Adults</a:t>
            </a:r>
            <a:r>
              <a:rPr lang="en" sz="3500"/>
              <a:t> Population 2 Sample T-Test</a:t>
            </a:r>
            <a:endParaRPr sz="3500"/>
          </a:p>
        </p:txBody>
      </p:sp>
      <p:graphicFrame>
        <p:nvGraphicFramePr>
          <p:cNvPr id="1820" name="Google Shape;1820;p42"/>
          <p:cNvGraphicFramePr/>
          <p:nvPr/>
        </p:nvGraphicFramePr>
        <p:xfrm>
          <a:off x="1997088" y="1063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{0655F211-4E80-4329-A6F9-F02D4BD0231B}</a:tableStyleId>
              </a:tblPr>
              <a:tblGrid>
                <a:gridCol w="2633425"/>
                <a:gridCol w="2516400"/>
              </a:tblGrid>
              <a:tr h="32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Sample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P- Value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Sleep time (h) of young adults that reported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3.0132 e-32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Sleep time (h) of young adults that didn’t report heart disease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graphicFrame>
        <p:nvGraphicFramePr>
          <p:cNvPr id="1821" name="Google Shape;1821;p42"/>
          <p:cNvGraphicFramePr/>
          <p:nvPr/>
        </p:nvGraphicFramePr>
        <p:xfrm>
          <a:off x="1997075" y="29680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{0655F211-4E80-4329-A6F9-F02D4BD0231B}</a:tableStyleId>
              </a:tblPr>
              <a:tblGrid>
                <a:gridCol w="2633425"/>
                <a:gridCol w="25164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Sample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 Sleep Time (hours)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0 - Reported no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6.963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1 - Reported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6.504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43"/>
          <p:cNvSpPr txBox="1"/>
          <p:nvPr>
            <p:ph type="ctrTitle"/>
          </p:nvPr>
        </p:nvSpPr>
        <p:spPr>
          <a:xfrm>
            <a:off x="1099350" y="133475"/>
            <a:ext cx="69453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Middle-Aged</a:t>
            </a:r>
            <a:r>
              <a:rPr lang="en" sz="3500"/>
              <a:t> Adults Population (45-64)</a:t>
            </a:r>
            <a:endParaRPr sz="3500"/>
          </a:p>
        </p:txBody>
      </p:sp>
      <p:sp>
        <p:nvSpPr>
          <p:cNvPr id="1827" name="Google Shape;1827;p43"/>
          <p:cNvSpPr txBox="1"/>
          <p:nvPr/>
        </p:nvSpPr>
        <p:spPr>
          <a:xfrm>
            <a:off x="3169825" y="2858825"/>
            <a:ext cx="7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828" name="Google Shape;1828;p43"/>
          <p:cNvGraphicFramePr/>
          <p:nvPr/>
        </p:nvGraphicFramePr>
        <p:xfrm>
          <a:off x="2048100" y="3668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{0655F211-4E80-4329-A6F9-F02D4BD0231B}</a:tableStyleId>
              </a:tblPr>
              <a:tblGrid>
                <a:gridCol w="2667600"/>
                <a:gridCol w="2380200"/>
              </a:tblGrid>
              <a:tr h="52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Middle-Aged Adults Sample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Median Sleep Time (hours)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0 - Reported no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1 - Reported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29" name="Google Shape;18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100" y="910550"/>
            <a:ext cx="5047800" cy="267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44"/>
          <p:cNvSpPr txBox="1"/>
          <p:nvPr>
            <p:ph type="ctrTitle"/>
          </p:nvPr>
        </p:nvSpPr>
        <p:spPr>
          <a:xfrm>
            <a:off x="337050" y="257525"/>
            <a:ext cx="8469900" cy="101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Middle-Aged</a:t>
            </a:r>
            <a:r>
              <a:rPr lang="en" sz="3500"/>
              <a:t> Adults Population 2 Sample T-Test</a:t>
            </a:r>
            <a:endParaRPr sz="3500"/>
          </a:p>
        </p:txBody>
      </p:sp>
      <p:graphicFrame>
        <p:nvGraphicFramePr>
          <p:cNvPr id="1835" name="Google Shape;1835;p44"/>
          <p:cNvGraphicFramePr/>
          <p:nvPr/>
        </p:nvGraphicFramePr>
        <p:xfrm>
          <a:off x="1997063" y="3272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{0655F211-4E80-4329-A6F9-F02D4BD0231B}</a:tableStyleId>
              </a:tblPr>
              <a:tblGrid>
                <a:gridCol w="2709725"/>
                <a:gridCol w="24401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Middle- Aged Adults Sample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 Sleep Time (hours)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0 - Reported no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6.986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1 - Reported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6.786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6" name="Google Shape;1836;p44"/>
          <p:cNvGraphicFramePr/>
          <p:nvPr/>
        </p:nvGraphicFramePr>
        <p:xfrm>
          <a:off x="1997075" y="9447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{0655F211-4E80-4329-A6F9-F02D4BD0231B}</a:tableStyleId>
              </a:tblPr>
              <a:tblGrid>
                <a:gridCol w="2709725"/>
                <a:gridCol w="2440100"/>
              </a:tblGrid>
              <a:tr h="38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Sample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P- Value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Sleep time (h) of middle-aged adults that reported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1.824 e-32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Sleep time (h) of middle-aged adults that didn’t report heart disease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5"/>
          <p:cNvSpPr txBox="1"/>
          <p:nvPr>
            <p:ph type="ctrTitle"/>
          </p:nvPr>
        </p:nvSpPr>
        <p:spPr>
          <a:xfrm>
            <a:off x="1729350" y="209675"/>
            <a:ext cx="56853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Older</a:t>
            </a:r>
            <a:r>
              <a:rPr lang="en" sz="3500"/>
              <a:t> Adults Population (65+)</a:t>
            </a:r>
            <a:endParaRPr sz="3500"/>
          </a:p>
        </p:txBody>
      </p:sp>
      <p:sp>
        <p:nvSpPr>
          <p:cNvPr id="1842" name="Google Shape;1842;p45"/>
          <p:cNvSpPr txBox="1"/>
          <p:nvPr/>
        </p:nvSpPr>
        <p:spPr>
          <a:xfrm>
            <a:off x="3169825" y="2858825"/>
            <a:ext cx="7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843" name="Google Shape;1843;p45"/>
          <p:cNvGraphicFramePr/>
          <p:nvPr/>
        </p:nvGraphicFramePr>
        <p:xfrm>
          <a:off x="2048100" y="3668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{0655F211-4E80-4329-A6F9-F02D4BD0231B}</a:tableStyleId>
              </a:tblPr>
              <a:tblGrid>
                <a:gridCol w="2667600"/>
                <a:gridCol w="2380200"/>
              </a:tblGrid>
              <a:tr h="52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Older</a:t>
                      </a:r>
                      <a:r>
                        <a:rPr b="1" lang="en"/>
                        <a:t> Adults Sample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Median Sleep Time (hours)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0 - Reported no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1 - Reported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44" name="Google Shape;18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100" y="905975"/>
            <a:ext cx="5047812" cy="26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46"/>
          <p:cNvSpPr txBox="1"/>
          <p:nvPr>
            <p:ph type="ctrTitle"/>
          </p:nvPr>
        </p:nvSpPr>
        <p:spPr>
          <a:xfrm>
            <a:off x="337038" y="244800"/>
            <a:ext cx="84699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Older</a:t>
            </a:r>
            <a:r>
              <a:rPr lang="en" sz="3500"/>
              <a:t> Adults Population 2 Sample T-Test</a:t>
            </a:r>
            <a:endParaRPr sz="3500"/>
          </a:p>
        </p:txBody>
      </p:sp>
      <p:graphicFrame>
        <p:nvGraphicFramePr>
          <p:cNvPr id="1850" name="Google Shape;1850;p46"/>
          <p:cNvGraphicFramePr/>
          <p:nvPr/>
        </p:nvGraphicFramePr>
        <p:xfrm>
          <a:off x="1997075" y="1063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{0655F211-4E80-4329-A6F9-F02D4BD0231B}</a:tableStyleId>
              </a:tblPr>
              <a:tblGrid>
                <a:gridCol w="2633425"/>
                <a:gridCol w="2516400"/>
              </a:tblGrid>
              <a:tr h="35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Sample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P- Value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Sleep time (h) of older adults that reported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Sleep time (h) of older adults that didn’t report heart disease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graphicFrame>
        <p:nvGraphicFramePr>
          <p:cNvPr id="1851" name="Google Shape;1851;p46"/>
          <p:cNvGraphicFramePr/>
          <p:nvPr/>
        </p:nvGraphicFramePr>
        <p:xfrm>
          <a:off x="1997063" y="3272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{0655F211-4E80-4329-A6F9-F02D4BD0231B}</a:tableStyleId>
              </a:tblPr>
              <a:tblGrid>
                <a:gridCol w="2633425"/>
                <a:gridCol w="25164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Older Adults Sample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 Sleep Time (hours)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0 - Reported no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7.350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1 - Reported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7.325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47"/>
          <p:cNvSpPr txBox="1"/>
          <p:nvPr>
            <p:ph type="ctrTitle"/>
          </p:nvPr>
        </p:nvSpPr>
        <p:spPr>
          <a:xfrm>
            <a:off x="337038" y="244800"/>
            <a:ext cx="84699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Reported No Heart Disease - ANOVA Analysis</a:t>
            </a:r>
            <a:endParaRPr sz="3500"/>
          </a:p>
        </p:txBody>
      </p:sp>
      <p:graphicFrame>
        <p:nvGraphicFramePr>
          <p:cNvPr id="1857" name="Google Shape;1857;p47"/>
          <p:cNvGraphicFramePr/>
          <p:nvPr/>
        </p:nvGraphicFramePr>
        <p:xfrm>
          <a:off x="1237188" y="1209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{0655F211-4E80-4329-A6F9-F02D4BD0231B}</a:tableStyleId>
              </a:tblPr>
              <a:tblGrid>
                <a:gridCol w="2256625"/>
                <a:gridCol w="2256625"/>
                <a:gridCol w="2156350"/>
              </a:tblGrid>
              <a:tr h="55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Sample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 Sleep Time (hours)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 - Value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Sleep time of young adults that didn’t report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6.963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&lt; 0.01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Sleep time of middle-aged adults that didn’t report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6.986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14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Sleep time of older adults that didn’t report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7.350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48"/>
          <p:cNvSpPr txBox="1"/>
          <p:nvPr>
            <p:ph type="ctrTitle"/>
          </p:nvPr>
        </p:nvSpPr>
        <p:spPr>
          <a:xfrm>
            <a:off x="337038" y="244800"/>
            <a:ext cx="84699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Reported Heart Disease - ANOVA Analysis</a:t>
            </a:r>
            <a:endParaRPr sz="3500"/>
          </a:p>
        </p:txBody>
      </p:sp>
      <p:sp>
        <p:nvSpPr>
          <p:cNvPr id="1863" name="Google Shape;1863;p48"/>
          <p:cNvSpPr txBox="1"/>
          <p:nvPr/>
        </p:nvSpPr>
        <p:spPr>
          <a:xfrm>
            <a:off x="3169825" y="2858825"/>
            <a:ext cx="7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864" name="Google Shape;1864;p48"/>
          <p:cNvGraphicFramePr/>
          <p:nvPr/>
        </p:nvGraphicFramePr>
        <p:xfrm>
          <a:off x="1237188" y="1209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{0655F211-4E80-4329-A6F9-F02D4BD0231B}</a:tableStyleId>
              </a:tblPr>
              <a:tblGrid>
                <a:gridCol w="2256625"/>
                <a:gridCol w="2104000"/>
                <a:gridCol w="2308975"/>
              </a:tblGrid>
              <a:tr h="55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Sample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 Sleep Time (hours)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P-Value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Sleep time of young adults that reported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6.504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7.229 e-147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Sleep time of middle-aged adults that reported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6.786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89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Sleep time of older adults that reported heart disease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7.325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"/>
          <p:cNvSpPr txBox="1"/>
          <p:nvPr>
            <p:ph idx="2"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Table of Contents</a:t>
            </a:r>
            <a:endParaRPr sz="4000"/>
          </a:p>
        </p:txBody>
      </p:sp>
      <p:grpSp>
        <p:nvGrpSpPr>
          <p:cNvPr id="1684" name="Google Shape;1684;p31"/>
          <p:cNvGrpSpPr/>
          <p:nvPr/>
        </p:nvGrpSpPr>
        <p:grpSpPr>
          <a:xfrm>
            <a:off x="5507515" y="3071732"/>
            <a:ext cx="689289" cy="603816"/>
            <a:chOff x="2768600" y="1372700"/>
            <a:chExt cx="794203" cy="627015"/>
          </a:xfrm>
        </p:grpSpPr>
        <p:sp>
          <p:nvSpPr>
            <p:cNvPr id="1685" name="Google Shape;1685;p31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31"/>
          <p:cNvGrpSpPr/>
          <p:nvPr/>
        </p:nvGrpSpPr>
        <p:grpSpPr>
          <a:xfrm>
            <a:off x="2947195" y="3072117"/>
            <a:ext cx="689289" cy="603816"/>
            <a:chOff x="2768600" y="1372700"/>
            <a:chExt cx="794203" cy="627015"/>
          </a:xfrm>
        </p:grpSpPr>
        <p:sp>
          <p:nvSpPr>
            <p:cNvPr id="1688" name="Google Shape;1688;p31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0" name="Google Shape;1690;p31"/>
          <p:cNvGrpSpPr/>
          <p:nvPr/>
        </p:nvGrpSpPr>
        <p:grpSpPr>
          <a:xfrm>
            <a:off x="5507405" y="1332964"/>
            <a:ext cx="689289" cy="603816"/>
            <a:chOff x="2768600" y="1372700"/>
            <a:chExt cx="794203" cy="627015"/>
          </a:xfrm>
        </p:grpSpPr>
        <p:sp>
          <p:nvSpPr>
            <p:cNvPr id="1691" name="Google Shape;1691;p31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92" name="Google Shape;1692;p31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3" name="Google Shape;1693;p31"/>
          <p:cNvGrpSpPr/>
          <p:nvPr/>
        </p:nvGrpSpPr>
        <p:grpSpPr>
          <a:xfrm>
            <a:off x="2947210" y="1370327"/>
            <a:ext cx="689289" cy="603816"/>
            <a:chOff x="2768600" y="1372700"/>
            <a:chExt cx="794203" cy="627015"/>
          </a:xfrm>
        </p:grpSpPr>
        <p:sp>
          <p:nvSpPr>
            <p:cNvPr id="1694" name="Google Shape;1694;p31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6" name="Google Shape;1696;p31"/>
          <p:cNvSpPr txBox="1"/>
          <p:nvPr>
            <p:ph type="title"/>
          </p:nvPr>
        </p:nvSpPr>
        <p:spPr>
          <a:xfrm>
            <a:off x="2877143" y="1464375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97" name="Google Shape;1697;p31"/>
          <p:cNvSpPr txBox="1"/>
          <p:nvPr>
            <p:ph idx="3" type="subTitle"/>
          </p:nvPr>
        </p:nvSpPr>
        <p:spPr>
          <a:xfrm>
            <a:off x="2226555" y="2318753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</a:t>
            </a:r>
            <a:endParaRPr/>
          </a:p>
        </p:txBody>
      </p:sp>
      <p:sp>
        <p:nvSpPr>
          <p:cNvPr id="1698" name="Google Shape;1698;p31"/>
          <p:cNvSpPr txBox="1"/>
          <p:nvPr>
            <p:ph idx="5" type="title"/>
          </p:nvPr>
        </p:nvSpPr>
        <p:spPr>
          <a:xfrm>
            <a:off x="5438154" y="1436725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99" name="Google Shape;1699;p31"/>
          <p:cNvSpPr txBox="1"/>
          <p:nvPr>
            <p:ph idx="6" type="subTitle"/>
          </p:nvPr>
        </p:nvSpPr>
        <p:spPr>
          <a:xfrm>
            <a:off x="4553800" y="2560825"/>
            <a:ext cx="25965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Questions/Hypotheses &amp; Findings</a:t>
            </a:r>
            <a:endParaRPr/>
          </a:p>
        </p:txBody>
      </p:sp>
      <p:sp>
        <p:nvSpPr>
          <p:cNvPr id="1700" name="Google Shape;1700;p31"/>
          <p:cNvSpPr txBox="1"/>
          <p:nvPr>
            <p:ph idx="14" type="title"/>
          </p:nvPr>
        </p:nvSpPr>
        <p:spPr>
          <a:xfrm>
            <a:off x="2877128" y="3144848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01" name="Google Shape;1701;p31"/>
          <p:cNvSpPr txBox="1"/>
          <p:nvPr>
            <p:ph idx="15" type="subTitle"/>
          </p:nvPr>
        </p:nvSpPr>
        <p:spPr>
          <a:xfrm>
            <a:off x="2226540" y="3961564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1702" name="Google Shape;1702;p31"/>
          <p:cNvSpPr txBox="1"/>
          <p:nvPr>
            <p:ph idx="17" type="title"/>
          </p:nvPr>
        </p:nvSpPr>
        <p:spPr>
          <a:xfrm>
            <a:off x="5437448" y="3147223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03" name="Google Shape;1703;p31"/>
          <p:cNvSpPr txBox="1"/>
          <p:nvPr>
            <p:ph idx="18" type="subTitle"/>
          </p:nvPr>
        </p:nvSpPr>
        <p:spPr>
          <a:xfrm>
            <a:off x="4786860" y="4006814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&amp; Future Considerations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9"/>
          <p:cNvSpPr txBox="1"/>
          <p:nvPr>
            <p:ph idx="1" type="subTitle"/>
          </p:nvPr>
        </p:nvSpPr>
        <p:spPr>
          <a:xfrm>
            <a:off x="1154149" y="1098096"/>
            <a:ext cx="30540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Is there a relationship between age, stroke and heart disease? </a:t>
            </a:r>
            <a:endParaRPr sz="2200"/>
          </a:p>
        </p:txBody>
      </p:sp>
      <p:sp>
        <p:nvSpPr>
          <p:cNvPr id="1870" name="Google Shape;1870;p49"/>
          <p:cNvSpPr txBox="1"/>
          <p:nvPr>
            <p:ph type="ctrTitle"/>
          </p:nvPr>
        </p:nvSpPr>
        <p:spPr>
          <a:xfrm>
            <a:off x="1220742" y="639258"/>
            <a:ext cx="2916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</a:t>
            </a:r>
            <a:endParaRPr sz="4000"/>
          </a:p>
        </p:txBody>
      </p:sp>
      <p:grpSp>
        <p:nvGrpSpPr>
          <p:cNvPr id="1871" name="Google Shape;1871;p49"/>
          <p:cNvGrpSpPr/>
          <p:nvPr/>
        </p:nvGrpSpPr>
        <p:grpSpPr>
          <a:xfrm rot="512230">
            <a:off x="5395371" y="1853994"/>
            <a:ext cx="1830972" cy="1435512"/>
            <a:chOff x="5132575" y="2709875"/>
            <a:chExt cx="325950" cy="255550"/>
          </a:xfrm>
        </p:grpSpPr>
        <p:sp>
          <p:nvSpPr>
            <p:cNvPr id="1872" name="Google Shape;1872;p49"/>
            <p:cNvSpPr/>
            <p:nvPr/>
          </p:nvSpPr>
          <p:spPr>
            <a:xfrm>
              <a:off x="5265200" y="2789450"/>
              <a:ext cx="106550" cy="104475"/>
            </a:xfrm>
            <a:custGeom>
              <a:rect b="b" l="l" r="r" t="t"/>
              <a:pathLst>
                <a:path extrusionOk="0" h="4179" w="4262">
                  <a:moveTo>
                    <a:pt x="2515" y="0"/>
                  </a:moveTo>
                  <a:cubicBezTo>
                    <a:pt x="2489" y="0"/>
                    <a:pt x="2463" y="4"/>
                    <a:pt x="2439" y="11"/>
                  </a:cubicBezTo>
                  <a:cubicBezTo>
                    <a:pt x="2341" y="42"/>
                    <a:pt x="2239" y="56"/>
                    <a:pt x="2137" y="56"/>
                  </a:cubicBezTo>
                  <a:cubicBezTo>
                    <a:pt x="2045" y="56"/>
                    <a:pt x="1951" y="45"/>
                    <a:pt x="1858" y="23"/>
                  </a:cubicBezTo>
                  <a:cubicBezTo>
                    <a:pt x="1847" y="21"/>
                    <a:pt x="1836" y="20"/>
                    <a:pt x="1826" y="20"/>
                  </a:cubicBezTo>
                  <a:cubicBezTo>
                    <a:pt x="1713" y="20"/>
                    <a:pt x="1626" y="127"/>
                    <a:pt x="1626" y="243"/>
                  </a:cubicBezTo>
                  <a:cubicBezTo>
                    <a:pt x="1626" y="290"/>
                    <a:pt x="1649" y="348"/>
                    <a:pt x="1649" y="383"/>
                  </a:cubicBezTo>
                  <a:cubicBezTo>
                    <a:pt x="1649" y="441"/>
                    <a:pt x="1673" y="476"/>
                    <a:pt x="1707" y="499"/>
                  </a:cubicBezTo>
                  <a:cubicBezTo>
                    <a:pt x="1673" y="777"/>
                    <a:pt x="1707" y="1044"/>
                    <a:pt x="1673" y="1346"/>
                  </a:cubicBezTo>
                  <a:cubicBezTo>
                    <a:pt x="1653" y="1584"/>
                    <a:pt x="1652" y="1646"/>
                    <a:pt x="1638" y="1646"/>
                  </a:cubicBezTo>
                  <a:cubicBezTo>
                    <a:pt x="1622" y="1646"/>
                    <a:pt x="1593" y="1577"/>
                    <a:pt x="1511" y="1577"/>
                  </a:cubicBezTo>
                  <a:cubicBezTo>
                    <a:pt x="1485" y="1577"/>
                    <a:pt x="1454" y="1584"/>
                    <a:pt x="1417" y="1602"/>
                  </a:cubicBezTo>
                  <a:cubicBezTo>
                    <a:pt x="1307" y="1654"/>
                    <a:pt x="1162" y="1666"/>
                    <a:pt x="1015" y="1666"/>
                  </a:cubicBezTo>
                  <a:cubicBezTo>
                    <a:pt x="898" y="1666"/>
                    <a:pt x="780" y="1658"/>
                    <a:pt x="678" y="1658"/>
                  </a:cubicBezTo>
                  <a:cubicBezTo>
                    <a:pt x="652" y="1658"/>
                    <a:pt x="628" y="1659"/>
                    <a:pt x="604" y="1660"/>
                  </a:cubicBezTo>
                  <a:cubicBezTo>
                    <a:pt x="1" y="1683"/>
                    <a:pt x="24" y="1892"/>
                    <a:pt x="59" y="2461"/>
                  </a:cubicBezTo>
                  <a:cubicBezTo>
                    <a:pt x="59" y="2530"/>
                    <a:pt x="152" y="2623"/>
                    <a:pt x="233" y="2623"/>
                  </a:cubicBezTo>
                  <a:cubicBezTo>
                    <a:pt x="468" y="2623"/>
                    <a:pt x="827" y="2565"/>
                    <a:pt x="1119" y="2565"/>
                  </a:cubicBezTo>
                  <a:cubicBezTo>
                    <a:pt x="1217" y="2565"/>
                    <a:pt x="1307" y="2571"/>
                    <a:pt x="1382" y="2588"/>
                  </a:cubicBezTo>
                  <a:cubicBezTo>
                    <a:pt x="1835" y="2728"/>
                    <a:pt x="1626" y="3285"/>
                    <a:pt x="1649" y="3633"/>
                  </a:cubicBezTo>
                  <a:cubicBezTo>
                    <a:pt x="1661" y="4179"/>
                    <a:pt x="1951" y="4133"/>
                    <a:pt x="2427" y="4156"/>
                  </a:cubicBezTo>
                  <a:cubicBezTo>
                    <a:pt x="2532" y="4156"/>
                    <a:pt x="2601" y="4086"/>
                    <a:pt x="2613" y="3982"/>
                  </a:cubicBezTo>
                  <a:cubicBezTo>
                    <a:pt x="2636" y="3796"/>
                    <a:pt x="2439" y="2821"/>
                    <a:pt x="2613" y="2647"/>
                  </a:cubicBezTo>
                  <a:cubicBezTo>
                    <a:pt x="2653" y="2610"/>
                    <a:pt x="2754" y="2597"/>
                    <a:pt x="2882" y="2597"/>
                  </a:cubicBezTo>
                  <a:cubicBezTo>
                    <a:pt x="3187" y="2597"/>
                    <a:pt x="3637" y="2670"/>
                    <a:pt x="3738" y="2670"/>
                  </a:cubicBezTo>
                  <a:cubicBezTo>
                    <a:pt x="3743" y="2670"/>
                    <a:pt x="3747" y="2670"/>
                    <a:pt x="3751" y="2670"/>
                  </a:cubicBezTo>
                  <a:cubicBezTo>
                    <a:pt x="4238" y="2647"/>
                    <a:pt x="4261" y="2217"/>
                    <a:pt x="4227" y="1741"/>
                  </a:cubicBezTo>
                  <a:cubicBezTo>
                    <a:pt x="4216" y="1601"/>
                    <a:pt x="4125" y="1531"/>
                    <a:pt x="4000" y="1531"/>
                  </a:cubicBezTo>
                  <a:cubicBezTo>
                    <a:pt x="3991" y="1531"/>
                    <a:pt x="3981" y="1531"/>
                    <a:pt x="3971" y="1532"/>
                  </a:cubicBezTo>
                  <a:cubicBezTo>
                    <a:pt x="3542" y="1590"/>
                    <a:pt x="3135" y="1602"/>
                    <a:pt x="2717" y="1602"/>
                  </a:cubicBezTo>
                  <a:cubicBezTo>
                    <a:pt x="2717" y="1126"/>
                    <a:pt x="2729" y="650"/>
                    <a:pt x="2717" y="174"/>
                  </a:cubicBezTo>
                  <a:cubicBezTo>
                    <a:pt x="2717" y="54"/>
                    <a:pt x="2615" y="0"/>
                    <a:pt x="2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5242850" y="2742925"/>
              <a:ext cx="13275" cy="16700"/>
            </a:xfrm>
            <a:custGeom>
              <a:rect b="b" l="l" r="r" t="t"/>
              <a:pathLst>
                <a:path extrusionOk="0" h="668" w="531">
                  <a:moveTo>
                    <a:pt x="377" y="0"/>
                  </a:moveTo>
                  <a:cubicBezTo>
                    <a:pt x="355" y="0"/>
                    <a:pt x="333" y="8"/>
                    <a:pt x="314" y="26"/>
                  </a:cubicBezTo>
                  <a:cubicBezTo>
                    <a:pt x="175" y="177"/>
                    <a:pt x="1" y="421"/>
                    <a:pt x="140" y="618"/>
                  </a:cubicBezTo>
                  <a:cubicBezTo>
                    <a:pt x="163" y="647"/>
                    <a:pt x="213" y="668"/>
                    <a:pt x="258" y="668"/>
                  </a:cubicBezTo>
                  <a:cubicBezTo>
                    <a:pt x="303" y="668"/>
                    <a:pt x="343" y="647"/>
                    <a:pt x="349" y="595"/>
                  </a:cubicBezTo>
                  <a:cubicBezTo>
                    <a:pt x="361" y="502"/>
                    <a:pt x="349" y="433"/>
                    <a:pt x="372" y="351"/>
                  </a:cubicBezTo>
                  <a:cubicBezTo>
                    <a:pt x="407" y="270"/>
                    <a:pt x="430" y="212"/>
                    <a:pt x="477" y="154"/>
                  </a:cubicBezTo>
                  <a:cubicBezTo>
                    <a:pt x="531" y="91"/>
                    <a:pt x="45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5134600" y="2757950"/>
              <a:ext cx="320725" cy="161750"/>
            </a:xfrm>
            <a:custGeom>
              <a:rect b="b" l="l" r="r" t="t"/>
              <a:pathLst>
                <a:path extrusionOk="0" h="6470" w="12829">
                  <a:moveTo>
                    <a:pt x="3970" y="1"/>
                  </a:moveTo>
                  <a:cubicBezTo>
                    <a:pt x="3932" y="1"/>
                    <a:pt x="3893" y="20"/>
                    <a:pt x="3878" y="64"/>
                  </a:cubicBezTo>
                  <a:cubicBezTo>
                    <a:pt x="3855" y="157"/>
                    <a:pt x="3832" y="250"/>
                    <a:pt x="3808" y="343"/>
                  </a:cubicBezTo>
                  <a:cubicBezTo>
                    <a:pt x="3774" y="354"/>
                    <a:pt x="3774" y="401"/>
                    <a:pt x="3797" y="424"/>
                  </a:cubicBezTo>
                  <a:cubicBezTo>
                    <a:pt x="3588" y="1213"/>
                    <a:pt x="3402" y="1979"/>
                    <a:pt x="3158" y="2746"/>
                  </a:cubicBezTo>
                  <a:cubicBezTo>
                    <a:pt x="3042" y="3140"/>
                    <a:pt x="3065" y="3419"/>
                    <a:pt x="2706" y="3616"/>
                  </a:cubicBezTo>
                  <a:cubicBezTo>
                    <a:pt x="2288" y="3837"/>
                    <a:pt x="1800" y="3965"/>
                    <a:pt x="1382" y="4185"/>
                  </a:cubicBezTo>
                  <a:cubicBezTo>
                    <a:pt x="1034" y="4359"/>
                    <a:pt x="372" y="4522"/>
                    <a:pt x="175" y="4917"/>
                  </a:cubicBezTo>
                  <a:cubicBezTo>
                    <a:pt x="1" y="5288"/>
                    <a:pt x="233" y="6031"/>
                    <a:pt x="349" y="6391"/>
                  </a:cubicBezTo>
                  <a:cubicBezTo>
                    <a:pt x="366" y="6443"/>
                    <a:pt x="416" y="6469"/>
                    <a:pt x="462" y="6469"/>
                  </a:cubicBezTo>
                  <a:cubicBezTo>
                    <a:pt x="509" y="6469"/>
                    <a:pt x="552" y="6443"/>
                    <a:pt x="558" y="6391"/>
                  </a:cubicBezTo>
                  <a:cubicBezTo>
                    <a:pt x="662" y="5787"/>
                    <a:pt x="349" y="5067"/>
                    <a:pt x="1034" y="4754"/>
                  </a:cubicBezTo>
                  <a:cubicBezTo>
                    <a:pt x="1742" y="4417"/>
                    <a:pt x="2439" y="4069"/>
                    <a:pt x="3193" y="3837"/>
                  </a:cubicBezTo>
                  <a:cubicBezTo>
                    <a:pt x="3251" y="3825"/>
                    <a:pt x="3298" y="3756"/>
                    <a:pt x="3298" y="3698"/>
                  </a:cubicBezTo>
                  <a:cubicBezTo>
                    <a:pt x="3414" y="2618"/>
                    <a:pt x="3774" y="1561"/>
                    <a:pt x="3983" y="505"/>
                  </a:cubicBezTo>
                  <a:cubicBezTo>
                    <a:pt x="5376" y="598"/>
                    <a:pt x="6815" y="563"/>
                    <a:pt x="8220" y="586"/>
                  </a:cubicBezTo>
                  <a:cubicBezTo>
                    <a:pt x="8940" y="598"/>
                    <a:pt x="9660" y="644"/>
                    <a:pt x="10379" y="656"/>
                  </a:cubicBezTo>
                  <a:cubicBezTo>
                    <a:pt x="10809" y="671"/>
                    <a:pt x="11371" y="723"/>
                    <a:pt x="11887" y="723"/>
                  </a:cubicBezTo>
                  <a:cubicBezTo>
                    <a:pt x="12180" y="723"/>
                    <a:pt x="12458" y="706"/>
                    <a:pt x="12690" y="656"/>
                  </a:cubicBezTo>
                  <a:cubicBezTo>
                    <a:pt x="12829" y="621"/>
                    <a:pt x="12748" y="308"/>
                    <a:pt x="12631" y="284"/>
                  </a:cubicBezTo>
                  <a:cubicBezTo>
                    <a:pt x="12380" y="225"/>
                    <a:pt x="12085" y="207"/>
                    <a:pt x="11781" y="207"/>
                  </a:cubicBezTo>
                  <a:cubicBezTo>
                    <a:pt x="11312" y="207"/>
                    <a:pt x="10820" y="250"/>
                    <a:pt x="10426" y="250"/>
                  </a:cubicBezTo>
                  <a:cubicBezTo>
                    <a:pt x="9636" y="238"/>
                    <a:pt x="8858" y="192"/>
                    <a:pt x="8069" y="192"/>
                  </a:cubicBezTo>
                  <a:cubicBezTo>
                    <a:pt x="7332" y="185"/>
                    <a:pt x="6534" y="118"/>
                    <a:pt x="5749" y="118"/>
                  </a:cubicBezTo>
                  <a:cubicBezTo>
                    <a:pt x="5162" y="118"/>
                    <a:pt x="4582" y="155"/>
                    <a:pt x="4041" y="284"/>
                  </a:cubicBezTo>
                  <a:cubicBezTo>
                    <a:pt x="4052" y="226"/>
                    <a:pt x="4064" y="157"/>
                    <a:pt x="4064" y="99"/>
                  </a:cubicBezTo>
                  <a:cubicBezTo>
                    <a:pt x="4077" y="38"/>
                    <a:pt x="4024" y="1"/>
                    <a:pt x="3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5198450" y="2902600"/>
              <a:ext cx="38350" cy="44275"/>
            </a:xfrm>
            <a:custGeom>
              <a:rect b="b" l="l" r="r" t="t"/>
              <a:pathLst>
                <a:path extrusionOk="0" h="1771" w="1534">
                  <a:moveTo>
                    <a:pt x="1381" y="0"/>
                  </a:moveTo>
                  <a:cubicBezTo>
                    <a:pt x="902" y="0"/>
                    <a:pt x="481" y="340"/>
                    <a:pt x="268" y="767"/>
                  </a:cubicBezTo>
                  <a:cubicBezTo>
                    <a:pt x="128" y="1023"/>
                    <a:pt x="1" y="1650"/>
                    <a:pt x="384" y="1766"/>
                  </a:cubicBezTo>
                  <a:cubicBezTo>
                    <a:pt x="392" y="1769"/>
                    <a:pt x="403" y="1770"/>
                    <a:pt x="415" y="1770"/>
                  </a:cubicBezTo>
                  <a:cubicBezTo>
                    <a:pt x="453" y="1770"/>
                    <a:pt x="503" y="1755"/>
                    <a:pt x="511" y="1719"/>
                  </a:cubicBezTo>
                  <a:cubicBezTo>
                    <a:pt x="569" y="1580"/>
                    <a:pt x="523" y="1476"/>
                    <a:pt x="511" y="1336"/>
                  </a:cubicBezTo>
                  <a:cubicBezTo>
                    <a:pt x="500" y="1174"/>
                    <a:pt x="546" y="1000"/>
                    <a:pt x="628" y="849"/>
                  </a:cubicBezTo>
                  <a:cubicBezTo>
                    <a:pt x="802" y="524"/>
                    <a:pt x="1127" y="303"/>
                    <a:pt x="1452" y="152"/>
                  </a:cubicBezTo>
                  <a:cubicBezTo>
                    <a:pt x="1533" y="129"/>
                    <a:pt x="1510" y="1"/>
                    <a:pt x="1429" y="1"/>
                  </a:cubicBezTo>
                  <a:cubicBezTo>
                    <a:pt x="1413" y="0"/>
                    <a:pt x="139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9"/>
            <p:cNvSpPr/>
            <p:nvPr/>
          </p:nvSpPr>
          <p:spPr>
            <a:xfrm>
              <a:off x="5349950" y="2904775"/>
              <a:ext cx="38350" cy="41625"/>
            </a:xfrm>
            <a:custGeom>
              <a:rect b="b" l="l" r="r" t="t"/>
              <a:pathLst>
                <a:path extrusionOk="0" h="1665" w="1534">
                  <a:moveTo>
                    <a:pt x="1160" y="1"/>
                  </a:moveTo>
                  <a:cubicBezTo>
                    <a:pt x="823" y="1"/>
                    <a:pt x="540" y="177"/>
                    <a:pt x="349" y="495"/>
                  </a:cubicBezTo>
                  <a:cubicBezTo>
                    <a:pt x="175" y="762"/>
                    <a:pt x="1" y="1389"/>
                    <a:pt x="291" y="1656"/>
                  </a:cubicBezTo>
                  <a:cubicBezTo>
                    <a:pt x="303" y="1661"/>
                    <a:pt x="320" y="1664"/>
                    <a:pt x="337" y="1664"/>
                  </a:cubicBezTo>
                  <a:cubicBezTo>
                    <a:pt x="355" y="1664"/>
                    <a:pt x="372" y="1661"/>
                    <a:pt x="384" y="1656"/>
                  </a:cubicBezTo>
                  <a:cubicBezTo>
                    <a:pt x="593" y="1481"/>
                    <a:pt x="523" y="1156"/>
                    <a:pt x="581" y="924"/>
                  </a:cubicBezTo>
                  <a:cubicBezTo>
                    <a:pt x="697" y="495"/>
                    <a:pt x="1046" y="321"/>
                    <a:pt x="1429" y="204"/>
                  </a:cubicBezTo>
                  <a:cubicBezTo>
                    <a:pt x="1510" y="170"/>
                    <a:pt x="1533" y="65"/>
                    <a:pt x="1452" y="42"/>
                  </a:cubicBezTo>
                  <a:cubicBezTo>
                    <a:pt x="1351" y="14"/>
                    <a:pt x="1254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9"/>
            <p:cNvSpPr/>
            <p:nvPr/>
          </p:nvSpPr>
          <p:spPr>
            <a:xfrm>
              <a:off x="5345025" y="2900225"/>
              <a:ext cx="70250" cy="65200"/>
            </a:xfrm>
            <a:custGeom>
              <a:rect b="b" l="l" r="r" t="t"/>
              <a:pathLst>
                <a:path extrusionOk="0" h="2608" w="2810">
                  <a:moveTo>
                    <a:pt x="1366" y="301"/>
                  </a:moveTo>
                  <a:cubicBezTo>
                    <a:pt x="1460" y="301"/>
                    <a:pt x="1555" y="314"/>
                    <a:pt x="1649" y="340"/>
                  </a:cubicBezTo>
                  <a:cubicBezTo>
                    <a:pt x="2090" y="456"/>
                    <a:pt x="2461" y="909"/>
                    <a:pt x="2496" y="1373"/>
                  </a:cubicBezTo>
                  <a:cubicBezTo>
                    <a:pt x="2566" y="1968"/>
                    <a:pt x="2034" y="2309"/>
                    <a:pt x="1494" y="2309"/>
                  </a:cubicBezTo>
                  <a:cubicBezTo>
                    <a:pt x="1402" y="2309"/>
                    <a:pt x="1309" y="2299"/>
                    <a:pt x="1219" y="2279"/>
                  </a:cubicBezTo>
                  <a:cubicBezTo>
                    <a:pt x="581" y="2139"/>
                    <a:pt x="221" y="1524"/>
                    <a:pt x="465" y="920"/>
                  </a:cubicBezTo>
                  <a:cubicBezTo>
                    <a:pt x="558" y="712"/>
                    <a:pt x="720" y="537"/>
                    <a:pt x="906" y="421"/>
                  </a:cubicBezTo>
                  <a:cubicBezTo>
                    <a:pt x="1046" y="340"/>
                    <a:pt x="1204" y="301"/>
                    <a:pt x="1366" y="301"/>
                  </a:cubicBezTo>
                  <a:close/>
                  <a:moveTo>
                    <a:pt x="1438" y="0"/>
                  </a:moveTo>
                  <a:cubicBezTo>
                    <a:pt x="1203" y="0"/>
                    <a:pt x="971" y="55"/>
                    <a:pt x="778" y="166"/>
                  </a:cubicBezTo>
                  <a:cubicBezTo>
                    <a:pt x="407" y="352"/>
                    <a:pt x="209" y="688"/>
                    <a:pt x="140" y="1095"/>
                  </a:cubicBezTo>
                  <a:cubicBezTo>
                    <a:pt x="0" y="1849"/>
                    <a:pt x="523" y="2476"/>
                    <a:pt x="1277" y="2592"/>
                  </a:cubicBezTo>
                  <a:cubicBezTo>
                    <a:pt x="1348" y="2603"/>
                    <a:pt x="1418" y="2608"/>
                    <a:pt x="1487" y="2608"/>
                  </a:cubicBezTo>
                  <a:cubicBezTo>
                    <a:pt x="2182" y="2608"/>
                    <a:pt x="2789" y="2092"/>
                    <a:pt x="2810" y="1385"/>
                  </a:cubicBezTo>
                  <a:cubicBezTo>
                    <a:pt x="2810" y="1153"/>
                    <a:pt x="2752" y="909"/>
                    <a:pt x="2636" y="700"/>
                  </a:cubicBezTo>
                  <a:cubicBezTo>
                    <a:pt x="2589" y="619"/>
                    <a:pt x="2543" y="537"/>
                    <a:pt x="2485" y="468"/>
                  </a:cubicBezTo>
                  <a:cubicBezTo>
                    <a:pt x="2250" y="160"/>
                    <a:pt x="1840" y="0"/>
                    <a:pt x="143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5367950" y="2920600"/>
              <a:ext cx="25575" cy="24225"/>
            </a:xfrm>
            <a:custGeom>
              <a:rect b="b" l="l" r="r" t="t"/>
              <a:pathLst>
                <a:path extrusionOk="0" h="969" w="1023">
                  <a:moveTo>
                    <a:pt x="500" y="180"/>
                  </a:moveTo>
                  <a:cubicBezTo>
                    <a:pt x="527" y="180"/>
                    <a:pt x="554" y="183"/>
                    <a:pt x="581" y="187"/>
                  </a:cubicBezTo>
                  <a:cubicBezTo>
                    <a:pt x="732" y="233"/>
                    <a:pt x="825" y="361"/>
                    <a:pt x="848" y="512"/>
                  </a:cubicBezTo>
                  <a:cubicBezTo>
                    <a:pt x="858" y="700"/>
                    <a:pt x="699" y="812"/>
                    <a:pt x="536" y="812"/>
                  </a:cubicBezTo>
                  <a:cubicBezTo>
                    <a:pt x="508" y="812"/>
                    <a:pt x="480" y="809"/>
                    <a:pt x="453" y="802"/>
                  </a:cubicBezTo>
                  <a:cubicBezTo>
                    <a:pt x="267" y="744"/>
                    <a:pt x="151" y="558"/>
                    <a:pt x="221" y="361"/>
                  </a:cubicBezTo>
                  <a:cubicBezTo>
                    <a:pt x="244" y="303"/>
                    <a:pt x="291" y="245"/>
                    <a:pt x="349" y="222"/>
                  </a:cubicBezTo>
                  <a:cubicBezTo>
                    <a:pt x="395" y="191"/>
                    <a:pt x="447" y="180"/>
                    <a:pt x="500" y="180"/>
                  </a:cubicBezTo>
                  <a:close/>
                  <a:moveTo>
                    <a:pt x="515" y="1"/>
                  </a:moveTo>
                  <a:cubicBezTo>
                    <a:pt x="431" y="1"/>
                    <a:pt x="348" y="20"/>
                    <a:pt x="279" y="59"/>
                  </a:cubicBezTo>
                  <a:cubicBezTo>
                    <a:pt x="151" y="129"/>
                    <a:pt x="70" y="245"/>
                    <a:pt x="47" y="407"/>
                  </a:cubicBezTo>
                  <a:cubicBezTo>
                    <a:pt x="0" y="686"/>
                    <a:pt x="186" y="918"/>
                    <a:pt x="465" y="965"/>
                  </a:cubicBezTo>
                  <a:cubicBezTo>
                    <a:pt x="486" y="967"/>
                    <a:pt x="508" y="969"/>
                    <a:pt x="529" y="969"/>
                  </a:cubicBezTo>
                  <a:cubicBezTo>
                    <a:pt x="785" y="969"/>
                    <a:pt x="1022" y="780"/>
                    <a:pt x="1022" y="512"/>
                  </a:cubicBezTo>
                  <a:cubicBezTo>
                    <a:pt x="1022" y="419"/>
                    <a:pt x="999" y="338"/>
                    <a:pt x="964" y="268"/>
                  </a:cubicBezTo>
                  <a:cubicBezTo>
                    <a:pt x="941" y="233"/>
                    <a:pt x="929" y="210"/>
                    <a:pt x="894" y="175"/>
                  </a:cubicBezTo>
                  <a:cubicBezTo>
                    <a:pt x="806" y="58"/>
                    <a:pt x="659" y="1"/>
                    <a:pt x="51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9"/>
            <p:cNvSpPr/>
            <p:nvPr/>
          </p:nvSpPr>
          <p:spPr>
            <a:xfrm>
              <a:off x="5192350" y="2897325"/>
              <a:ext cx="69975" cy="65200"/>
            </a:xfrm>
            <a:custGeom>
              <a:rect b="b" l="l" r="r" t="t"/>
              <a:pathLst>
                <a:path extrusionOk="0" h="2608" w="2799">
                  <a:moveTo>
                    <a:pt x="1378" y="301"/>
                  </a:moveTo>
                  <a:cubicBezTo>
                    <a:pt x="1472" y="301"/>
                    <a:pt x="1567" y="314"/>
                    <a:pt x="1661" y="340"/>
                  </a:cubicBezTo>
                  <a:cubicBezTo>
                    <a:pt x="2102" y="456"/>
                    <a:pt x="2474" y="897"/>
                    <a:pt x="2508" y="1373"/>
                  </a:cubicBezTo>
                  <a:cubicBezTo>
                    <a:pt x="2578" y="1968"/>
                    <a:pt x="2046" y="2309"/>
                    <a:pt x="1506" y="2309"/>
                  </a:cubicBezTo>
                  <a:cubicBezTo>
                    <a:pt x="1414" y="2309"/>
                    <a:pt x="1321" y="2299"/>
                    <a:pt x="1231" y="2279"/>
                  </a:cubicBezTo>
                  <a:cubicBezTo>
                    <a:pt x="593" y="2139"/>
                    <a:pt x="233" y="1524"/>
                    <a:pt x="477" y="920"/>
                  </a:cubicBezTo>
                  <a:cubicBezTo>
                    <a:pt x="570" y="711"/>
                    <a:pt x="732" y="537"/>
                    <a:pt x="918" y="421"/>
                  </a:cubicBezTo>
                  <a:cubicBezTo>
                    <a:pt x="1058" y="340"/>
                    <a:pt x="1216" y="301"/>
                    <a:pt x="1378" y="301"/>
                  </a:cubicBezTo>
                  <a:close/>
                  <a:moveTo>
                    <a:pt x="1427" y="0"/>
                  </a:moveTo>
                  <a:cubicBezTo>
                    <a:pt x="1192" y="0"/>
                    <a:pt x="960" y="55"/>
                    <a:pt x="767" y="166"/>
                  </a:cubicBezTo>
                  <a:cubicBezTo>
                    <a:pt x="407" y="363"/>
                    <a:pt x="210" y="688"/>
                    <a:pt x="129" y="1095"/>
                  </a:cubicBezTo>
                  <a:cubicBezTo>
                    <a:pt x="1" y="1849"/>
                    <a:pt x="523" y="2476"/>
                    <a:pt x="1278" y="2592"/>
                  </a:cubicBezTo>
                  <a:cubicBezTo>
                    <a:pt x="1347" y="2603"/>
                    <a:pt x="1416" y="2608"/>
                    <a:pt x="1485" y="2608"/>
                  </a:cubicBezTo>
                  <a:cubicBezTo>
                    <a:pt x="2172" y="2608"/>
                    <a:pt x="2788" y="2092"/>
                    <a:pt x="2799" y="1385"/>
                  </a:cubicBezTo>
                  <a:cubicBezTo>
                    <a:pt x="2799" y="1153"/>
                    <a:pt x="2741" y="909"/>
                    <a:pt x="2625" y="700"/>
                  </a:cubicBezTo>
                  <a:cubicBezTo>
                    <a:pt x="2590" y="619"/>
                    <a:pt x="2543" y="537"/>
                    <a:pt x="2485" y="468"/>
                  </a:cubicBezTo>
                  <a:cubicBezTo>
                    <a:pt x="2243" y="160"/>
                    <a:pt x="1830" y="0"/>
                    <a:pt x="142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9"/>
            <p:cNvSpPr/>
            <p:nvPr/>
          </p:nvSpPr>
          <p:spPr>
            <a:xfrm>
              <a:off x="5215575" y="2917700"/>
              <a:ext cx="25575" cy="24225"/>
            </a:xfrm>
            <a:custGeom>
              <a:rect b="b" l="l" r="r" t="t"/>
              <a:pathLst>
                <a:path extrusionOk="0" h="969" w="1023">
                  <a:moveTo>
                    <a:pt x="500" y="180"/>
                  </a:moveTo>
                  <a:cubicBezTo>
                    <a:pt x="527" y="180"/>
                    <a:pt x="554" y="183"/>
                    <a:pt x="581" y="187"/>
                  </a:cubicBezTo>
                  <a:cubicBezTo>
                    <a:pt x="732" y="233"/>
                    <a:pt x="825" y="361"/>
                    <a:pt x="848" y="512"/>
                  </a:cubicBezTo>
                  <a:cubicBezTo>
                    <a:pt x="858" y="700"/>
                    <a:pt x="699" y="812"/>
                    <a:pt x="537" y="812"/>
                  </a:cubicBezTo>
                  <a:cubicBezTo>
                    <a:pt x="509" y="812"/>
                    <a:pt x="481" y="809"/>
                    <a:pt x="453" y="802"/>
                  </a:cubicBezTo>
                  <a:cubicBezTo>
                    <a:pt x="244" y="744"/>
                    <a:pt x="152" y="558"/>
                    <a:pt x="221" y="361"/>
                  </a:cubicBezTo>
                  <a:cubicBezTo>
                    <a:pt x="244" y="303"/>
                    <a:pt x="291" y="245"/>
                    <a:pt x="349" y="221"/>
                  </a:cubicBezTo>
                  <a:cubicBezTo>
                    <a:pt x="395" y="191"/>
                    <a:pt x="447" y="180"/>
                    <a:pt x="500" y="180"/>
                  </a:cubicBezTo>
                  <a:close/>
                  <a:moveTo>
                    <a:pt x="515" y="1"/>
                  </a:moveTo>
                  <a:cubicBezTo>
                    <a:pt x="431" y="1"/>
                    <a:pt x="348" y="20"/>
                    <a:pt x="279" y="59"/>
                  </a:cubicBezTo>
                  <a:cubicBezTo>
                    <a:pt x="152" y="152"/>
                    <a:pt x="59" y="268"/>
                    <a:pt x="47" y="407"/>
                  </a:cubicBezTo>
                  <a:cubicBezTo>
                    <a:pt x="1" y="686"/>
                    <a:pt x="186" y="918"/>
                    <a:pt x="465" y="964"/>
                  </a:cubicBezTo>
                  <a:cubicBezTo>
                    <a:pt x="486" y="967"/>
                    <a:pt x="508" y="968"/>
                    <a:pt x="529" y="968"/>
                  </a:cubicBezTo>
                  <a:cubicBezTo>
                    <a:pt x="785" y="968"/>
                    <a:pt x="1022" y="780"/>
                    <a:pt x="1022" y="512"/>
                  </a:cubicBezTo>
                  <a:cubicBezTo>
                    <a:pt x="1022" y="419"/>
                    <a:pt x="999" y="338"/>
                    <a:pt x="964" y="268"/>
                  </a:cubicBezTo>
                  <a:cubicBezTo>
                    <a:pt x="941" y="233"/>
                    <a:pt x="929" y="210"/>
                    <a:pt x="895" y="175"/>
                  </a:cubicBezTo>
                  <a:cubicBezTo>
                    <a:pt x="807" y="58"/>
                    <a:pt x="659" y="1"/>
                    <a:pt x="51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5132575" y="2738825"/>
              <a:ext cx="325950" cy="204125"/>
            </a:xfrm>
            <a:custGeom>
              <a:rect b="b" l="l" r="r" t="t"/>
              <a:pathLst>
                <a:path extrusionOk="0" h="8165" w="13038">
                  <a:moveTo>
                    <a:pt x="4779" y="264"/>
                  </a:moveTo>
                  <a:cubicBezTo>
                    <a:pt x="4846" y="264"/>
                    <a:pt x="4911" y="303"/>
                    <a:pt x="4957" y="399"/>
                  </a:cubicBezTo>
                  <a:cubicBezTo>
                    <a:pt x="4992" y="469"/>
                    <a:pt x="4992" y="574"/>
                    <a:pt x="5004" y="666"/>
                  </a:cubicBezTo>
                  <a:lnTo>
                    <a:pt x="4505" y="666"/>
                  </a:lnTo>
                  <a:cubicBezTo>
                    <a:pt x="4505" y="608"/>
                    <a:pt x="4505" y="574"/>
                    <a:pt x="4528" y="527"/>
                  </a:cubicBezTo>
                  <a:cubicBezTo>
                    <a:pt x="4543" y="386"/>
                    <a:pt x="4662" y="264"/>
                    <a:pt x="4779" y="264"/>
                  </a:cubicBezTo>
                  <a:close/>
                  <a:moveTo>
                    <a:pt x="3831" y="1572"/>
                  </a:moveTo>
                  <a:cubicBezTo>
                    <a:pt x="4168" y="1816"/>
                    <a:pt x="3971" y="2292"/>
                    <a:pt x="3878" y="2663"/>
                  </a:cubicBezTo>
                  <a:cubicBezTo>
                    <a:pt x="3797" y="2919"/>
                    <a:pt x="3715" y="3197"/>
                    <a:pt x="3564" y="3429"/>
                  </a:cubicBezTo>
                  <a:cubicBezTo>
                    <a:pt x="3495" y="3557"/>
                    <a:pt x="3390" y="3627"/>
                    <a:pt x="3274" y="3708"/>
                  </a:cubicBezTo>
                  <a:cubicBezTo>
                    <a:pt x="3355" y="3487"/>
                    <a:pt x="3390" y="3255"/>
                    <a:pt x="3448" y="3069"/>
                  </a:cubicBezTo>
                  <a:cubicBezTo>
                    <a:pt x="3588" y="2570"/>
                    <a:pt x="3715" y="2083"/>
                    <a:pt x="3831" y="1572"/>
                  </a:cubicBezTo>
                  <a:close/>
                  <a:moveTo>
                    <a:pt x="407" y="5647"/>
                  </a:moveTo>
                  <a:cubicBezTo>
                    <a:pt x="476" y="5751"/>
                    <a:pt x="465" y="5867"/>
                    <a:pt x="430" y="6007"/>
                  </a:cubicBezTo>
                  <a:cubicBezTo>
                    <a:pt x="418" y="6088"/>
                    <a:pt x="395" y="6169"/>
                    <a:pt x="349" y="6227"/>
                  </a:cubicBezTo>
                  <a:cubicBezTo>
                    <a:pt x="337" y="5995"/>
                    <a:pt x="337" y="5809"/>
                    <a:pt x="407" y="5647"/>
                  </a:cubicBezTo>
                  <a:close/>
                  <a:moveTo>
                    <a:pt x="3971" y="991"/>
                  </a:moveTo>
                  <a:cubicBezTo>
                    <a:pt x="6896" y="1212"/>
                    <a:pt x="9822" y="1038"/>
                    <a:pt x="12736" y="1224"/>
                  </a:cubicBezTo>
                  <a:cubicBezTo>
                    <a:pt x="12585" y="3429"/>
                    <a:pt x="12852" y="5635"/>
                    <a:pt x="12678" y="7841"/>
                  </a:cubicBezTo>
                  <a:cubicBezTo>
                    <a:pt x="12364" y="7806"/>
                    <a:pt x="12062" y="7783"/>
                    <a:pt x="11737" y="7783"/>
                  </a:cubicBezTo>
                  <a:cubicBezTo>
                    <a:pt x="11888" y="7017"/>
                    <a:pt x="11076" y="6065"/>
                    <a:pt x="10402" y="5914"/>
                  </a:cubicBezTo>
                  <a:cubicBezTo>
                    <a:pt x="10259" y="5880"/>
                    <a:pt x="10117" y="5864"/>
                    <a:pt x="9977" y="5864"/>
                  </a:cubicBezTo>
                  <a:cubicBezTo>
                    <a:pt x="8924" y="5864"/>
                    <a:pt x="8013" y="6782"/>
                    <a:pt x="8115" y="7899"/>
                  </a:cubicBezTo>
                  <a:cubicBezTo>
                    <a:pt x="7918" y="7905"/>
                    <a:pt x="7718" y="7908"/>
                    <a:pt x="7517" y="7908"/>
                  </a:cubicBezTo>
                  <a:cubicBezTo>
                    <a:pt x="7317" y="7908"/>
                    <a:pt x="7117" y="7905"/>
                    <a:pt x="6919" y="7899"/>
                  </a:cubicBezTo>
                  <a:cubicBezTo>
                    <a:pt x="6467" y="7887"/>
                    <a:pt x="6026" y="7841"/>
                    <a:pt x="5573" y="7806"/>
                  </a:cubicBezTo>
                  <a:cubicBezTo>
                    <a:pt x="5863" y="7028"/>
                    <a:pt x="4981" y="5972"/>
                    <a:pt x="4284" y="5798"/>
                  </a:cubicBezTo>
                  <a:cubicBezTo>
                    <a:pt x="4123" y="5753"/>
                    <a:pt x="3963" y="5733"/>
                    <a:pt x="3806" y="5733"/>
                  </a:cubicBezTo>
                  <a:cubicBezTo>
                    <a:pt x="2807" y="5733"/>
                    <a:pt x="1944" y="6575"/>
                    <a:pt x="1974" y="7609"/>
                  </a:cubicBezTo>
                  <a:cubicBezTo>
                    <a:pt x="1452" y="7597"/>
                    <a:pt x="941" y="7562"/>
                    <a:pt x="430" y="7481"/>
                  </a:cubicBezTo>
                  <a:cubicBezTo>
                    <a:pt x="430" y="7168"/>
                    <a:pt x="407" y="6877"/>
                    <a:pt x="372" y="6575"/>
                  </a:cubicBezTo>
                  <a:cubicBezTo>
                    <a:pt x="569" y="6471"/>
                    <a:pt x="662" y="6169"/>
                    <a:pt x="685" y="5995"/>
                  </a:cubicBezTo>
                  <a:cubicBezTo>
                    <a:pt x="709" y="5763"/>
                    <a:pt x="662" y="5577"/>
                    <a:pt x="523" y="5473"/>
                  </a:cubicBezTo>
                  <a:cubicBezTo>
                    <a:pt x="627" y="5356"/>
                    <a:pt x="767" y="5252"/>
                    <a:pt x="976" y="5171"/>
                  </a:cubicBezTo>
                  <a:cubicBezTo>
                    <a:pt x="1359" y="4997"/>
                    <a:pt x="1753" y="4822"/>
                    <a:pt x="2160" y="4672"/>
                  </a:cubicBezTo>
                  <a:cubicBezTo>
                    <a:pt x="2380" y="4590"/>
                    <a:pt x="2670" y="4544"/>
                    <a:pt x="2856" y="4416"/>
                  </a:cubicBezTo>
                  <a:cubicBezTo>
                    <a:pt x="2972" y="4323"/>
                    <a:pt x="3065" y="4196"/>
                    <a:pt x="3146" y="4056"/>
                  </a:cubicBezTo>
                  <a:cubicBezTo>
                    <a:pt x="3164" y="4058"/>
                    <a:pt x="3181" y="4058"/>
                    <a:pt x="3198" y="4058"/>
                  </a:cubicBezTo>
                  <a:cubicBezTo>
                    <a:pt x="3841" y="4058"/>
                    <a:pt x="4020" y="3011"/>
                    <a:pt x="4145" y="2547"/>
                  </a:cubicBezTo>
                  <a:cubicBezTo>
                    <a:pt x="4238" y="2210"/>
                    <a:pt x="4377" y="1409"/>
                    <a:pt x="3889" y="1386"/>
                  </a:cubicBezTo>
                  <a:lnTo>
                    <a:pt x="3971" y="991"/>
                  </a:lnTo>
                  <a:close/>
                  <a:moveTo>
                    <a:pt x="4754" y="1"/>
                  </a:moveTo>
                  <a:cubicBezTo>
                    <a:pt x="4542" y="1"/>
                    <a:pt x="4343" y="174"/>
                    <a:pt x="4261" y="388"/>
                  </a:cubicBezTo>
                  <a:cubicBezTo>
                    <a:pt x="4238" y="469"/>
                    <a:pt x="4203" y="585"/>
                    <a:pt x="4215" y="666"/>
                  </a:cubicBezTo>
                  <a:cubicBezTo>
                    <a:pt x="4064" y="666"/>
                    <a:pt x="3901" y="678"/>
                    <a:pt x="3739" y="678"/>
                  </a:cubicBezTo>
                  <a:cubicBezTo>
                    <a:pt x="3622" y="678"/>
                    <a:pt x="3251" y="2350"/>
                    <a:pt x="3100" y="2977"/>
                  </a:cubicBezTo>
                  <a:cubicBezTo>
                    <a:pt x="2984" y="3487"/>
                    <a:pt x="2914" y="3987"/>
                    <a:pt x="2438" y="4242"/>
                  </a:cubicBezTo>
                  <a:cubicBezTo>
                    <a:pt x="2032" y="4439"/>
                    <a:pt x="1568" y="4590"/>
                    <a:pt x="1138" y="4776"/>
                  </a:cubicBezTo>
                  <a:cubicBezTo>
                    <a:pt x="720" y="4962"/>
                    <a:pt x="116" y="5124"/>
                    <a:pt x="47" y="5647"/>
                  </a:cubicBezTo>
                  <a:cubicBezTo>
                    <a:pt x="0" y="6007"/>
                    <a:pt x="105" y="6401"/>
                    <a:pt x="140" y="6761"/>
                  </a:cubicBezTo>
                  <a:cubicBezTo>
                    <a:pt x="174" y="7051"/>
                    <a:pt x="221" y="7736"/>
                    <a:pt x="337" y="7748"/>
                  </a:cubicBezTo>
                  <a:cubicBezTo>
                    <a:pt x="430" y="7783"/>
                    <a:pt x="534" y="7794"/>
                    <a:pt x="650" y="7806"/>
                  </a:cubicBezTo>
                  <a:cubicBezTo>
                    <a:pt x="1126" y="7864"/>
                    <a:pt x="1602" y="7887"/>
                    <a:pt x="2090" y="7911"/>
                  </a:cubicBezTo>
                  <a:cubicBezTo>
                    <a:pt x="2171" y="7911"/>
                    <a:pt x="2229" y="7899"/>
                    <a:pt x="2264" y="7818"/>
                  </a:cubicBezTo>
                  <a:cubicBezTo>
                    <a:pt x="2287" y="7771"/>
                    <a:pt x="2287" y="7702"/>
                    <a:pt x="2311" y="7655"/>
                  </a:cubicBezTo>
                  <a:cubicBezTo>
                    <a:pt x="2322" y="7574"/>
                    <a:pt x="2334" y="7504"/>
                    <a:pt x="2369" y="7435"/>
                  </a:cubicBezTo>
                  <a:cubicBezTo>
                    <a:pt x="2403" y="7284"/>
                    <a:pt x="2450" y="7144"/>
                    <a:pt x="2508" y="7017"/>
                  </a:cubicBezTo>
                  <a:cubicBezTo>
                    <a:pt x="2636" y="6703"/>
                    <a:pt x="2833" y="6401"/>
                    <a:pt x="3100" y="6216"/>
                  </a:cubicBezTo>
                  <a:cubicBezTo>
                    <a:pt x="3321" y="6060"/>
                    <a:pt x="3571" y="6003"/>
                    <a:pt x="3825" y="6003"/>
                  </a:cubicBezTo>
                  <a:cubicBezTo>
                    <a:pt x="3932" y="6003"/>
                    <a:pt x="4039" y="6013"/>
                    <a:pt x="4145" y="6030"/>
                  </a:cubicBezTo>
                  <a:cubicBezTo>
                    <a:pt x="4365" y="6065"/>
                    <a:pt x="4586" y="6169"/>
                    <a:pt x="4760" y="6297"/>
                  </a:cubicBezTo>
                  <a:cubicBezTo>
                    <a:pt x="5004" y="6506"/>
                    <a:pt x="5178" y="6784"/>
                    <a:pt x="5283" y="7086"/>
                  </a:cubicBezTo>
                  <a:cubicBezTo>
                    <a:pt x="5341" y="7237"/>
                    <a:pt x="5364" y="7388"/>
                    <a:pt x="5387" y="7562"/>
                  </a:cubicBezTo>
                  <a:cubicBezTo>
                    <a:pt x="5387" y="7632"/>
                    <a:pt x="5399" y="7725"/>
                    <a:pt x="5387" y="7794"/>
                  </a:cubicBezTo>
                  <a:cubicBezTo>
                    <a:pt x="5387" y="7852"/>
                    <a:pt x="5306" y="7992"/>
                    <a:pt x="5399" y="8027"/>
                  </a:cubicBezTo>
                  <a:cubicBezTo>
                    <a:pt x="5406" y="8030"/>
                    <a:pt x="5414" y="8032"/>
                    <a:pt x="5422" y="8032"/>
                  </a:cubicBezTo>
                  <a:cubicBezTo>
                    <a:pt x="5437" y="8032"/>
                    <a:pt x="5453" y="8027"/>
                    <a:pt x="5468" y="8027"/>
                  </a:cubicBezTo>
                  <a:cubicBezTo>
                    <a:pt x="5480" y="8026"/>
                    <a:pt x="5499" y="8025"/>
                    <a:pt x="5527" y="8025"/>
                  </a:cubicBezTo>
                  <a:cubicBezTo>
                    <a:pt x="5915" y="8025"/>
                    <a:pt x="7818" y="8099"/>
                    <a:pt x="8382" y="8143"/>
                  </a:cubicBezTo>
                  <a:lnTo>
                    <a:pt x="8382" y="8131"/>
                  </a:lnTo>
                  <a:cubicBezTo>
                    <a:pt x="8394" y="7806"/>
                    <a:pt x="8498" y="7423"/>
                    <a:pt x="8614" y="7133"/>
                  </a:cubicBezTo>
                  <a:cubicBezTo>
                    <a:pt x="8754" y="6819"/>
                    <a:pt x="8939" y="6517"/>
                    <a:pt x="9206" y="6332"/>
                  </a:cubicBezTo>
                  <a:cubicBezTo>
                    <a:pt x="9425" y="6178"/>
                    <a:pt x="9673" y="6109"/>
                    <a:pt x="9924" y="6109"/>
                  </a:cubicBezTo>
                  <a:cubicBezTo>
                    <a:pt x="10033" y="6109"/>
                    <a:pt x="10143" y="6121"/>
                    <a:pt x="10251" y="6146"/>
                  </a:cubicBezTo>
                  <a:cubicBezTo>
                    <a:pt x="10449" y="6169"/>
                    <a:pt x="10623" y="6239"/>
                    <a:pt x="10762" y="6343"/>
                  </a:cubicBezTo>
                  <a:cubicBezTo>
                    <a:pt x="11041" y="6529"/>
                    <a:pt x="11226" y="6808"/>
                    <a:pt x="11343" y="7098"/>
                  </a:cubicBezTo>
                  <a:cubicBezTo>
                    <a:pt x="11401" y="7260"/>
                    <a:pt x="11447" y="7411"/>
                    <a:pt x="11470" y="7574"/>
                  </a:cubicBezTo>
                  <a:cubicBezTo>
                    <a:pt x="11493" y="7690"/>
                    <a:pt x="11493" y="7794"/>
                    <a:pt x="11470" y="7911"/>
                  </a:cubicBezTo>
                  <a:cubicBezTo>
                    <a:pt x="11470" y="7922"/>
                    <a:pt x="11459" y="8154"/>
                    <a:pt x="11470" y="8154"/>
                  </a:cubicBezTo>
                  <a:cubicBezTo>
                    <a:pt x="11506" y="8162"/>
                    <a:pt x="11545" y="8164"/>
                    <a:pt x="11584" y="8164"/>
                  </a:cubicBezTo>
                  <a:cubicBezTo>
                    <a:pt x="11671" y="8164"/>
                    <a:pt x="11762" y="8151"/>
                    <a:pt x="11842" y="8143"/>
                  </a:cubicBezTo>
                  <a:cubicBezTo>
                    <a:pt x="11969" y="8143"/>
                    <a:pt x="12086" y="8131"/>
                    <a:pt x="12202" y="8108"/>
                  </a:cubicBezTo>
                  <a:cubicBezTo>
                    <a:pt x="12445" y="8096"/>
                    <a:pt x="12678" y="8073"/>
                    <a:pt x="12921" y="8027"/>
                  </a:cubicBezTo>
                  <a:cubicBezTo>
                    <a:pt x="13003" y="8015"/>
                    <a:pt x="13038" y="5647"/>
                    <a:pt x="13003" y="4544"/>
                  </a:cubicBezTo>
                  <a:cubicBezTo>
                    <a:pt x="12956" y="3395"/>
                    <a:pt x="13038" y="2106"/>
                    <a:pt x="12921" y="957"/>
                  </a:cubicBezTo>
                  <a:cubicBezTo>
                    <a:pt x="12910" y="875"/>
                    <a:pt x="11679" y="829"/>
                    <a:pt x="11180" y="794"/>
                  </a:cubicBezTo>
                  <a:cubicBezTo>
                    <a:pt x="10414" y="736"/>
                    <a:pt x="9624" y="759"/>
                    <a:pt x="8847" y="736"/>
                  </a:cubicBezTo>
                  <a:cubicBezTo>
                    <a:pt x="7662" y="724"/>
                    <a:pt x="6443" y="655"/>
                    <a:pt x="5236" y="655"/>
                  </a:cubicBezTo>
                  <a:lnTo>
                    <a:pt x="5236" y="562"/>
                  </a:lnTo>
                  <a:cubicBezTo>
                    <a:pt x="5225" y="388"/>
                    <a:pt x="5155" y="202"/>
                    <a:pt x="5016" y="98"/>
                  </a:cubicBezTo>
                  <a:cubicBezTo>
                    <a:pt x="4931" y="30"/>
                    <a:pt x="4842" y="1"/>
                    <a:pt x="4754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5260575" y="2785525"/>
              <a:ext cx="114375" cy="114425"/>
            </a:xfrm>
            <a:custGeom>
              <a:rect b="b" l="l" r="r" t="t"/>
              <a:pathLst>
                <a:path extrusionOk="0" h="4577" w="4575">
                  <a:moveTo>
                    <a:pt x="1846" y="2676"/>
                  </a:moveTo>
                  <a:lnTo>
                    <a:pt x="1846" y="2676"/>
                  </a:lnTo>
                  <a:cubicBezTo>
                    <a:pt x="1846" y="2676"/>
                    <a:pt x="1846" y="2676"/>
                    <a:pt x="1846" y="2676"/>
                  </a:cubicBezTo>
                  <a:lnTo>
                    <a:pt x="1846" y="2676"/>
                  </a:lnTo>
                  <a:cubicBezTo>
                    <a:pt x="1846" y="2676"/>
                    <a:pt x="1846" y="2676"/>
                    <a:pt x="1846" y="2676"/>
                  </a:cubicBezTo>
                  <a:close/>
                  <a:moveTo>
                    <a:pt x="1823" y="296"/>
                  </a:moveTo>
                  <a:cubicBezTo>
                    <a:pt x="2018" y="317"/>
                    <a:pt x="2213" y="334"/>
                    <a:pt x="2405" y="334"/>
                  </a:cubicBezTo>
                  <a:cubicBezTo>
                    <a:pt x="2534" y="334"/>
                    <a:pt x="2661" y="326"/>
                    <a:pt x="2786" y="308"/>
                  </a:cubicBezTo>
                  <a:lnTo>
                    <a:pt x="2786" y="308"/>
                  </a:lnTo>
                  <a:cubicBezTo>
                    <a:pt x="2751" y="586"/>
                    <a:pt x="2740" y="865"/>
                    <a:pt x="2728" y="1143"/>
                  </a:cubicBezTo>
                  <a:cubicBezTo>
                    <a:pt x="2717" y="1283"/>
                    <a:pt x="2717" y="1410"/>
                    <a:pt x="2717" y="1561"/>
                  </a:cubicBezTo>
                  <a:cubicBezTo>
                    <a:pt x="2717" y="1677"/>
                    <a:pt x="2682" y="1863"/>
                    <a:pt x="2786" y="1910"/>
                  </a:cubicBezTo>
                  <a:cubicBezTo>
                    <a:pt x="2833" y="1921"/>
                    <a:pt x="2844" y="1921"/>
                    <a:pt x="2891" y="1921"/>
                  </a:cubicBezTo>
                  <a:cubicBezTo>
                    <a:pt x="3146" y="1921"/>
                    <a:pt x="3390" y="1910"/>
                    <a:pt x="3657" y="1898"/>
                  </a:cubicBezTo>
                  <a:cubicBezTo>
                    <a:pt x="3715" y="1898"/>
                    <a:pt x="4279" y="1875"/>
                    <a:pt x="4284" y="1852"/>
                  </a:cubicBezTo>
                  <a:lnTo>
                    <a:pt x="4284" y="1852"/>
                  </a:lnTo>
                  <a:cubicBezTo>
                    <a:pt x="4249" y="2165"/>
                    <a:pt x="4226" y="2490"/>
                    <a:pt x="4261" y="2804"/>
                  </a:cubicBezTo>
                  <a:cubicBezTo>
                    <a:pt x="4226" y="2780"/>
                    <a:pt x="4145" y="2780"/>
                    <a:pt x="4086" y="2780"/>
                  </a:cubicBezTo>
                  <a:cubicBezTo>
                    <a:pt x="3970" y="2769"/>
                    <a:pt x="3843" y="2769"/>
                    <a:pt x="3727" y="2745"/>
                  </a:cubicBezTo>
                  <a:cubicBezTo>
                    <a:pt x="3425" y="2734"/>
                    <a:pt x="3018" y="2722"/>
                    <a:pt x="2717" y="2711"/>
                  </a:cubicBezTo>
                  <a:lnTo>
                    <a:pt x="2693" y="2711"/>
                  </a:lnTo>
                  <a:cubicBezTo>
                    <a:pt x="2693" y="2711"/>
                    <a:pt x="2682" y="2838"/>
                    <a:pt x="2682" y="2896"/>
                  </a:cubicBezTo>
                  <a:lnTo>
                    <a:pt x="2682" y="3895"/>
                  </a:lnTo>
                  <a:cubicBezTo>
                    <a:pt x="2682" y="3929"/>
                    <a:pt x="2670" y="4282"/>
                    <a:pt x="2681" y="4289"/>
                  </a:cubicBezTo>
                  <a:lnTo>
                    <a:pt x="2681" y="4289"/>
                  </a:lnTo>
                  <a:cubicBezTo>
                    <a:pt x="2577" y="4255"/>
                    <a:pt x="2473" y="4255"/>
                    <a:pt x="2357" y="4255"/>
                  </a:cubicBezTo>
                  <a:cubicBezTo>
                    <a:pt x="2159" y="4243"/>
                    <a:pt x="1974" y="4243"/>
                    <a:pt x="1788" y="4243"/>
                  </a:cubicBezTo>
                  <a:cubicBezTo>
                    <a:pt x="1788" y="3756"/>
                    <a:pt x="1811" y="3175"/>
                    <a:pt x="1846" y="2676"/>
                  </a:cubicBezTo>
                  <a:lnTo>
                    <a:pt x="1846" y="2676"/>
                  </a:lnTo>
                  <a:cubicBezTo>
                    <a:pt x="1833" y="2688"/>
                    <a:pt x="795" y="2722"/>
                    <a:pt x="302" y="2722"/>
                  </a:cubicBezTo>
                  <a:cubicBezTo>
                    <a:pt x="337" y="2618"/>
                    <a:pt x="337" y="2502"/>
                    <a:pt x="337" y="2386"/>
                  </a:cubicBezTo>
                  <a:cubicBezTo>
                    <a:pt x="348" y="2200"/>
                    <a:pt x="348" y="2014"/>
                    <a:pt x="348" y="1817"/>
                  </a:cubicBezTo>
                  <a:cubicBezTo>
                    <a:pt x="847" y="1817"/>
                    <a:pt x="1393" y="1852"/>
                    <a:pt x="1892" y="1875"/>
                  </a:cubicBezTo>
                  <a:cubicBezTo>
                    <a:pt x="1892" y="1863"/>
                    <a:pt x="1892" y="818"/>
                    <a:pt x="1823" y="296"/>
                  </a:cubicBezTo>
                  <a:close/>
                  <a:moveTo>
                    <a:pt x="2301" y="1"/>
                  </a:moveTo>
                  <a:cubicBezTo>
                    <a:pt x="2250" y="1"/>
                    <a:pt x="2199" y="2"/>
                    <a:pt x="2148" y="6"/>
                  </a:cubicBezTo>
                  <a:cubicBezTo>
                    <a:pt x="2055" y="6"/>
                    <a:pt x="1974" y="6"/>
                    <a:pt x="1881" y="17"/>
                  </a:cubicBezTo>
                  <a:cubicBezTo>
                    <a:pt x="1823" y="17"/>
                    <a:pt x="1730" y="17"/>
                    <a:pt x="1672" y="52"/>
                  </a:cubicBezTo>
                  <a:cubicBezTo>
                    <a:pt x="1625" y="75"/>
                    <a:pt x="1614" y="110"/>
                    <a:pt x="1614" y="168"/>
                  </a:cubicBezTo>
                  <a:cubicBezTo>
                    <a:pt x="1590" y="238"/>
                    <a:pt x="1590" y="308"/>
                    <a:pt x="1590" y="366"/>
                  </a:cubicBezTo>
                  <a:cubicBezTo>
                    <a:pt x="1590" y="458"/>
                    <a:pt x="1579" y="540"/>
                    <a:pt x="1567" y="644"/>
                  </a:cubicBezTo>
                  <a:cubicBezTo>
                    <a:pt x="1556" y="830"/>
                    <a:pt x="1532" y="1039"/>
                    <a:pt x="1521" y="1225"/>
                  </a:cubicBezTo>
                  <a:cubicBezTo>
                    <a:pt x="1521" y="1329"/>
                    <a:pt x="1509" y="1445"/>
                    <a:pt x="1509" y="1550"/>
                  </a:cubicBezTo>
                  <a:cubicBezTo>
                    <a:pt x="1045" y="1550"/>
                    <a:pt x="580" y="1550"/>
                    <a:pt x="116" y="1561"/>
                  </a:cubicBezTo>
                  <a:cubicBezTo>
                    <a:pt x="70" y="1561"/>
                    <a:pt x="35" y="1585"/>
                    <a:pt x="12" y="1619"/>
                  </a:cubicBezTo>
                  <a:cubicBezTo>
                    <a:pt x="0" y="1643"/>
                    <a:pt x="0" y="1677"/>
                    <a:pt x="12" y="1701"/>
                  </a:cubicBezTo>
                  <a:cubicBezTo>
                    <a:pt x="93" y="1933"/>
                    <a:pt x="70" y="2142"/>
                    <a:pt x="58" y="2362"/>
                  </a:cubicBezTo>
                  <a:cubicBezTo>
                    <a:pt x="46" y="2513"/>
                    <a:pt x="0" y="2711"/>
                    <a:pt x="58" y="2862"/>
                  </a:cubicBezTo>
                  <a:cubicBezTo>
                    <a:pt x="102" y="2966"/>
                    <a:pt x="171" y="2979"/>
                    <a:pt x="252" y="2979"/>
                  </a:cubicBezTo>
                  <a:cubicBezTo>
                    <a:pt x="279" y="2979"/>
                    <a:pt x="308" y="2978"/>
                    <a:pt x="337" y="2978"/>
                  </a:cubicBezTo>
                  <a:lnTo>
                    <a:pt x="615" y="2978"/>
                  </a:lnTo>
                  <a:cubicBezTo>
                    <a:pt x="801" y="2978"/>
                    <a:pt x="975" y="3001"/>
                    <a:pt x="1161" y="3001"/>
                  </a:cubicBezTo>
                  <a:cubicBezTo>
                    <a:pt x="1289" y="3001"/>
                    <a:pt x="1405" y="3013"/>
                    <a:pt x="1544" y="3013"/>
                  </a:cubicBezTo>
                  <a:cubicBezTo>
                    <a:pt x="1544" y="3488"/>
                    <a:pt x="1544" y="3953"/>
                    <a:pt x="1556" y="4429"/>
                  </a:cubicBezTo>
                  <a:cubicBezTo>
                    <a:pt x="1556" y="4475"/>
                    <a:pt x="1579" y="4522"/>
                    <a:pt x="1614" y="4533"/>
                  </a:cubicBezTo>
                  <a:cubicBezTo>
                    <a:pt x="1625" y="4539"/>
                    <a:pt x="1640" y="4542"/>
                    <a:pt x="1654" y="4542"/>
                  </a:cubicBezTo>
                  <a:cubicBezTo>
                    <a:pt x="1669" y="4542"/>
                    <a:pt x="1683" y="4539"/>
                    <a:pt x="1695" y="4533"/>
                  </a:cubicBezTo>
                  <a:cubicBezTo>
                    <a:pt x="1763" y="4526"/>
                    <a:pt x="1832" y="4523"/>
                    <a:pt x="1899" y="4523"/>
                  </a:cubicBezTo>
                  <a:cubicBezTo>
                    <a:pt x="2050" y="4523"/>
                    <a:pt x="2197" y="4537"/>
                    <a:pt x="2333" y="4545"/>
                  </a:cubicBezTo>
                  <a:cubicBezTo>
                    <a:pt x="2430" y="4559"/>
                    <a:pt x="2535" y="4577"/>
                    <a:pt x="2639" y="4577"/>
                  </a:cubicBezTo>
                  <a:cubicBezTo>
                    <a:pt x="2709" y="4577"/>
                    <a:pt x="2779" y="4568"/>
                    <a:pt x="2844" y="4545"/>
                  </a:cubicBezTo>
                  <a:cubicBezTo>
                    <a:pt x="2972" y="4487"/>
                    <a:pt x="2960" y="4394"/>
                    <a:pt x="2960" y="4278"/>
                  </a:cubicBezTo>
                  <a:lnTo>
                    <a:pt x="2960" y="3999"/>
                  </a:lnTo>
                  <a:cubicBezTo>
                    <a:pt x="2960" y="3814"/>
                    <a:pt x="2972" y="3639"/>
                    <a:pt x="2972" y="3442"/>
                  </a:cubicBezTo>
                  <a:cubicBezTo>
                    <a:pt x="2972" y="3314"/>
                    <a:pt x="2984" y="3198"/>
                    <a:pt x="2984" y="3071"/>
                  </a:cubicBezTo>
                  <a:cubicBezTo>
                    <a:pt x="3471" y="3071"/>
                    <a:pt x="3947" y="3059"/>
                    <a:pt x="4412" y="3001"/>
                  </a:cubicBezTo>
                  <a:cubicBezTo>
                    <a:pt x="4528" y="2978"/>
                    <a:pt x="4528" y="2804"/>
                    <a:pt x="4539" y="2722"/>
                  </a:cubicBezTo>
                  <a:cubicBezTo>
                    <a:pt x="4551" y="2548"/>
                    <a:pt x="4574" y="2374"/>
                    <a:pt x="4551" y="2200"/>
                  </a:cubicBezTo>
                  <a:cubicBezTo>
                    <a:pt x="4551" y="2107"/>
                    <a:pt x="4551" y="2026"/>
                    <a:pt x="4539" y="1933"/>
                  </a:cubicBezTo>
                  <a:cubicBezTo>
                    <a:pt x="4539" y="1875"/>
                    <a:pt x="4539" y="1782"/>
                    <a:pt x="4516" y="1724"/>
                  </a:cubicBezTo>
                  <a:cubicBezTo>
                    <a:pt x="4481" y="1677"/>
                    <a:pt x="4458" y="1666"/>
                    <a:pt x="4400" y="1666"/>
                  </a:cubicBezTo>
                  <a:cubicBezTo>
                    <a:pt x="4319" y="1643"/>
                    <a:pt x="4249" y="1643"/>
                    <a:pt x="4191" y="1643"/>
                  </a:cubicBezTo>
                  <a:cubicBezTo>
                    <a:pt x="4110" y="1643"/>
                    <a:pt x="4017" y="1631"/>
                    <a:pt x="3912" y="1619"/>
                  </a:cubicBezTo>
                  <a:cubicBezTo>
                    <a:pt x="3727" y="1608"/>
                    <a:pt x="3529" y="1585"/>
                    <a:pt x="3332" y="1573"/>
                  </a:cubicBezTo>
                  <a:cubicBezTo>
                    <a:pt x="3239" y="1573"/>
                    <a:pt x="3123" y="1561"/>
                    <a:pt x="3018" y="1561"/>
                  </a:cubicBezTo>
                  <a:cubicBezTo>
                    <a:pt x="3018" y="1097"/>
                    <a:pt x="3007" y="621"/>
                    <a:pt x="2949" y="157"/>
                  </a:cubicBezTo>
                  <a:cubicBezTo>
                    <a:pt x="2926" y="41"/>
                    <a:pt x="2751" y="41"/>
                    <a:pt x="2670" y="17"/>
                  </a:cubicBezTo>
                  <a:cubicBezTo>
                    <a:pt x="2547" y="9"/>
                    <a:pt x="2424" y="1"/>
                    <a:pt x="2301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9"/>
            <p:cNvSpPr/>
            <p:nvPr/>
          </p:nvSpPr>
          <p:spPr>
            <a:xfrm>
              <a:off x="5247500" y="2709875"/>
              <a:ext cx="10300" cy="23900"/>
            </a:xfrm>
            <a:custGeom>
              <a:rect b="b" l="l" r="r" t="t"/>
              <a:pathLst>
                <a:path extrusionOk="0" h="956" w="412">
                  <a:moveTo>
                    <a:pt x="248" y="1"/>
                  </a:moveTo>
                  <a:cubicBezTo>
                    <a:pt x="243" y="1"/>
                    <a:pt x="238" y="1"/>
                    <a:pt x="233" y="2"/>
                  </a:cubicBezTo>
                  <a:cubicBezTo>
                    <a:pt x="186" y="2"/>
                    <a:pt x="163" y="25"/>
                    <a:pt x="152" y="71"/>
                  </a:cubicBezTo>
                  <a:cubicBezTo>
                    <a:pt x="93" y="246"/>
                    <a:pt x="70" y="454"/>
                    <a:pt x="47" y="629"/>
                  </a:cubicBezTo>
                  <a:cubicBezTo>
                    <a:pt x="35" y="745"/>
                    <a:pt x="1" y="942"/>
                    <a:pt x="152" y="954"/>
                  </a:cubicBezTo>
                  <a:cubicBezTo>
                    <a:pt x="158" y="955"/>
                    <a:pt x="165" y="956"/>
                    <a:pt x="171" y="956"/>
                  </a:cubicBezTo>
                  <a:cubicBezTo>
                    <a:pt x="333" y="956"/>
                    <a:pt x="280" y="533"/>
                    <a:pt x="291" y="454"/>
                  </a:cubicBezTo>
                  <a:cubicBezTo>
                    <a:pt x="302" y="376"/>
                    <a:pt x="412" y="1"/>
                    <a:pt x="248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9"/>
            <p:cNvSpPr/>
            <p:nvPr/>
          </p:nvSpPr>
          <p:spPr>
            <a:xfrm>
              <a:off x="5219950" y="2719375"/>
              <a:ext cx="18600" cy="18075"/>
            </a:xfrm>
            <a:custGeom>
              <a:rect b="b" l="l" r="r" t="t"/>
              <a:pathLst>
                <a:path extrusionOk="0" h="723" w="744">
                  <a:moveTo>
                    <a:pt x="158" y="0"/>
                  </a:moveTo>
                  <a:cubicBezTo>
                    <a:pt x="69" y="0"/>
                    <a:pt x="1" y="117"/>
                    <a:pt x="93" y="191"/>
                  </a:cubicBezTo>
                  <a:cubicBezTo>
                    <a:pt x="174" y="260"/>
                    <a:pt x="232" y="365"/>
                    <a:pt x="302" y="446"/>
                  </a:cubicBezTo>
                  <a:cubicBezTo>
                    <a:pt x="406" y="550"/>
                    <a:pt x="511" y="620"/>
                    <a:pt x="627" y="713"/>
                  </a:cubicBezTo>
                  <a:cubicBezTo>
                    <a:pt x="637" y="719"/>
                    <a:pt x="649" y="722"/>
                    <a:pt x="659" y="722"/>
                  </a:cubicBezTo>
                  <a:cubicBezTo>
                    <a:pt x="706" y="722"/>
                    <a:pt x="744" y="667"/>
                    <a:pt x="696" y="620"/>
                  </a:cubicBezTo>
                  <a:cubicBezTo>
                    <a:pt x="522" y="446"/>
                    <a:pt x="441" y="191"/>
                    <a:pt x="232" y="28"/>
                  </a:cubicBezTo>
                  <a:cubicBezTo>
                    <a:pt x="208" y="9"/>
                    <a:pt x="182" y="0"/>
                    <a:pt x="15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5211875" y="2743325"/>
              <a:ext cx="19975" cy="7050"/>
            </a:xfrm>
            <a:custGeom>
              <a:rect b="b" l="l" r="r" t="t"/>
              <a:pathLst>
                <a:path extrusionOk="0" h="282" w="799">
                  <a:moveTo>
                    <a:pt x="185" y="1"/>
                  </a:moveTo>
                  <a:cubicBezTo>
                    <a:pt x="95" y="1"/>
                    <a:pt x="29" y="27"/>
                    <a:pt x="21" y="103"/>
                  </a:cubicBezTo>
                  <a:cubicBezTo>
                    <a:pt x="0" y="246"/>
                    <a:pt x="203" y="281"/>
                    <a:pt x="398" y="281"/>
                  </a:cubicBezTo>
                  <a:cubicBezTo>
                    <a:pt x="536" y="281"/>
                    <a:pt x="669" y="264"/>
                    <a:pt x="717" y="254"/>
                  </a:cubicBezTo>
                  <a:cubicBezTo>
                    <a:pt x="799" y="254"/>
                    <a:pt x="799" y="138"/>
                    <a:pt x="729" y="126"/>
                  </a:cubicBezTo>
                  <a:cubicBezTo>
                    <a:pt x="651" y="111"/>
                    <a:pt x="369" y="1"/>
                    <a:pt x="18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9"/>
            <p:cNvSpPr/>
            <p:nvPr/>
          </p:nvSpPr>
          <p:spPr>
            <a:xfrm>
              <a:off x="5263000" y="2718575"/>
              <a:ext cx="18525" cy="18425"/>
            </a:xfrm>
            <a:custGeom>
              <a:rect b="b" l="l" r="r" t="t"/>
              <a:pathLst>
                <a:path extrusionOk="0" h="737" w="741">
                  <a:moveTo>
                    <a:pt x="581" y="1"/>
                  </a:moveTo>
                  <a:cubicBezTo>
                    <a:pt x="559" y="1"/>
                    <a:pt x="538" y="8"/>
                    <a:pt x="518" y="25"/>
                  </a:cubicBezTo>
                  <a:cubicBezTo>
                    <a:pt x="309" y="188"/>
                    <a:pt x="228" y="455"/>
                    <a:pt x="54" y="641"/>
                  </a:cubicBezTo>
                  <a:cubicBezTo>
                    <a:pt x="0" y="685"/>
                    <a:pt x="36" y="737"/>
                    <a:pt x="82" y="737"/>
                  </a:cubicBezTo>
                  <a:cubicBezTo>
                    <a:pt x="96" y="737"/>
                    <a:pt x="110" y="732"/>
                    <a:pt x="124" y="722"/>
                  </a:cubicBezTo>
                  <a:cubicBezTo>
                    <a:pt x="240" y="641"/>
                    <a:pt x="344" y="571"/>
                    <a:pt x="437" y="466"/>
                  </a:cubicBezTo>
                  <a:cubicBezTo>
                    <a:pt x="518" y="374"/>
                    <a:pt x="576" y="281"/>
                    <a:pt x="658" y="199"/>
                  </a:cubicBezTo>
                  <a:cubicBezTo>
                    <a:pt x="740" y="107"/>
                    <a:pt x="663" y="1"/>
                    <a:pt x="581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9"/>
            <p:cNvSpPr/>
            <p:nvPr/>
          </p:nvSpPr>
          <p:spPr>
            <a:xfrm>
              <a:off x="5269550" y="2742475"/>
              <a:ext cx="20125" cy="6875"/>
            </a:xfrm>
            <a:custGeom>
              <a:rect b="b" l="l" r="r" t="t"/>
              <a:pathLst>
                <a:path extrusionOk="0" h="275" w="805">
                  <a:moveTo>
                    <a:pt x="624" y="0"/>
                  </a:moveTo>
                  <a:cubicBezTo>
                    <a:pt x="440" y="0"/>
                    <a:pt x="160" y="114"/>
                    <a:pt x="82" y="137"/>
                  </a:cubicBezTo>
                  <a:cubicBezTo>
                    <a:pt x="1" y="149"/>
                    <a:pt x="13" y="265"/>
                    <a:pt x="94" y="265"/>
                  </a:cubicBezTo>
                  <a:cubicBezTo>
                    <a:pt x="142" y="265"/>
                    <a:pt x="255" y="275"/>
                    <a:pt x="376" y="275"/>
                  </a:cubicBezTo>
                  <a:cubicBezTo>
                    <a:pt x="579" y="275"/>
                    <a:pt x="805" y="248"/>
                    <a:pt x="790" y="102"/>
                  </a:cubicBezTo>
                  <a:cubicBezTo>
                    <a:pt x="779" y="27"/>
                    <a:pt x="712" y="0"/>
                    <a:pt x="624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8" name="Google Shape;1888;p49"/>
          <p:cNvSpPr txBox="1"/>
          <p:nvPr>
            <p:ph idx="1" type="subTitle"/>
          </p:nvPr>
        </p:nvSpPr>
        <p:spPr>
          <a:xfrm>
            <a:off x="1154149" y="3155496"/>
            <a:ext cx="30540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There will be a strong, positive relationship between age and stroke/heart disease.</a:t>
            </a:r>
            <a:endParaRPr sz="2200"/>
          </a:p>
        </p:txBody>
      </p:sp>
      <p:sp>
        <p:nvSpPr>
          <p:cNvPr id="1889" name="Google Shape;1889;p49"/>
          <p:cNvSpPr txBox="1"/>
          <p:nvPr>
            <p:ph type="ctrTitle"/>
          </p:nvPr>
        </p:nvSpPr>
        <p:spPr>
          <a:xfrm>
            <a:off x="1220742" y="2620458"/>
            <a:ext cx="2916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3: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50"/>
          <p:cNvSpPr txBox="1"/>
          <p:nvPr/>
        </p:nvSpPr>
        <p:spPr>
          <a:xfrm>
            <a:off x="402175" y="2086825"/>
            <a:ext cx="469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95" name="Google Shape;1895;p50"/>
          <p:cNvSpPr txBox="1"/>
          <p:nvPr>
            <p:ph type="ctrTitle"/>
          </p:nvPr>
        </p:nvSpPr>
        <p:spPr>
          <a:xfrm>
            <a:off x="720000" y="32972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3 -Analysis</a:t>
            </a:r>
            <a:endParaRPr/>
          </a:p>
        </p:txBody>
      </p:sp>
      <p:sp>
        <p:nvSpPr>
          <p:cNvPr id="1896" name="Google Shape;1896;p50"/>
          <p:cNvSpPr txBox="1"/>
          <p:nvPr/>
        </p:nvSpPr>
        <p:spPr>
          <a:xfrm>
            <a:off x="1214975" y="1693325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897" name="Google Shape;1897;p50"/>
          <p:cNvCxnSpPr/>
          <p:nvPr/>
        </p:nvCxnSpPr>
        <p:spPr>
          <a:xfrm>
            <a:off x="4343375" y="3034975"/>
            <a:ext cx="0" cy="3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57150">
              <a:srgbClr val="000000">
                <a:alpha val="22000"/>
              </a:srgbClr>
            </a:outerShdw>
          </a:effectLst>
        </p:spPr>
      </p:cxnSp>
      <p:pic>
        <p:nvPicPr>
          <p:cNvPr id="1898" name="Google Shape;18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888" y="3556025"/>
            <a:ext cx="6685749" cy="118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9" name="Google Shape;189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1647829"/>
            <a:ext cx="6704125" cy="1352847"/>
          </a:xfrm>
          <a:prstGeom prst="rect">
            <a:avLst/>
          </a:prstGeom>
          <a:noFill/>
          <a:ln>
            <a:noFill/>
          </a:ln>
        </p:spPr>
      </p:pic>
      <p:sp>
        <p:nvSpPr>
          <p:cNvPr id="1900" name="Google Shape;1900;p50"/>
          <p:cNvSpPr txBox="1"/>
          <p:nvPr/>
        </p:nvSpPr>
        <p:spPr>
          <a:xfrm>
            <a:off x="3780375" y="1247625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Roboto Condensed"/>
                <a:ea typeface="Roboto Condensed"/>
                <a:cs typeface="Roboto Condensed"/>
                <a:sym typeface="Roboto Condensed"/>
              </a:rPr>
              <a:t>Qualitative Data</a:t>
            </a:r>
            <a:endParaRPr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01" name="Google Shape;1901;p50"/>
          <p:cNvSpPr txBox="1"/>
          <p:nvPr/>
        </p:nvSpPr>
        <p:spPr>
          <a:xfrm>
            <a:off x="3780375" y="3230075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Roboto Condensed"/>
                <a:ea typeface="Roboto Condensed"/>
                <a:cs typeface="Roboto Condensed"/>
                <a:sym typeface="Roboto Condensed"/>
              </a:rPr>
              <a:t>Numerical</a:t>
            </a:r>
            <a:r>
              <a:rPr lang="en" u="sng">
                <a:latin typeface="Roboto Condensed"/>
                <a:ea typeface="Roboto Condensed"/>
                <a:cs typeface="Roboto Condensed"/>
                <a:sym typeface="Roboto Condensed"/>
              </a:rPr>
              <a:t> Data</a:t>
            </a:r>
            <a:endParaRPr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51"/>
          <p:cNvSpPr txBox="1"/>
          <p:nvPr>
            <p:ph idx="4294967295" type="ctrTitle"/>
          </p:nvPr>
        </p:nvSpPr>
        <p:spPr>
          <a:xfrm>
            <a:off x="2523074" y="330150"/>
            <a:ext cx="54186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3- Analysis  </a:t>
            </a:r>
            <a:endParaRPr/>
          </a:p>
        </p:txBody>
      </p:sp>
      <p:pic>
        <p:nvPicPr>
          <p:cNvPr id="1907" name="Google Shape;190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575" y="1491725"/>
            <a:ext cx="6217976" cy="31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8" name="Google Shape;1908;p51"/>
          <p:cNvSpPr txBox="1"/>
          <p:nvPr/>
        </p:nvSpPr>
        <p:spPr>
          <a:xfrm>
            <a:off x="2389926" y="1255550"/>
            <a:ext cx="33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51"/>
          <p:cNvSpPr txBox="1"/>
          <p:nvPr/>
        </p:nvSpPr>
        <p:spPr>
          <a:xfrm>
            <a:off x="4659100" y="1830888"/>
            <a:ext cx="4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The data is random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910" name="Google Shape;1910;p51"/>
          <p:cNvCxnSpPr>
            <a:stCxn id="1909" idx="1"/>
          </p:cNvCxnSpPr>
          <p:nvPr/>
        </p:nvCxnSpPr>
        <p:spPr>
          <a:xfrm flipH="1">
            <a:off x="2569600" y="2030988"/>
            <a:ext cx="2089500" cy="3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1" name="Google Shape;1911;p51"/>
          <p:cNvCxnSpPr/>
          <p:nvPr/>
        </p:nvCxnSpPr>
        <p:spPr>
          <a:xfrm>
            <a:off x="5186000" y="2200975"/>
            <a:ext cx="1689000" cy="19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2" name="Google Shape;1912;p51"/>
          <p:cNvCxnSpPr/>
          <p:nvPr/>
        </p:nvCxnSpPr>
        <p:spPr>
          <a:xfrm flipH="1">
            <a:off x="4106325" y="2184400"/>
            <a:ext cx="723900" cy="8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52"/>
          <p:cNvSpPr txBox="1"/>
          <p:nvPr/>
        </p:nvSpPr>
        <p:spPr>
          <a:xfrm>
            <a:off x="2600325" y="332000"/>
            <a:ext cx="407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rPr>
              <a:t>Question 3- Analysis</a:t>
            </a:r>
            <a:endParaRPr/>
          </a:p>
        </p:txBody>
      </p:sp>
      <p:sp>
        <p:nvSpPr>
          <p:cNvPr id="1918" name="Google Shape;1918;p52"/>
          <p:cNvSpPr txBox="1"/>
          <p:nvPr/>
        </p:nvSpPr>
        <p:spPr>
          <a:xfrm>
            <a:off x="1837275" y="1310375"/>
            <a:ext cx="5596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 Condensed"/>
                <a:ea typeface="Roboto Condensed"/>
                <a:cs typeface="Roboto Condensed"/>
                <a:sym typeface="Roboto Condensed"/>
              </a:rPr>
              <a:t>Due to my variables of interest being categorical, I used the </a:t>
            </a:r>
            <a:r>
              <a:rPr b="1" i="1" lang="en" sz="1700">
                <a:latin typeface="Roboto Condensed"/>
                <a:ea typeface="Roboto Condensed"/>
                <a:cs typeface="Roboto Condensed"/>
                <a:sym typeface="Roboto Condensed"/>
              </a:rPr>
              <a:t>Chi-squared</a:t>
            </a:r>
            <a:r>
              <a:rPr lang="en" sz="1700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i="1" lang="en" sz="1700">
                <a:latin typeface="Roboto Condensed"/>
                <a:ea typeface="Roboto Condensed"/>
                <a:cs typeface="Roboto Condensed"/>
                <a:sym typeface="Roboto Condensed"/>
              </a:rPr>
              <a:t>Test</a:t>
            </a:r>
            <a:r>
              <a:rPr lang="en" sz="1700">
                <a:latin typeface="Roboto Condensed"/>
                <a:ea typeface="Roboto Condensed"/>
                <a:cs typeface="Roboto Condensed"/>
                <a:sym typeface="Roboto Condensed"/>
              </a:rPr>
              <a:t> to understand if there is significant relationship amongst heart disease, stroke and age. </a:t>
            </a:r>
            <a:endParaRPr sz="17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19" name="Google Shape;1919;p52"/>
          <p:cNvSpPr txBox="1"/>
          <p:nvPr/>
        </p:nvSpPr>
        <p:spPr>
          <a:xfrm>
            <a:off x="1856400" y="3365500"/>
            <a:ext cx="54312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 Condensed"/>
                <a:ea typeface="Roboto Condensed"/>
                <a:cs typeface="Roboto Condensed"/>
                <a:sym typeface="Roboto Condensed"/>
              </a:rPr>
              <a:t>The Chi-squared Test differs from the Anova, the variations of the T-Test (in class) because these test are more associated with significance between the means and the data is usually continuous.  </a:t>
            </a:r>
            <a:endParaRPr sz="17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53"/>
          <p:cNvSpPr txBox="1"/>
          <p:nvPr/>
        </p:nvSpPr>
        <p:spPr>
          <a:xfrm>
            <a:off x="2600325" y="332000"/>
            <a:ext cx="407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rPr>
              <a:t>Question 3- Analysis</a:t>
            </a:r>
            <a:endParaRPr/>
          </a:p>
        </p:txBody>
      </p:sp>
      <p:pic>
        <p:nvPicPr>
          <p:cNvPr id="1925" name="Google Shape;19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838" y="1371625"/>
            <a:ext cx="6685749" cy="118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6" name="Google Shape;1926;p53"/>
          <p:cNvCxnSpPr/>
          <p:nvPr/>
        </p:nvCxnSpPr>
        <p:spPr>
          <a:xfrm>
            <a:off x="4398425" y="2645825"/>
            <a:ext cx="8400" cy="6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7" name="Google Shape;1927;p53"/>
          <p:cNvSpPr txBox="1"/>
          <p:nvPr/>
        </p:nvSpPr>
        <p:spPr>
          <a:xfrm>
            <a:off x="3352800" y="3424750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scipy.stats.chi2_contigency()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54"/>
          <p:cNvSpPr txBox="1"/>
          <p:nvPr/>
        </p:nvSpPr>
        <p:spPr>
          <a:xfrm>
            <a:off x="2600325" y="332000"/>
            <a:ext cx="407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rPr>
              <a:t>Question 3- Analysis</a:t>
            </a:r>
            <a:endParaRPr/>
          </a:p>
        </p:txBody>
      </p:sp>
      <p:sp>
        <p:nvSpPr>
          <p:cNvPr id="1933" name="Google Shape;1933;p54"/>
          <p:cNvSpPr txBox="1"/>
          <p:nvPr/>
        </p:nvSpPr>
        <p:spPr>
          <a:xfrm>
            <a:off x="3674525" y="1502850"/>
            <a:ext cx="243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Roboto Condensed"/>
                <a:ea typeface="Roboto Condensed"/>
                <a:cs typeface="Roboto Condensed"/>
                <a:sym typeface="Roboto Condensed"/>
              </a:rPr>
              <a:t>Test Results</a:t>
            </a:r>
            <a:endParaRPr sz="2000" u="sng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4" name="Google Shape;1934;p54"/>
          <p:cNvSpPr txBox="1"/>
          <p:nvPr/>
        </p:nvSpPr>
        <p:spPr>
          <a:xfrm>
            <a:off x="4830225" y="3577150"/>
            <a:ext cx="38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This means that we reject the null hypothesis and there is a significant association between the categories.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935" name="Google Shape;1935;p54"/>
          <p:cNvCxnSpPr/>
          <p:nvPr/>
        </p:nvCxnSpPr>
        <p:spPr>
          <a:xfrm rot="10800000">
            <a:off x="5554200" y="2684025"/>
            <a:ext cx="1075200" cy="9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936" name="Google Shape;1936;p5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{0655F211-4E80-4329-A6F9-F02D4BD0231B}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Statistical Value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119.823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P-value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6.704e-20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Degrees of Freedom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7" name="Google Shape;1937;p54"/>
          <p:cNvSpPr/>
          <p:nvPr/>
        </p:nvSpPr>
        <p:spPr>
          <a:xfrm>
            <a:off x="4605050" y="2418251"/>
            <a:ext cx="1015500" cy="329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2" name="Google Shape;1942;p55"/>
          <p:cNvGrpSpPr/>
          <p:nvPr/>
        </p:nvGrpSpPr>
        <p:grpSpPr>
          <a:xfrm>
            <a:off x="4095158" y="1452683"/>
            <a:ext cx="953679" cy="953690"/>
            <a:chOff x="2768600" y="1372700"/>
            <a:chExt cx="794203" cy="627015"/>
          </a:xfrm>
        </p:grpSpPr>
        <p:sp>
          <p:nvSpPr>
            <p:cNvPr id="1943" name="Google Shape;1943;p55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944" name="Google Shape;1944;p55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5" name="Google Shape;1945;p55"/>
          <p:cNvSpPr txBox="1"/>
          <p:nvPr>
            <p:ph idx="2" type="title"/>
          </p:nvPr>
        </p:nvSpPr>
        <p:spPr>
          <a:xfrm>
            <a:off x="3963000" y="1558320"/>
            <a:ext cx="12180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46" name="Google Shape;1946;p55"/>
          <p:cNvSpPr txBox="1"/>
          <p:nvPr>
            <p:ph type="ctrTitle"/>
          </p:nvPr>
        </p:nvSpPr>
        <p:spPr>
          <a:xfrm>
            <a:off x="2220750" y="2556450"/>
            <a:ext cx="4702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56"/>
          <p:cNvSpPr txBox="1"/>
          <p:nvPr>
            <p:ph type="ctrTitle"/>
          </p:nvPr>
        </p:nvSpPr>
        <p:spPr>
          <a:xfrm>
            <a:off x="2377500" y="118050"/>
            <a:ext cx="5757000" cy="13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Classifiers </a:t>
            </a:r>
            <a:endParaRPr/>
          </a:p>
        </p:txBody>
      </p:sp>
      <p:sp>
        <p:nvSpPr>
          <p:cNvPr id="1952" name="Google Shape;1952;p56"/>
          <p:cNvSpPr txBox="1"/>
          <p:nvPr>
            <p:ph idx="4294967295" type="subTitle"/>
          </p:nvPr>
        </p:nvSpPr>
        <p:spPr>
          <a:xfrm>
            <a:off x="6303851" y="1475300"/>
            <a:ext cx="2487600" cy="7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RandomForestClassifier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3" name="Google Shape;1953;p56"/>
          <p:cNvSpPr txBox="1"/>
          <p:nvPr>
            <p:ph idx="4294967295" type="subTitle"/>
          </p:nvPr>
        </p:nvSpPr>
        <p:spPr>
          <a:xfrm>
            <a:off x="6303843" y="2445150"/>
            <a:ext cx="27090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ExtraTreesClassifier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4" name="Google Shape;1954;p56"/>
          <p:cNvSpPr txBox="1"/>
          <p:nvPr>
            <p:ph idx="4294967295" type="subTitle"/>
          </p:nvPr>
        </p:nvSpPr>
        <p:spPr>
          <a:xfrm>
            <a:off x="6303845" y="3414700"/>
            <a:ext cx="2413800" cy="7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AdaBoostClassifier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5" name="Google Shape;1955;p56"/>
          <p:cNvSpPr txBox="1"/>
          <p:nvPr/>
        </p:nvSpPr>
        <p:spPr>
          <a:xfrm>
            <a:off x="1373040" y="2484865"/>
            <a:ext cx="20088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15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Despite being red, Mars is actually a cold place</a:t>
            </a:r>
            <a:endParaRPr sz="1800">
              <a:solidFill>
                <a:srgbClr val="0A153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6" name="Google Shape;1956;p56"/>
          <p:cNvSpPr txBox="1"/>
          <p:nvPr/>
        </p:nvSpPr>
        <p:spPr>
          <a:xfrm>
            <a:off x="1373040" y="2010271"/>
            <a:ext cx="20088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A15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Mars</a:t>
            </a:r>
            <a:endParaRPr b="1" sz="2000">
              <a:solidFill>
                <a:srgbClr val="0A153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57" name="Google Shape;1957;p56"/>
          <p:cNvGrpSpPr/>
          <p:nvPr/>
        </p:nvGrpSpPr>
        <p:grpSpPr>
          <a:xfrm>
            <a:off x="3716138" y="1862625"/>
            <a:ext cx="1818824" cy="1962000"/>
            <a:chOff x="3716138" y="1862625"/>
            <a:chExt cx="1818824" cy="1962000"/>
          </a:xfrm>
        </p:grpSpPr>
        <p:grpSp>
          <p:nvGrpSpPr>
            <p:cNvPr id="1958" name="Google Shape;1958;p56"/>
            <p:cNvGrpSpPr/>
            <p:nvPr/>
          </p:nvGrpSpPr>
          <p:grpSpPr>
            <a:xfrm>
              <a:off x="3716138" y="2122545"/>
              <a:ext cx="1436758" cy="1654685"/>
              <a:chOff x="3716138" y="2122545"/>
              <a:chExt cx="1436758" cy="1654685"/>
            </a:xfrm>
          </p:grpSpPr>
          <p:sp>
            <p:nvSpPr>
              <p:cNvPr id="1959" name="Google Shape;1959;p56"/>
              <p:cNvSpPr/>
              <p:nvPr/>
            </p:nvSpPr>
            <p:spPr>
              <a:xfrm>
                <a:off x="3716138" y="2254976"/>
                <a:ext cx="1339886" cy="1522254"/>
              </a:xfrm>
              <a:custGeom>
                <a:rect b="b" l="l" r="r" t="t"/>
                <a:pathLst>
                  <a:path extrusionOk="0" h="209630" w="184516">
                    <a:moveTo>
                      <a:pt x="104444" y="2991"/>
                    </a:moveTo>
                    <a:lnTo>
                      <a:pt x="106961" y="3786"/>
                    </a:lnTo>
                    <a:cubicBezTo>
                      <a:pt x="106762" y="4250"/>
                      <a:pt x="106497" y="4780"/>
                      <a:pt x="106232" y="5243"/>
                    </a:cubicBezTo>
                    <a:cubicBezTo>
                      <a:pt x="100271" y="13456"/>
                      <a:pt x="94377" y="21668"/>
                      <a:pt x="88416" y="29947"/>
                    </a:cubicBezTo>
                    <a:cubicBezTo>
                      <a:pt x="88019" y="30344"/>
                      <a:pt x="87489" y="30609"/>
                      <a:pt x="86959" y="30808"/>
                    </a:cubicBezTo>
                    <a:cubicBezTo>
                      <a:pt x="86297" y="29880"/>
                      <a:pt x="85039" y="28423"/>
                      <a:pt x="85304" y="28026"/>
                    </a:cubicBezTo>
                    <a:cubicBezTo>
                      <a:pt x="90205" y="20675"/>
                      <a:pt x="95238" y="13389"/>
                      <a:pt x="100470" y="6170"/>
                    </a:cubicBezTo>
                    <a:cubicBezTo>
                      <a:pt x="101464" y="4780"/>
                      <a:pt x="103186" y="3919"/>
                      <a:pt x="104444" y="2991"/>
                    </a:cubicBezTo>
                    <a:close/>
                    <a:moveTo>
                      <a:pt x="151694" y="17088"/>
                    </a:moveTo>
                    <a:cubicBezTo>
                      <a:pt x="151788" y="17088"/>
                      <a:pt x="152018" y="17311"/>
                      <a:pt x="152195" y="17429"/>
                    </a:cubicBezTo>
                    <a:cubicBezTo>
                      <a:pt x="151997" y="17694"/>
                      <a:pt x="151864" y="17893"/>
                      <a:pt x="151732" y="18025"/>
                    </a:cubicBezTo>
                    <a:cubicBezTo>
                      <a:pt x="149016" y="21800"/>
                      <a:pt x="146433" y="25642"/>
                      <a:pt x="143652" y="29351"/>
                    </a:cubicBezTo>
                    <a:cubicBezTo>
                      <a:pt x="142923" y="30278"/>
                      <a:pt x="141599" y="30675"/>
                      <a:pt x="140539" y="31271"/>
                    </a:cubicBezTo>
                    <a:cubicBezTo>
                      <a:pt x="140936" y="30212"/>
                      <a:pt x="141400" y="29218"/>
                      <a:pt x="141996" y="28291"/>
                    </a:cubicBezTo>
                    <a:cubicBezTo>
                      <a:pt x="144778" y="24781"/>
                      <a:pt x="147692" y="21337"/>
                      <a:pt x="150539" y="17893"/>
                    </a:cubicBezTo>
                    <a:cubicBezTo>
                      <a:pt x="150871" y="17562"/>
                      <a:pt x="151268" y="17297"/>
                      <a:pt x="151665" y="17098"/>
                    </a:cubicBezTo>
                    <a:cubicBezTo>
                      <a:pt x="151673" y="17091"/>
                      <a:pt x="151682" y="17088"/>
                      <a:pt x="151694" y="17088"/>
                    </a:cubicBezTo>
                    <a:close/>
                    <a:moveTo>
                      <a:pt x="155626" y="19410"/>
                    </a:moveTo>
                    <a:cubicBezTo>
                      <a:pt x="155881" y="19410"/>
                      <a:pt x="156195" y="19831"/>
                      <a:pt x="156566" y="20079"/>
                    </a:cubicBezTo>
                    <a:cubicBezTo>
                      <a:pt x="155374" y="21602"/>
                      <a:pt x="154248" y="22993"/>
                      <a:pt x="153189" y="24317"/>
                    </a:cubicBezTo>
                    <a:cubicBezTo>
                      <a:pt x="152195" y="25708"/>
                      <a:pt x="151268" y="27099"/>
                      <a:pt x="150208" y="28423"/>
                    </a:cubicBezTo>
                    <a:cubicBezTo>
                      <a:pt x="149347" y="29483"/>
                      <a:pt x="148288" y="30410"/>
                      <a:pt x="147360" y="31404"/>
                    </a:cubicBezTo>
                    <a:cubicBezTo>
                      <a:pt x="147824" y="30079"/>
                      <a:pt x="148023" y="28490"/>
                      <a:pt x="148751" y="27298"/>
                    </a:cubicBezTo>
                    <a:cubicBezTo>
                      <a:pt x="150275" y="24847"/>
                      <a:pt x="151930" y="22463"/>
                      <a:pt x="153718" y="20211"/>
                    </a:cubicBezTo>
                    <a:cubicBezTo>
                      <a:pt x="154248" y="19747"/>
                      <a:pt x="154911" y="19482"/>
                      <a:pt x="155573" y="19416"/>
                    </a:cubicBezTo>
                    <a:cubicBezTo>
                      <a:pt x="155590" y="19412"/>
                      <a:pt x="155608" y="19410"/>
                      <a:pt x="155626" y="19410"/>
                    </a:cubicBezTo>
                    <a:close/>
                    <a:moveTo>
                      <a:pt x="98483" y="3058"/>
                    </a:moveTo>
                    <a:cubicBezTo>
                      <a:pt x="98550" y="3058"/>
                      <a:pt x="98814" y="3322"/>
                      <a:pt x="99013" y="3521"/>
                    </a:cubicBezTo>
                    <a:cubicBezTo>
                      <a:pt x="98417" y="4382"/>
                      <a:pt x="98020" y="5177"/>
                      <a:pt x="97490" y="5839"/>
                    </a:cubicBezTo>
                    <a:cubicBezTo>
                      <a:pt x="91662" y="13919"/>
                      <a:pt x="86032" y="22132"/>
                      <a:pt x="79939" y="30013"/>
                    </a:cubicBezTo>
                    <a:cubicBezTo>
                      <a:pt x="78813" y="31536"/>
                      <a:pt x="76230" y="31867"/>
                      <a:pt x="74243" y="32795"/>
                    </a:cubicBezTo>
                    <a:cubicBezTo>
                      <a:pt x="74199" y="32817"/>
                      <a:pt x="74155" y="32824"/>
                      <a:pt x="74108" y="32824"/>
                    </a:cubicBezTo>
                    <a:cubicBezTo>
                      <a:pt x="74015" y="32824"/>
                      <a:pt x="73912" y="32795"/>
                      <a:pt x="73780" y="32795"/>
                    </a:cubicBezTo>
                    <a:cubicBezTo>
                      <a:pt x="73912" y="32397"/>
                      <a:pt x="74111" y="32066"/>
                      <a:pt x="74310" y="31735"/>
                    </a:cubicBezTo>
                    <a:cubicBezTo>
                      <a:pt x="81131" y="22860"/>
                      <a:pt x="87953" y="13853"/>
                      <a:pt x="94907" y="5044"/>
                    </a:cubicBezTo>
                    <a:cubicBezTo>
                      <a:pt x="95635" y="4051"/>
                      <a:pt x="97225" y="3654"/>
                      <a:pt x="98483" y="3058"/>
                    </a:cubicBezTo>
                    <a:close/>
                    <a:moveTo>
                      <a:pt x="159774" y="22591"/>
                    </a:moveTo>
                    <a:cubicBezTo>
                      <a:pt x="159975" y="22591"/>
                      <a:pt x="160297" y="23219"/>
                      <a:pt x="160739" y="23787"/>
                    </a:cubicBezTo>
                    <a:cubicBezTo>
                      <a:pt x="157626" y="28423"/>
                      <a:pt x="154447" y="32993"/>
                      <a:pt x="151268" y="37497"/>
                    </a:cubicBezTo>
                    <a:cubicBezTo>
                      <a:pt x="151210" y="37555"/>
                      <a:pt x="151068" y="37585"/>
                      <a:pt x="150884" y="37585"/>
                    </a:cubicBezTo>
                    <a:cubicBezTo>
                      <a:pt x="150436" y="37585"/>
                      <a:pt x="149742" y="37409"/>
                      <a:pt x="149414" y="37033"/>
                    </a:cubicBezTo>
                    <a:cubicBezTo>
                      <a:pt x="149016" y="36570"/>
                      <a:pt x="148685" y="35378"/>
                      <a:pt x="148950" y="34980"/>
                    </a:cubicBezTo>
                    <a:cubicBezTo>
                      <a:pt x="151798" y="31139"/>
                      <a:pt x="154712" y="27298"/>
                      <a:pt x="157692" y="23522"/>
                    </a:cubicBezTo>
                    <a:cubicBezTo>
                      <a:pt x="158288" y="22993"/>
                      <a:pt x="159017" y="22661"/>
                      <a:pt x="159745" y="22595"/>
                    </a:cubicBezTo>
                    <a:cubicBezTo>
                      <a:pt x="159755" y="22592"/>
                      <a:pt x="159764" y="22591"/>
                      <a:pt x="159774" y="22591"/>
                    </a:cubicBezTo>
                    <a:close/>
                    <a:moveTo>
                      <a:pt x="131304" y="7092"/>
                    </a:moveTo>
                    <a:cubicBezTo>
                      <a:pt x="131519" y="7092"/>
                      <a:pt x="131948" y="7577"/>
                      <a:pt x="132260" y="7826"/>
                    </a:cubicBezTo>
                    <a:cubicBezTo>
                      <a:pt x="131399" y="9018"/>
                      <a:pt x="130538" y="10012"/>
                      <a:pt x="129810" y="11071"/>
                    </a:cubicBezTo>
                    <a:cubicBezTo>
                      <a:pt x="124048" y="19482"/>
                      <a:pt x="118286" y="27960"/>
                      <a:pt x="112458" y="36305"/>
                    </a:cubicBezTo>
                    <a:cubicBezTo>
                      <a:pt x="111928" y="37033"/>
                      <a:pt x="110736" y="37364"/>
                      <a:pt x="109875" y="37828"/>
                    </a:cubicBezTo>
                    <a:cubicBezTo>
                      <a:pt x="109808" y="37033"/>
                      <a:pt x="109279" y="35907"/>
                      <a:pt x="109676" y="35378"/>
                    </a:cubicBezTo>
                    <a:cubicBezTo>
                      <a:pt x="115703" y="26304"/>
                      <a:pt x="121796" y="17297"/>
                      <a:pt x="128022" y="8422"/>
                    </a:cubicBezTo>
                    <a:cubicBezTo>
                      <a:pt x="128551" y="7627"/>
                      <a:pt x="130141" y="7429"/>
                      <a:pt x="131267" y="7098"/>
                    </a:cubicBezTo>
                    <a:cubicBezTo>
                      <a:pt x="131278" y="7094"/>
                      <a:pt x="131291" y="7092"/>
                      <a:pt x="131304" y="7092"/>
                    </a:cubicBezTo>
                    <a:close/>
                    <a:moveTo>
                      <a:pt x="168289" y="29947"/>
                    </a:moveTo>
                    <a:cubicBezTo>
                      <a:pt x="168819" y="30212"/>
                      <a:pt x="169150" y="30808"/>
                      <a:pt x="169878" y="31602"/>
                    </a:cubicBezTo>
                    <a:cubicBezTo>
                      <a:pt x="168024" y="33788"/>
                      <a:pt x="166302" y="35907"/>
                      <a:pt x="164381" y="37894"/>
                    </a:cubicBezTo>
                    <a:cubicBezTo>
                      <a:pt x="164356" y="37919"/>
                      <a:pt x="164317" y="37931"/>
                      <a:pt x="164265" y="37931"/>
                    </a:cubicBezTo>
                    <a:cubicBezTo>
                      <a:pt x="163907" y="37931"/>
                      <a:pt x="162974" y="37381"/>
                      <a:pt x="162395" y="37033"/>
                    </a:cubicBezTo>
                    <a:cubicBezTo>
                      <a:pt x="162328" y="36967"/>
                      <a:pt x="162527" y="36106"/>
                      <a:pt x="162792" y="35775"/>
                    </a:cubicBezTo>
                    <a:cubicBezTo>
                      <a:pt x="164116" y="33987"/>
                      <a:pt x="165507" y="32199"/>
                      <a:pt x="166964" y="30477"/>
                    </a:cubicBezTo>
                    <a:cubicBezTo>
                      <a:pt x="167295" y="30145"/>
                      <a:pt x="167825" y="29947"/>
                      <a:pt x="168289" y="29947"/>
                    </a:cubicBezTo>
                    <a:close/>
                    <a:moveTo>
                      <a:pt x="113584" y="4183"/>
                    </a:moveTo>
                    <a:cubicBezTo>
                      <a:pt x="113319" y="5309"/>
                      <a:pt x="112921" y="6303"/>
                      <a:pt x="112458" y="7296"/>
                    </a:cubicBezTo>
                    <a:cubicBezTo>
                      <a:pt x="105636" y="17363"/>
                      <a:pt x="98682" y="27364"/>
                      <a:pt x="91794" y="37364"/>
                    </a:cubicBezTo>
                    <a:cubicBezTo>
                      <a:pt x="91439" y="37779"/>
                      <a:pt x="90449" y="38246"/>
                      <a:pt x="90148" y="38246"/>
                    </a:cubicBezTo>
                    <a:cubicBezTo>
                      <a:pt x="90112" y="38246"/>
                      <a:pt x="90086" y="38239"/>
                      <a:pt x="90072" y="38225"/>
                    </a:cubicBezTo>
                    <a:cubicBezTo>
                      <a:pt x="89476" y="37497"/>
                      <a:pt x="88946" y="36768"/>
                      <a:pt x="88615" y="35907"/>
                    </a:cubicBezTo>
                    <a:cubicBezTo>
                      <a:pt x="89079" y="34781"/>
                      <a:pt x="89675" y="33722"/>
                      <a:pt x="90337" y="32662"/>
                    </a:cubicBezTo>
                    <a:cubicBezTo>
                      <a:pt x="96695" y="23522"/>
                      <a:pt x="102987" y="14317"/>
                      <a:pt x="109544" y="5309"/>
                    </a:cubicBezTo>
                    <a:cubicBezTo>
                      <a:pt x="110140" y="4448"/>
                      <a:pt x="112193" y="4581"/>
                      <a:pt x="113584" y="4183"/>
                    </a:cubicBezTo>
                    <a:close/>
                    <a:moveTo>
                      <a:pt x="163735" y="25963"/>
                    </a:moveTo>
                    <a:cubicBezTo>
                      <a:pt x="163796" y="25963"/>
                      <a:pt x="163857" y="25966"/>
                      <a:pt x="163918" y="25973"/>
                    </a:cubicBezTo>
                    <a:cubicBezTo>
                      <a:pt x="164514" y="26172"/>
                      <a:pt x="164977" y="26834"/>
                      <a:pt x="165574" y="27364"/>
                    </a:cubicBezTo>
                    <a:cubicBezTo>
                      <a:pt x="165110" y="28159"/>
                      <a:pt x="164646" y="28953"/>
                      <a:pt x="164116" y="29682"/>
                    </a:cubicBezTo>
                    <a:cubicBezTo>
                      <a:pt x="161666" y="32596"/>
                      <a:pt x="159216" y="35444"/>
                      <a:pt x="156699" y="38292"/>
                    </a:cubicBezTo>
                    <a:cubicBezTo>
                      <a:pt x="156368" y="38689"/>
                      <a:pt x="155573" y="38689"/>
                      <a:pt x="154977" y="38821"/>
                    </a:cubicBezTo>
                    <a:cubicBezTo>
                      <a:pt x="155043" y="38292"/>
                      <a:pt x="154844" y="37563"/>
                      <a:pt x="155176" y="37099"/>
                    </a:cubicBezTo>
                    <a:cubicBezTo>
                      <a:pt x="157494" y="33589"/>
                      <a:pt x="159878" y="30079"/>
                      <a:pt x="162328" y="26635"/>
                    </a:cubicBezTo>
                    <a:cubicBezTo>
                      <a:pt x="162685" y="26219"/>
                      <a:pt x="163202" y="25963"/>
                      <a:pt x="163735" y="25963"/>
                    </a:cubicBezTo>
                    <a:close/>
                    <a:moveTo>
                      <a:pt x="118649" y="4971"/>
                    </a:moveTo>
                    <a:cubicBezTo>
                      <a:pt x="118789" y="4971"/>
                      <a:pt x="119029" y="5319"/>
                      <a:pt x="119213" y="5442"/>
                    </a:cubicBezTo>
                    <a:cubicBezTo>
                      <a:pt x="117690" y="7627"/>
                      <a:pt x="116233" y="9614"/>
                      <a:pt x="114908" y="11734"/>
                    </a:cubicBezTo>
                    <a:cubicBezTo>
                      <a:pt x="109345" y="20211"/>
                      <a:pt x="103848" y="28688"/>
                      <a:pt x="98285" y="37166"/>
                    </a:cubicBezTo>
                    <a:cubicBezTo>
                      <a:pt x="97689" y="38027"/>
                      <a:pt x="96563" y="38490"/>
                      <a:pt x="95702" y="39153"/>
                    </a:cubicBezTo>
                    <a:cubicBezTo>
                      <a:pt x="95900" y="38093"/>
                      <a:pt x="95768" y="36901"/>
                      <a:pt x="96298" y="36040"/>
                    </a:cubicBezTo>
                    <a:cubicBezTo>
                      <a:pt x="102788" y="26105"/>
                      <a:pt x="109345" y="16171"/>
                      <a:pt x="116034" y="6303"/>
                    </a:cubicBezTo>
                    <a:cubicBezTo>
                      <a:pt x="116498" y="5574"/>
                      <a:pt x="117690" y="5376"/>
                      <a:pt x="118617" y="4978"/>
                    </a:cubicBezTo>
                    <a:cubicBezTo>
                      <a:pt x="118627" y="4973"/>
                      <a:pt x="118638" y="4971"/>
                      <a:pt x="118649" y="4971"/>
                    </a:cubicBezTo>
                    <a:close/>
                    <a:moveTo>
                      <a:pt x="123795" y="5874"/>
                    </a:moveTo>
                    <a:cubicBezTo>
                      <a:pt x="124225" y="5874"/>
                      <a:pt x="124670" y="5905"/>
                      <a:pt x="125041" y="5905"/>
                    </a:cubicBezTo>
                    <a:cubicBezTo>
                      <a:pt x="125306" y="5905"/>
                      <a:pt x="125571" y="6237"/>
                      <a:pt x="125836" y="6435"/>
                    </a:cubicBezTo>
                    <a:lnTo>
                      <a:pt x="125306" y="7230"/>
                    </a:lnTo>
                    <a:cubicBezTo>
                      <a:pt x="117822" y="17959"/>
                      <a:pt x="110405" y="28688"/>
                      <a:pt x="102987" y="39418"/>
                    </a:cubicBezTo>
                    <a:cubicBezTo>
                      <a:pt x="102325" y="40279"/>
                      <a:pt x="101199" y="40808"/>
                      <a:pt x="100338" y="41537"/>
                    </a:cubicBezTo>
                    <a:cubicBezTo>
                      <a:pt x="100669" y="40212"/>
                      <a:pt x="100669" y="38821"/>
                      <a:pt x="101331" y="37762"/>
                    </a:cubicBezTo>
                    <a:cubicBezTo>
                      <a:pt x="105835" y="30278"/>
                      <a:pt x="110338" y="22860"/>
                      <a:pt x="115107" y="15575"/>
                    </a:cubicBezTo>
                    <a:cubicBezTo>
                      <a:pt x="117292" y="12330"/>
                      <a:pt x="119677" y="9217"/>
                      <a:pt x="122260" y="6303"/>
                    </a:cubicBezTo>
                    <a:cubicBezTo>
                      <a:pt x="122538" y="5945"/>
                      <a:pt x="123150" y="5874"/>
                      <a:pt x="123795" y="5874"/>
                    </a:cubicBezTo>
                    <a:close/>
                    <a:moveTo>
                      <a:pt x="171402" y="34914"/>
                    </a:moveTo>
                    <a:cubicBezTo>
                      <a:pt x="171733" y="35378"/>
                      <a:pt x="172461" y="36040"/>
                      <a:pt x="172329" y="36239"/>
                    </a:cubicBezTo>
                    <a:cubicBezTo>
                      <a:pt x="171402" y="38292"/>
                      <a:pt x="170276" y="40212"/>
                      <a:pt x="168951" y="42597"/>
                    </a:cubicBezTo>
                    <a:cubicBezTo>
                      <a:pt x="167958" y="41471"/>
                      <a:pt x="166766" y="40345"/>
                      <a:pt x="166832" y="40212"/>
                    </a:cubicBezTo>
                    <a:cubicBezTo>
                      <a:pt x="168223" y="38358"/>
                      <a:pt x="169878" y="36636"/>
                      <a:pt x="171402" y="34914"/>
                    </a:cubicBezTo>
                    <a:close/>
                    <a:moveTo>
                      <a:pt x="137559" y="7296"/>
                    </a:moveTo>
                    <a:cubicBezTo>
                      <a:pt x="137559" y="9813"/>
                      <a:pt x="137956" y="11005"/>
                      <a:pt x="137492" y="11601"/>
                    </a:cubicBezTo>
                    <a:cubicBezTo>
                      <a:pt x="132260" y="18886"/>
                      <a:pt x="126763" y="26039"/>
                      <a:pt x="121465" y="33324"/>
                    </a:cubicBezTo>
                    <a:cubicBezTo>
                      <a:pt x="119412" y="36172"/>
                      <a:pt x="117690" y="39285"/>
                      <a:pt x="115703" y="42199"/>
                    </a:cubicBezTo>
                    <a:cubicBezTo>
                      <a:pt x="115372" y="42729"/>
                      <a:pt x="114511" y="42861"/>
                      <a:pt x="113915" y="43193"/>
                    </a:cubicBezTo>
                    <a:cubicBezTo>
                      <a:pt x="113650" y="42199"/>
                      <a:pt x="112789" y="40875"/>
                      <a:pt x="113186" y="40279"/>
                    </a:cubicBezTo>
                    <a:cubicBezTo>
                      <a:pt x="119677" y="30477"/>
                      <a:pt x="126300" y="20807"/>
                      <a:pt x="132989" y="11138"/>
                    </a:cubicBezTo>
                    <a:cubicBezTo>
                      <a:pt x="133717" y="10012"/>
                      <a:pt x="135108" y="9349"/>
                      <a:pt x="137559" y="7296"/>
                    </a:cubicBezTo>
                    <a:close/>
                    <a:moveTo>
                      <a:pt x="70601" y="37497"/>
                    </a:moveTo>
                    <a:lnTo>
                      <a:pt x="72588" y="40411"/>
                    </a:lnTo>
                    <a:cubicBezTo>
                      <a:pt x="71859" y="40808"/>
                      <a:pt x="71329" y="41073"/>
                      <a:pt x="70733" y="41338"/>
                    </a:cubicBezTo>
                    <a:cubicBezTo>
                      <a:pt x="69475" y="41934"/>
                      <a:pt x="68150" y="42464"/>
                      <a:pt x="66892" y="43126"/>
                    </a:cubicBezTo>
                    <a:cubicBezTo>
                      <a:pt x="65965" y="43656"/>
                      <a:pt x="65104" y="44252"/>
                      <a:pt x="64243" y="44848"/>
                    </a:cubicBezTo>
                    <a:cubicBezTo>
                      <a:pt x="64905" y="43987"/>
                      <a:pt x="65567" y="43060"/>
                      <a:pt x="66230" y="42133"/>
                    </a:cubicBezTo>
                    <a:cubicBezTo>
                      <a:pt x="67024" y="41073"/>
                      <a:pt x="67819" y="39947"/>
                      <a:pt x="68746" y="38954"/>
                    </a:cubicBezTo>
                    <a:cubicBezTo>
                      <a:pt x="69342" y="38358"/>
                      <a:pt x="69938" y="37894"/>
                      <a:pt x="70601" y="37497"/>
                    </a:cubicBezTo>
                    <a:close/>
                    <a:moveTo>
                      <a:pt x="173918" y="39616"/>
                    </a:moveTo>
                    <a:cubicBezTo>
                      <a:pt x="174581" y="40212"/>
                      <a:pt x="175243" y="40808"/>
                      <a:pt x="175972" y="41471"/>
                    </a:cubicBezTo>
                    <a:lnTo>
                      <a:pt x="172196" y="47166"/>
                    </a:lnTo>
                    <a:cubicBezTo>
                      <a:pt x="171667" y="46769"/>
                      <a:pt x="170806" y="46107"/>
                      <a:pt x="170872" y="45908"/>
                    </a:cubicBezTo>
                    <a:cubicBezTo>
                      <a:pt x="171799" y="43789"/>
                      <a:pt x="172859" y="41736"/>
                      <a:pt x="173918" y="39616"/>
                    </a:cubicBezTo>
                    <a:close/>
                    <a:moveTo>
                      <a:pt x="143453" y="11535"/>
                    </a:moveTo>
                    <a:lnTo>
                      <a:pt x="143453" y="11535"/>
                    </a:lnTo>
                    <a:cubicBezTo>
                      <a:pt x="142592" y="13389"/>
                      <a:pt x="141599" y="15178"/>
                      <a:pt x="140473" y="16966"/>
                    </a:cubicBezTo>
                    <a:cubicBezTo>
                      <a:pt x="132989" y="27165"/>
                      <a:pt x="125372" y="37232"/>
                      <a:pt x="117822" y="47365"/>
                    </a:cubicBezTo>
                    <a:lnTo>
                      <a:pt x="116498" y="49087"/>
                    </a:lnTo>
                    <a:cubicBezTo>
                      <a:pt x="116233" y="48822"/>
                      <a:pt x="115968" y="48623"/>
                      <a:pt x="115968" y="48425"/>
                    </a:cubicBezTo>
                    <a:cubicBezTo>
                      <a:pt x="115968" y="47895"/>
                      <a:pt x="115835" y="47166"/>
                      <a:pt x="116100" y="46835"/>
                    </a:cubicBezTo>
                    <a:cubicBezTo>
                      <a:pt x="123319" y="36371"/>
                      <a:pt x="130406" y="25973"/>
                      <a:pt x="137890" y="15707"/>
                    </a:cubicBezTo>
                    <a:cubicBezTo>
                      <a:pt x="139214" y="13919"/>
                      <a:pt x="141532" y="12860"/>
                      <a:pt x="143453" y="11535"/>
                    </a:cubicBezTo>
                    <a:close/>
                    <a:moveTo>
                      <a:pt x="91993" y="3720"/>
                    </a:moveTo>
                    <a:cubicBezTo>
                      <a:pt x="91397" y="4912"/>
                      <a:pt x="90734" y="6038"/>
                      <a:pt x="90006" y="7164"/>
                    </a:cubicBezTo>
                    <a:cubicBezTo>
                      <a:pt x="81131" y="18621"/>
                      <a:pt x="72256" y="30079"/>
                      <a:pt x="63448" y="41537"/>
                    </a:cubicBezTo>
                    <a:cubicBezTo>
                      <a:pt x="61329" y="44319"/>
                      <a:pt x="59143" y="47100"/>
                      <a:pt x="56958" y="49882"/>
                    </a:cubicBezTo>
                    <a:cubicBezTo>
                      <a:pt x="56428" y="50345"/>
                      <a:pt x="55898" y="50743"/>
                      <a:pt x="55302" y="51008"/>
                    </a:cubicBezTo>
                    <a:lnTo>
                      <a:pt x="53315" y="50610"/>
                    </a:lnTo>
                    <a:cubicBezTo>
                      <a:pt x="53447" y="50147"/>
                      <a:pt x="53712" y="49617"/>
                      <a:pt x="53977" y="49219"/>
                    </a:cubicBezTo>
                    <a:cubicBezTo>
                      <a:pt x="64243" y="34980"/>
                      <a:pt x="74575" y="20807"/>
                      <a:pt x="84906" y="6634"/>
                    </a:cubicBezTo>
                    <a:cubicBezTo>
                      <a:pt x="85502" y="5707"/>
                      <a:pt x="86032" y="4382"/>
                      <a:pt x="86827" y="4117"/>
                    </a:cubicBezTo>
                    <a:cubicBezTo>
                      <a:pt x="88483" y="3654"/>
                      <a:pt x="90271" y="3786"/>
                      <a:pt x="91993" y="3720"/>
                    </a:cubicBezTo>
                    <a:close/>
                    <a:moveTo>
                      <a:pt x="176255" y="46341"/>
                    </a:moveTo>
                    <a:cubicBezTo>
                      <a:pt x="176483" y="46341"/>
                      <a:pt x="177095" y="46592"/>
                      <a:pt x="177429" y="46703"/>
                    </a:cubicBezTo>
                    <a:cubicBezTo>
                      <a:pt x="176236" y="48822"/>
                      <a:pt x="175044" y="50941"/>
                      <a:pt x="173389" y="53922"/>
                    </a:cubicBezTo>
                    <a:cubicBezTo>
                      <a:pt x="172991" y="52465"/>
                      <a:pt x="172660" y="51935"/>
                      <a:pt x="172793" y="51670"/>
                    </a:cubicBezTo>
                    <a:cubicBezTo>
                      <a:pt x="173852" y="49882"/>
                      <a:pt x="174978" y="48094"/>
                      <a:pt x="176170" y="46372"/>
                    </a:cubicBezTo>
                    <a:cubicBezTo>
                      <a:pt x="176181" y="46350"/>
                      <a:pt x="176211" y="46341"/>
                      <a:pt x="176255" y="46341"/>
                    </a:cubicBezTo>
                    <a:close/>
                    <a:moveTo>
                      <a:pt x="178223" y="51869"/>
                    </a:moveTo>
                    <a:cubicBezTo>
                      <a:pt x="178356" y="52001"/>
                      <a:pt x="178488" y="52134"/>
                      <a:pt x="178621" y="52266"/>
                    </a:cubicBezTo>
                    <a:cubicBezTo>
                      <a:pt x="178157" y="52928"/>
                      <a:pt x="177627" y="53591"/>
                      <a:pt x="176965" y="54452"/>
                    </a:cubicBezTo>
                    <a:lnTo>
                      <a:pt x="176899" y="54452"/>
                    </a:lnTo>
                    <a:cubicBezTo>
                      <a:pt x="176766" y="54187"/>
                      <a:pt x="176568" y="53988"/>
                      <a:pt x="176634" y="53922"/>
                    </a:cubicBezTo>
                    <a:cubicBezTo>
                      <a:pt x="177164" y="53193"/>
                      <a:pt x="177693" y="52531"/>
                      <a:pt x="178223" y="51869"/>
                    </a:cubicBezTo>
                    <a:close/>
                    <a:moveTo>
                      <a:pt x="148089" y="14317"/>
                    </a:moveTo>
                    <a:cubicBezTo>
                      <a:pt x="148155" y="15045"/>
                      <a:pt x="148486" y="16105"/>
                      <a:pt x="148155" y="16568"/>
                    </a:cubicBezTo>
                    <a:cubicBezTo>
                      <a:pt x="143718" y="22264"/>
                      <a:pt x="139281" y="28026"/>
                      <a:pt x="134644" y="33523"/>
                    </a:cubicBezTo>
                    <a:cubicBezTo>
                      <a:pt x="133519" y="34848"/>
                      <a:pt x="131002" y="35046"/>
                      <a:pt x="130075" y="36437"/>
                    </a:cubicBezTo>
                    <a:cubicBezTo>
                      <a:pt x="128816" y="38225"/>
                      <a:pt x="128949" y="41073"/>
                      <a:pt x="127690" y="42861"/>
                    </a:cubicBezTo>
                    <a:cubicBezTo>
                      <a:pt x="123253" y="49153"/>
                      <a:pt x="118418" y="55246"/>
                      <a:pt x="113782" y="61406"/>
                    </a:cubicBezTo>
                    <a:cubicBezTo>
                      <a:pt x="113650" y="61538"/>
                      <a:pt x="113451" y="61737"/>
                      <a:pt x="113186" y="62134"/>
                    </a:cubicBezTo>
                    <a:cubicBezTo>
                      <a:pt x="112987" y="61803"/>
                      <a:pt x="112723" y="61538"/>
                      <a:pt x="112723" y="61406"/>
                    </a:cubicBezTo>
                    <a:cubicBezTo>
                      <a:pt x="112723" y="59882"/>
                      <a:pt x="112193" y="57962"/>
                      <a:pt x="112921" y="57035"/>
                    </a:cubicBezTo>
                    <a:cubicBezTo>
                      <a:pt x="114974" y="54385"/>
                      <a:pt x="117888" y="52465"/>
                      <a:pt x="119875" y="49816"/>
                    </a:cubicBezTo>
                    <a:cubicBezTo>
                      <a:pt x="128618" y="38225"/>
                      <a:pt x="137161" y="26437"/>
                      <a:pt x="145837" y="14780"/>
                    </a:cubicBezTo>
                    <a:cubicBezTo>
                      <a:pt x="146168" y="14317"/>
                      <a:pt x="147294" y="14449"/>
                      <a:pt x="148089" y="14317"/>
                    </a:cubicBezTo>
                    <a:close/>
                    <a:moveTo>
                      <a:pt x="42255" y="28622"/>
                    </a:moveTo>
                    <a:lnTo>
                      <a:pt x="42255" y="28622"/>
                    </a:lnTo>
                    <a:cubicBezTo>
                      <a:pt x="42122" y="28887"/>
                      <a:pt x="42056" y="29152"/>
                      <a:pt x="41923" y="29417"/>
                    </a:cubicBezTo>
                    <a:cubicBezTo>
                      <a:pt x="34638" y="40146"/>
                      <a:pt x="27419" y="50875"/>
                      <a:pt x="20134" y="61604"/>
                    </a:cubicBezTo>
                    <a:cubicBezTo>
                      <a:pt x="19604" y="62333"/>
                      <a:pt x="18942" y="62995"/>
                      <a:pt x="18346" y="63591"/>
                    </a:cubicBezTo>
                    <a:cubicBezTo>
                      <a:pt x="18478" y="61936"/>
                      <a:pt x="18213" y="61008"/>
                      <a:pt x="18545" y="60346"/>
                    </a:cubicBezTo>
                    <a:cubicBezTo>
                      <a:pt x="24571" y="48690"/>
                      <a:pt x="30532" y="37033"/>
                      <a:pt x="41394" y="28953"/>
                    </a:cubicBezTo>
                    <a:cubicBezTo>
                      <a:pt x="41659" y="28821"/>
                      <a:pt x="41923" y="28688"/>
                      <a:pt x="42255" y="28622"/>
                    </a:cubicBezTo>
                    <a:close/>
                    <a:moveTo>
                      <a:pt x="55964" y="17231"/>
                    </a:moveTo>
                    <a:lnTo>
                      <a:pt x="55964" y="17231"/>
                    </a:lnTo>
                    <a:cubicBezTo>
                      <a:pt x="55832" y="17628"/>
                      <a:pt x="55699" y="17959"/>
                      <a:pt x="55567" y="18290"/>
                    </a:cubicBezTo>
                    <a:cubicBezTo>
                      <a:pt x="45963" y="32728"/>
                      <a:pt x="36426" y="47100"/>
                      <a:pt x="26823" y="61472"/>
                    </a:cubicBezTo>
                    <a:cubicBezTo>
                      <a:pt x="25631" y="63260"/>
                      <a:pt x="24571" y="65048"/>
                      <a:pt x="23446" y="66903"/>
                    </a:cubicBezTo>
                    <a:lnTo>
                      <a:pt x="22121" y="66704"/>
                    </a:lnTo>
                    <a:cubicBezTo>
                      <a:pt x="22121" y="65644"/>
                      <a:pt x="21790" y="64320"/>
                      <a:pt x="22187" y="63525"/>
                    </a:cubicBezTo>
                    <a:cubicBezTo>
                      <a:pt x="28611" y="53591"/>
                      <a:pt x="35168" y="43722"/>
                      <a:pt x="41725" y="33920"/>
                    </a:cubicBezTo>
                    <a:cubicBezTo>
                      <a:pt x="43447" y="31338"/>
                      <a:pt x="46824" y="29086"/>
                      <a:pt x="47089" y="26370"/>
                    </a:cubicBezTo>
                    <a:cubicBezTo>
                      <a:pt x="47685" y="21072"/>
                      <a:pt x="52719" y="20807"/>
                      <a:pt x="54971" y="17628"/>
                    </a:cubicBezTo>
                    <a:cubicBezTo>
                      <a:pt x="55103" y="17429"/>
                      <a:pt x="55633" y="17363"/>
                      <a:pt x="55964" y="17231"/>
                    </a:cubicBezTo>
                    <a:close/>
                    <a:moveTo>
                      <a:pt x="167759" y="63989"/>
                    </a:moveTo>
                    <a:cubicBezTo>
                      <a:pt x="167892" y="64121"/>
                      <a:pt x="168090" y="64187"/>
                      <a:pt x="168223" y="64320"/>
                    </a:cubicBezTo>
                    <a:lnTo>
                      <a:pt x="164580" y="68360"/>
                    </a:lnTo>
                    <a:lnTo>
                      <a:pt x="164514" y="68360"/>
                    </a:lnTo>
                    <a:cubicBezTo>
                      <a:pt x="164381" y="68161"/>
                      <a:pt x="164183" y="67896"/>
                      <a:pt x="164183" y="67896"/>
                    </a:cubicBezTo>
                    <a:cubicBezTo>
                      <a:pt x="165375" y="66572"/>
                      <a:pt x="166501" y="65247"/>
                      <a:pt x="167759" y="63989"/>
                    </a:cubicBezTo>
                    <a:close/>
                    <a:moveTo>
                      <a:pt x="132062" y="43391"/>
                    </a:moveTo>
                    <a:lnTo>
                      <a:pt x="132326" y="44319"/>
                    </a:lnTo>
                    <a:cubicBezTo>
                      <a:pt x="128700" y="46428"/>
                      <a:pt x="131375" y="53591"/>
                      <a:pt x="124866" y="53591"/>
                    </a:cubicBezTo>
                    <a:cubicBezTo>
                      <a:pt x="124837" y="53591"/>
                      <a:pt x="124807" y="53591"/>
                      <a:pt x="124776" y="53591"/>
                    </a:cubicBezTo>
                    <a:cubicBezTo>
                      <a:pt x="124246" y="53591"/>
                      <a:pt x="123584" y="54650"/>
                      <a:pt x="123187" y="55246"/>
                    </a:cubicBezTo>
                    <a:cubicBezTo>
                      <a:pt x="120405" y="59618"/>
                      <a:pt x="117756" y="64121"/>
                      <a:pt x="114974" y="68492"/>
                    </a:cubicBezTo>
                    <a:cubicBezTo>
                      <a:pt x="114776" y="68890"/>
                      <a:pt x="114113" y="68890"/>
                      <a:pt x="113584" y="69088"/>
                    </a:cubicBezTo>
                    <a:cubicBezTo>
                      <a:pt x="113517" y="68691"/>
                      <a:pt x="113252" y="68161"/>
                      <a:pt x="113385" y="67962"/>
                    </a:cubicBezTo>
                    <a:cubicBezTo>
                      <a:pt x="119213" y="59949"/>
                      <a:pt x="125041" y="52001"/>
                      <a:pt x="130936" y="44054"/>
                    </a:cubicBezTo>
                    <a:cubicBezTo>
                      <a:pt x="131201" y="43789"/>
                      <a:pt x="131664" y="43656"/>
                      <a:pt x="132062" y="43391"/>
                    </a:cubicBezTo>
                    <a:close/>
                    <a:moveTo>
                      <a:pt x="70932" y="8886"/>
                    </a:moveTo>
                    <a:lnTo>
                      <a:pt x="70932" y="8886"/>
                    </a:lnTo>
                    <a:cubicBezTo>
                      <a:pt x="69872" y="10343"/>
                      <a:pt x="69276" y="11138"/>
                      <a:pt x="68680" y="11999"/>
                    </a:cubicBezTo>
                    <a:cubicBezTo>
                      <a:pt x="55500" y="31006"/>
                      <a:pt x="42321" y="49948"/>
                      <a:pt x="29141" y="68890"/>
                    </a:cubicBezTo>
                    <a:cubicBezTo>
                      <a:pt x="28545" y="69751"/>
                      <a:pt x="27485" y="70214"/>
                      <a:pt x="26625" y="70877"/>
                    </a:cubicBezTo>
                    <a:cubicBezTo>
                      <a:pt x="26625" y="69618"/>
                      <a:pt x="26161" y="68029"/>
                      <a:pt x="26757" y="67168"/>
                    </a:cubicBezTo>
                    <a:cubicBezTo>
                      <a:pt x="37221" y="50743"/>
                      <a:pt x="48149" y="34583"/>
                      <a:pt x="58348" y="17959"/>
                    </a:cubicBezTo>
                    <a:cubicBezTo>
                      <a:pt x="61064" y="13522"/>
                      <a:pt x="64839" y="11402"/>
                      <a:pt x="69011" y="9283"/>
                    </a:cubicBezTo>
                    <a:cubicBezTo>
                      <a:pt x="69674" y="9084"/>
                      <a:pt x="70270" y="8952"/>
                      <a:pt x="70932" y="8886"/>
                    </a:cubicBezTo>
                    <a:close/>
                    <a:moveTo>
                      <a:pt x="178952" y="56306"/>
                    </a:moveTo>
                    <a:lnTo>
                      <a:pt x="178952" y="56306"/>
                    </a:lnTo>
                    <a:cubicBezTo>
                      <a:pt x="178886" y="56505"/>
                      <a:pt x="178952" y="56770"/>
                      <a:pt x="178819" y="56902"/>
                    </a:cubicBezTo>
                    <a:cubicBezTo>
                      <a:pt x="174779" y="61737"/>
                      <a:pt x="170806" y="66572"/>
                      <a:pt x="166766" y="71406"/>
                    </a:cubicBezTo>
                    <a:lnTo>
                      <a:pt x="166567" y="71605"/>
                    </a:lnTo>
                    <a:cubicBezTo>
                      <a:pt x="166501" y="71539"/>
                      <a:pt x="166302" y="71406"/>
                      <a:pt x="166302" y="71406"/>
                    </a:cubicBezTo>
                    <a:cubicBezTo>
                      <a:pt x="166368" y="71208"/>
                      <a:pt x="166501" y="71009"/>
                      <a:pt x="166633" y="70810"/>
                    </a:cubicBezTo>
                    <a:cubicBezTo>
                      <a:pt x="170475" y="66108"/>
                      <a:pt x="174382" y="61406"/>
                      <a:pt x="178223" y="56703"/>
                    </a:cubicBezTo>
                    <a:cubicBezTo>
                      <a:pt x="178422" y="56571"/>
                      <a:pt x="178687" y="56372"/>
                      <a:pt x="178952" y="56306"/>
                    </a:cubicBezTo>
                    <a:close/>
                    <a:moveTo>
                      <a:pt x="123476" y="62870"/>
                    </a:moveTo>
                    <a:cubicBezTo>
                      <a:pt x="123821" y="62870"/>
                      <a:pt x="124180" y="62923"/>
                      <a:pt x="124180" y="62995"/>
                    </a:cubicBezTo>
                    <a:cubicBezTo>
                      <a:pt x="124379" y="63856"/>
                      <a:pt x="124843" y="65048"/>
                      <a:pt x="124445" y="65578"/>
                    </a:cubicBezTo>
                    <a:cubicBezTo>
                      <a:pt x="122525" y="68426"/>
                      <a:pt x="120405" y="71075"/>
                      <a:pt x="118286" y="73791"/>
                    </a:cubicBezTo>
                    <a:cubicBezTo>
                      <a:pt x="118087" y="74056"/>
                      <a:pt x="117822" y="74188"/>
                      <a:pt x="117557" y="74387"/>
                    </a:cubicBezTo>
                    <a:cubicBezTo>
                      <a:pt x="117491" y="73658"/>
                      <a:pt x="117425" y="72996"/>
                      <a:pt x="117226" y="71009"/>
                    </a:cubicBezTo>
                    <a:cubicBezTo>
                      <a:pt x="118749" y="68823"/>
                      <a:pt x="120736" y="65843"/>
                      <a:pt x="122856" y="62995"/>
                    </a:cubicBezTo>
                    <a:cubicBezTo>
                      <a:pt x="122915" y="62906"/>
                      <a:pt x="123191" y="62870"/>
                      <a:pt x="123476" y="62870"/>
                    </a:cubicBezTo>
                    <a:close/>
                    <a:moveTo>
                      <a:pt x="80776" y="4993"/>
                    </a:moveTo>
                    <a:cubicBezTo>
                      <a:pt x="81183" y="4993"/>
                      <a:pt x="81727" y="5111"/>
                      <a:pt x="82390" y="5111"/>
                    </a:cubicBezTo>
                    <a:cubicBezTo>
                      <a:pt x="81661" y="6237"/>
                      <a:pt x="81264" y="6833"/>
                      <a:pt x="80800" y="7429"/>
                    </a:cubicBezTo>
                    <a:cubicBezTo>
                      <a:pt x="67223" y="26569"/>
                      <a:pt x="53514" y="45643"/>
                      <a:pt x="39804" y="64717"/>
                    </a:cubicBezTo>
                    <a:cubicBezTo>
                      <a:pt x="37619" y="67830"/>
                      <a:pt x="35036" y="70810"/>
                      <a:pt x="32585" y="73724"/>
                    </a:cubicBezTo>
                    <a:cubicBezTo>
                      <a:pt x="32055" y="74387"/>
                      <a:pt x="30929" y="74585"/>
                      <a:pt x="30068" y="74983"/>
                    </a:cubicBezTo>
                    <a:cubicBezTo>
                      <a:pt x="30267" y="73989"/>
                      <a:pt x="30135" y="72731"/>
                      <a:pt x="30664" y="71936"/>
                    </a:cubicBezTo>
                    <a:cubicBezTo>
                      <a:pt x="37089" y="62399"/>
                      <a:pt x="43712" y="52995"/>
                      <a:pt x="50202" y="43458"/>
                    </a:cubicBezTo>
                    <a:cubicBezTo>
                      <a:pt x="57289" y="33060"/>
                      <a:pt x="64044" y="22463"/>
                      <a:pt x="71462" y="12330"/>
                    </a:cubicBezTo>
                    <a:cubicBezTo>
                      <a:pt x="73581" y="9349"/>
                      <a:pt x="77224" y="7495"/>
                      <a:pt x="80270" y="5111"/>
                    </a:cubicBezTo>
                    <a:cubicBezTo>
                      <a:pt x="80403" y="5022"/>
                      <a:pt x="80572" y="4993"/>
                      <a:pt x="80776" y="4993"/>
                    </a:cubicBezTo>
                    <a:close/>
                    <a:moveTo>
                      <a:pt x="136495" y="72052"/>
                    </a:moveTo>
                    <a:cubicBezTo>
                      <a:pt x="136563" y="72052"/>
                      <a:pt x="136631" y="72058"/>
                      <a:pt x="136698" y="72069"/>
                    </a:cubicBezTo>
                    <a:cubicBezTo>
                      <a:pt x="137095" y="72201"/>
                      <a:pt x="137294" y="72731"/>
                      <a:pt x="137823" y="73327"/>
                    </a:cubicBezTo>
                    <a:cubicBezTo>
                      <a:pt x="135174" y="76638"/>
                      <a:pt x="132525" y="79950"/>
                      <a:pt x="129876" y="83195"/>
                    </a:cubicBezTo>
                    <a:cubicBezTo>
                      <a:pt x="129850" y="83221"/>
                      <a:pt x="129802" y="83232"/>
                      <a:pt x="129737" y="83232"/>
                    </a:cubicBezTo>
                    <a:cubicBezTo>
                      <a:pt x="129469" y="83232"/>
                      <a:pt x="128924" y="83050"/>
                      <a:pt x="128551" y="82997"/>
                    </a:cubicBezTo>
                    <a:cubicBezTo>
                      <a:pt x="128684" y="82599"/>
                      <a:pt x="128816" y="82202"/>
                      <a:pt x="128949" y="81871"/>
                    </a:cubicBezTo>
                    <a:cubicBezTo>
                      <a:pt x="131134" y="78758"/>
                      <a:pt x="133320" y="75579"/>
                      <a:pt x="135572" y="72466"/>
                    </a:cubicBezTo>
                    <a:cubicBezTo>
                      <a:pt x="135792" y="72190"/>
                      <a:pt x="136151" y="72052"/>
                      <a:pt x="136495" y="72052"/>
                    </a:cubicBezTo>
                    <a:close/>
                    <a:moveTo>
                      <a:pt x="141797" y="75513"/>
                    </a:moveTo>
                    <a:lnTo>
                      <a:pt x="141797" y="75513"/>
                    </a:lnTo>
                    <a:cubicBezTo>
                      <a:pt x="141731" y="76175"/>
                      <a:pt x="141532" y="76771"/>
                      <a:pt x="141334" y="77367"/>
                    </a:cubicBezTo>
                    <a:cubicBezTo>
                      <a:pt x="139810" y="79553"/>
                      <a:pt x="138287" y="81672"/>
                      <a:pt x="136698" y="83791"/>
                    </a:cubicBezTo>
                    <a:cubicBezTo>
                      <a:pt x="136102" y="84454"/>
                      <a:pt x="135439" y="85116"/>
                      <a:pt x="134711" y="85646"/>
                    </a:cubicBezTo>
                    <a:cubicBezTo>
                      <a:pt x="134578" y="84255"/>
                      <a:pt x="134247" y="83328"/>
                      <a:pt x="134512" y="82864"/>
                    </a:cubicBezTo>
                    <a:cubicBezTo>
                      <a:pt x="135969" y="80480"/>
                      <a:pt x="137559" y="78096"/>
                      <a:pt x="139214" y="75910"/>
                    </a:cubicBezTo>
                    <a:cubicBezTo>
                      <a:pt x="139612" y="75446"/>
                      <a:pt x="140936" y="75645"/>
                      <a:pt x="141797" y="75513"/>
                    </a:cubicBezTo>
                    <a:close/>
                    <a:moveTo>
                      <a:pt x="147559" y="75579"/>
                    </a:moveTo>
                    <a:cubicBezTo>
                      <a:pt x="147559" y="75778"/>
                      <a:pt x="147493" y="76042"/>
                      <a:pt x="147427" y="76241"/>
                    </a:cubicBezTo>
                    <a:cubicBezTo>
                      <a:pt x="145042" y="79751"/>
                      <a:pt x="142658" y="83261"/>
                      <a:pt x="140208" y="86772"/>
                    </a:cubicBezTo>
                    <a:cubicBezTo>
                      <a:pt x="140075" y="86904"/>
                      <a:pt x="139810" y="87037"/>
                      <a:pt x="139148" y="87434"/>
                    </a:cubicBezTo>
                    <a:cubicBezTo>
                      <a:pt x="139347" y="86772"/>
                      <a:pt x="139281" y="86440"/>
                      <a:pt x="139413" y="86242"/>
                    </a:cubicBezTo>
                    <a:cubicBezTo>
                      <a:pt x="141731" y="82732"/>
                      <a:pt x="144115" y="79288"/>
                      <a:pt x="146500" y="75844"/>
                    </a:cubicBezTo>
                    <a:cubicBezTo>
                      <a:pt x="146698" y="75645"/>
                      <a:pt x="147228" y="75645"/>
                      <a:pt x="147559" y="75579"/>
                    </a:cubicBezTo>
                    <a:close/>
                    <a:moveTo>
                      <a:pt x="126035" y="86242"/>
                    </a:moveTo>
                    <a:lnTo>
                      <a:pt x="126962" y="87699"/>
                    </a:lnTo>
                    <a:cubicBezTo>
                      <a:pt x="126366" y="88229"/>
                      <a:pt x="125770" y="88692"/>
                      <a:pt x="125107" y="89156"/>
                    </a:cubicBezTo>
                    <a:cubicBezTo>
                      <a:pt x="125102" y="89159"/>
                      <a:pt x="125095" y="89160"/>
                      <a:pt x="125087" y="89160"/>
                    </a:cubicBezTo>
                    <a:cubicBezTo>
                      <a:pt x="124919" y="89160"/>
                      <a:pt x="124313" y="88494"/>
                      <a:pt x="124313" y="88494"/>
                    </a:cubicBezTo>
                    <a:cubicBezTo>
                      <a:pt x="124843" y="87699"/>
                      <a:pt x="125439" y="86970"/>
                      <a:pt x="126035" y="86242"/>
                    </a:cubicBezTo>
                    <a:close/>
                    <a:moveTo>
                      <a:pt x="133452" y="68029"/>
                    </a:moveTo>
                    <a:cubicBezTo>
                      <a:pt x="133651" y="68227"/>
                      <a:pt x="134048" y="68426"/>
                      <a:pt x="134115" y="68625"/>
                    </a:cubicBezTo>
                    <a:cubicBezTo>
                      <a:pt x="134115" y="69155"/>
                      <a:pt x="133982" y="69684"/>
                      <a:pt x="133717" y="70148"/>
                    </a:cubicBezTo>
                    <a:cubicBezTo>
                      <a:pt x="127889" y="77367"/>
                      <a:pt x="122061" y="84520"/>
                      <a:pt x="116166" y="91606"/>
                    </a:cubicBezTo>
                    <a:cubicBezTo>
                      <a:pt x="115306" y="92467"/>
                      <a:pt x="114312" y="93196"/>
                      <a:pt x="113319" y="93792"/>
                    </a:cubicBezTo>
                    <a:cubicBezTo>
                      <a:pt x="113716" y="92732"/>
                      <a:pt x="113848" y="91540"/>
                      <a:pt x="114511" y="90679"/>
                    </a:cubicBezTo>
                    <a:cubicBezTo>
                      <a:pt x="120273" y="83526"/>
                      <a:pt x="126101" y="76440"/>
                      <a:pt x="131863" y="69419"/>
                    </a:cubicBezTo>
                    <a:cubicBezTo>
                      <a:pt x="132326" y="68890"/>
                      <a:pt x="132856" y="68426"/>
                      <a:pt x="133452" y="68029"/>
                    </a:cubicBezTo>
                    <a:close/>
                    <a:moveTo>
                      <a:pt x="150550" y="81326"/>
                    </a:moveTo>
                    <a:cubicBezTo>
                      <a:pt x="150796" y="81326"/>
                      <a:pt x="151036" y="81352"/>
                      <a:pt x="151268" y="81407"/>
                    </a:cubicBezTo>
                    <a:lnTo>
                      <a:pt x="152394" y="81606"/>
                    </a:lnTo>
                    <a:cubicBezTo>
                      <a:pt x="152129" y="81937"/>
                      <a:pt x="151930" y="82268"/>
                      <a:pt x="151665" y="82533"/>
                    </a:cubicBezTo>
                    <a:cubicBezTo>
                      <a:pt x="148818" y="85844"/>
                      <a:pt x="145903" y="89222"/>
                      <a:pt x="143056" y="92534"/>
                    </a:cubicBezTo>
                    <a:cubicBezTo>
                      <a:pt x="142592" y="93063"/>
                      <a:pt x="141996" y="93527"/>
                      <a:pt x="141532" y="93991"/>
                    </a:cubicBezTo>
                    <a:cubicBezTo>
                      <a:pt x="141863" y="93461"/>
                      <a:pt x="142128" y="92931"/>
                      <a:pt x="142327" y="92401"/>
                    </a:cubicBezTo>
                    <a:cubicBezTo>
                      <a:pt x="142724" y="91540"/>
                      <a:pt x="143056" y="90613"/>
                      <a:pt x="143254" y="89951"/>
                    </a:cubicBezTo>
                    <a:cubicBezTo>
                      <a:pt x="142884" y="86127"/>
                      <a:pt x="147224" y="81326"/>
                      <a:pt x="150550" y="81326"/>
                    </a:cubicBezTo>
                    <a:close/>
                    <a:moveTo>
                      <a:pt x="88555" y="92779"/>
                    </a:moveTo>
                    <a:cubicBezTo>
                      <a:pt x="88843" y="92779"/>
                      <a:pt x="89310" y="92886"/>
                      <a:pt x="89807" y="92931"/>
                    </a:cubicBezTo>
                    <a:lnTo>
                      <a:pt x="86032" y="97699"/>
                    </a:lnTo>
                    <a:cubicBezTo>
                      <a:pt x="85900" y="97368"/>
                      <a:pt x="85569" y="96905"/>
                      <a:pt x="85701" y="96706"/>
                    </a:cubicBezTo>
                    <a:cubicBezTo>
                      <a:pt x="86496" y="95381"/>
                      <a:pt x="87357" y="94057"/>
                      <a:pt x="88284" y="92865"/>
                    </a:cubicBezTo>
                    <a:cubicBezTo>
                      <a:pt x="88326" y="92802"/>
                      <a:pt x="88421" y="92779"/>
                      <a:pt x="88555" y="92779"/>
                    </a:cubicBezTo>
                    <a:close/>
                    <a:moveTo>
                      <a:pt x="158970" y="80471"/>
                    </a:moveTo>
                    <a:cubicBezTo>
                      <a:pt x="159040" y="80471"/>
                      <a:pt x="159155" y="80768"/>
                      <a:pt x="159216" y="81010"/>
                    </a:cubicBezTo>
                    <a:cubicBezTo>
                      <a:pt x="158421" y="82003"/>
                      <a:pt x="157692" y="82930"/>
                      <a:pt x="156964" y="83924"/>
                    </a:cubicBezTo>
                    <a:cubicBezTo>
                      <a:pt x="153387" y="88560"/>
                      <a:pt x="149811" y="93130"/>
                      <a:pt x="146235" y="97699"/>
                    </a:cubicBezTo>
                    <a:cubicBezTo>
                      <a:pt x="145970" y="98031"/>
                      <a:pt x="145307" y="98097"/>
                      <a:pt x="144844" y="98296"/>
                    </a:cubicBezTo>
                    <a:cubicBezTo>
                      <a:pt x="144645" y="97699"/>
                      <a:pt x="144181" y="96838"/>
                      <a:pt x="144380" y="96640"/>
                    </a:cubicBezTo>
                    <a:cubicBezTo>
                      <a:pt x="148486" y="91275"/>
                      <a:pt x="152659" y="86043"/>
                      <a:pt x="156898" y="80877"/>
                    </a:cubicBezTo>
                    <a:cubicBezTo>
                      <a:pt x="157295" y="80480"/>
                      <a:pt x="158222" y="80546"/>
                      <a:pt x="158951" y="80480"/>
                    </a:cubicBezTo>
                    <a:cubicBezTo>
                      <a:pt x="158956" y="80474"/>
                      <a:pt x="158963" y="80471"/>
                      <a:pt x="158970" y="80471"/>
                    </a:cubicBezTo>
                    <a:close/>
                    <a:moveTo>
                      <a:pt x="179548" y="60942"/>
                    </a:moveTo>
                    <a:lnTo>
                      <a:pt x="180078" y="62730"/>
                    </a:lnTo>
                    <a:cubicBezTo>
                      <a:pt x="178091" y="65446"/>
                      <a:pt x="175972" y="68360"/>
                      <a:pt x="173852" y="71274"/>
                    </a:cubicBezTo>
                    <a:cubicBezTo>
                      <a:pt x="169084" y="77764"/>
                      <a:pt x="164249" y="84387"/>
                      <a:pt x="159348" y="90812"/>
                    </a:cubicBezTo>
                    <a:cubicBezTo>
                      <a:pt x="155904" y="95448"/>
                      <a:pt x="152261" y="99885"/>
                      <a:pt x="148619" y="104322"/>
                    </a:cubicBezTo>
                    <a:cubicBezTo>
                      <a:pt x="148477" y="104493"/>
                      <a:pt x="148177" y="104541"/>
                      <a:pt x="147823" y="104541"/>
                    </a:cubicBezTo>
                    <a:cubicBezTo>
                      <a:pt x="147351" y="104541"/>
                      <a:pt x="146783" y="104455"/>
                      <a:pt x="146367" y="104455"/>
                    </a:cubicBezTo>
                    <a:cubicBezTo>
                      <a:pt x="146367" y="103859"/>
                      <a:pt x="146168" y="102998"/>
                      <a:pt x="146500" y="102600"/>
                    </a:cubicBezTo>
                    <a:cubicBezTo>
                      <a:pt x="151930" y="95050"/>
                      <a:pt x="157361" y="87500"/>
                      <a:pt x="163057" y="80149"/>
                    </a:cubicBezTo>
                    <a:cubicBezTo>
                      <a:pt x="167958" y="73857"/>
                      <a:pt x="173190" y="67896"/>
                      <a:pt x="178290" y="61803"/>
                    </a:cubicBezTo>
                    <a:cubicBezTo>
                      <a:pt x="178687" y="61472"/>
                      <a:pt x="179084" y="61207"/>
                      <a:pt x="179548" y="60942"/>
                    </a:cubicBezTo>
                    <a:close/>
                    <a:moveTo>
                      <a:pt x="179614" y="68029"/>
                    </a:moveTo>
                    <a:lnTo>
                      <a:pt x="179747" y="68558"/>
                    </a:lnTo>
                    <a:cubicBezTo>
                      <a:pt x="181204" y="78427"/>
                      <a:pt x="173985" y="82136"/>
                      <a:pt x="170276" y="87566"/>
                    </a:cubicBezTo>
                    <a:cubicBezTo>
                      <a:pt x="162991" y="97964"/>
                      <a:pt x="155043" y="107965"/>
                      <a:pt x="147360" y="118164"/>
                    </a:cubicBezTo>
                    <a:cubicBezTo>
                      <a:pt x="147029" y="118628"/>
                      <a:pt x="146698" y="119025"/>
                      <a:pt x="146367" y="119423"/>
                    </a:cubicBezTo>
                    <a:cubicBezTo>
                      <a:pt x="146500" y="118760"/>
                      <a:pt x="146632" y="118098"/>
                      <a:pt x="146831" y="117436"/>
                    </a:cubicBezTo>
                    <a:cubicBezTo>
                      <a:pt x="150738" y="107369"/>
                      <a:pt x="156301" y="98031"/>
                      <a:pt x="163256" y="89752"/>
                    </a:cubicBezTo>
                    <a:cubicBezTo>
                      <a:pt x="168620" y="83328"/>
                      <a:pt x="173190" y="76307"/>
                      <a:pt x="178157" y="69552"/>
                    </a:cubicBezTo>
                    <a:cubicBezTo>
                      <a:pt x="178621" y="69022"/>
                      <a:pt x="179084" y="68492"/>
                      <a:pt x="179614" y="68029"/>
                    </a:cubicBezTo>
                    <a:close/>
                    <a:moveTo>
                      <a:pt x="51129" y="53657"/>
                    </a:moveTo>
                    <a:cubicBezTo>
                      <a:pt x="51196" y="53988"/>
                      <a:pt x="51262" y="54385"/>
                      <a:pt x="51659" y="56107"/>
                    </a:cubicBezTo>
                    <a:cubicBezTo>
                      <a:pt x="48811" y="60545"/>
                      <a:pt x="45500" y="65843"/>
                      <a:pt x="42122" y="71075"/>
                    </a:cubicBezTo>
                    <a:cubicBezTo>
                      <a:pt x="31724" y="86838"/>
                      <a:pt x="21326" y="102600"/>
                      <a:pt x="10994" y="118429"/>
                    </a:cubicBezTo>
                    <a:cubicBezTo>
                      <a:pt x="9140" y="121343"/>
                      <a:pt x="7550" y="124456"/>
                      <a:pt x="5829" y="127370"/>
                    </a:cubicBezTo>
                    <a:cubicBezTo>
                      <a:pt x="5497" y="127768"/>
                      <a:pt x="5034" y="128165"/>
                      <a:pt x="4636" y="128430"/>
                    </a:cubicBezTo>
                    <a:cubicBezTo>
                      <a:pt x="4636" y="127900"/>
                      <a:pt x="4703" y="127370"/>
                      <a:pt x="4835" y="126840"/>
                    </a:cubicBezTo>
                    <a:cubicBezTo>
                      <a:pt x="11855" y="113727"/>
                      <a:pt x="18346" y="100216"/>
                      <a:pt x="26161" y="87566"/>
                    </a:cubicBezTo>
                    <a:cubicBezTo>
                      <a:pt x="33380" y="76042"/>
                      <a:pt x="41990" y="65512"/>
                      <a:pt x="50003" y="54650"/>
                    </a:cubicBezTo>
                    <a:cubicBezTo>
                      <a:pt x="50335" y="54253"/>
                      <a:pt x="50732" y="53922"/>
                      <a:pt x="51129" y="53657"/>
                    </a:cubicBezTo>
                    <a:close/>
                    <a:moveTo>
                      <a:pt x="49209" y="65909"/>
                    </a:moveTo>
                    <a:lnTo>
                      <a:pt x="49209" y="66505"/>
                    </a:lnTo>
                    <a:lnTo>
                      <a:pt x="50600" y="67366"/>
                    </a:lnTo>
                    <a:cubicBezTo>
                      <a:pt x="48083" y="71870"/>
                      <a:pt x="45831" y="76638"/>
                      <a:pt x="42917" y="81010"/>
                    </a:cubicBezTo>
                    <a:cubicBezTo>
                      <a:pt x="32254" y="96905"/>
                      <a:pt x="21392" y="112667"/>
                      <a:pt x="10597" y="128430"/>
                    </a:cubicBezTo>
                    <a:cubicBezTo>
                      <a:pt x="9802" y="129357"/>
                      <a:pt x="8941" y="130284"/>
                      <a:pt x="8014" y="131079"/>
                    </a:cubicBezTo>
                    <a:cubicBezTo>
                      <a:pt x="8279" y="129821"/>
                      <a:pt x="8676" y="128695"/>
                      <a:pt x="9272" y="127569"/>
                    </a:cubicBezTo>
                    <a:cubicBezTo>
                      <a:pt x="22320" y="107170"/>
                      <a:pt x="35367" y="86838"/>
                      <a:pt x="48546" y="66505"/>
                    </a:cubicBezTo>
                    <a:cubicBezTo>
                      <a:pt x="48745" y="66240"/>
                      <a:pt x="48944" y="66042"/>
                      <a:pt x="49209" y="65909"/>
                    </a:cubicBezTo>
                    <a:close/>
                    <a:moveTo>
                      <a:pt x="57090" y="77301"/>
                    </a:moveTo>
                    <a:cubicBezTo>
                      <a:pt x="57421" y="78758"/>
                      <a:pt x="58547" y="80678"/>
                      <a:pt x="57951" y="81606"/>
                    </a:cubicBezTo>
                    <a:cubicBezTo>
                      <a:pt x="54904" y="86573"/>
                      <a:pt x="51394" y="91209"/>
                      <a:pt x="48083" y="96044"/>
                    </a:cubicBezTo>
                    <a:cubicBezTo>
                      <a:pt x="40202" y="107568"/>
                      <a:pt x="32320" y="119092"/>
                      <a:pt x="24439" y="130615"/>
                    </a:cubicBezTo>
                    <a:cubicBezTo>
                      <a:pt x="23909" y="131410"/>
                      <a:pt x="23247" y="132139"/>
                      <a:pt x="22585" y="132867"/>
                    </a:cubicBezTo>
                    <a:lnTo>
                      <a:pt x="21326" y="132470"/>
                    </a:lnTo>
                    <a:cubicBezTo>
                      <a:pt x="21459" y="131675"/>
                      <a:pt x="21326" y="130615"/>
                      <a:pt x="21790" y="129953"/>
                    </a:cubicBezTo>
                    <a:cubicBezTo>
                      <a:pt x="26757" y="121939"/>
                      <a:pt x="31857" y="114058"/>
                      <a:pt x="36956" y="106177"/>
                    </a:cubicBezTo>
                    <a:cubicBezTo>
                      <a:pt x="42917" y="97103"/>
                      <a:pt x="48944" y="88096"/>
                      <a:pt x="54971" y="79023"/>
                    </a:cubicBezTo>
                    <a:cubicBezTo>
                      <a:pt x="55633" y="78360"/>
                      <a:pt x="56361" y="77764"/>
                      <a:pt x="57090" y="77301"/>
                    </a:cubicBezTo>
                    <a:close/>
                    <a:moveTo>
                      <a:pt x="53530" y="74946"/>
                    </a:moveTo>
                    <a:cubicBezTo>
                      <a:pt x="53850" y="74946"/>
                      <a:pt x="54266" y="75128"/>
                      <a:pt x="54639" y="75181"/>
                    </a:cubicBezTo>
                    <a:cubicBezTo>
                      <a:pt x="54441" y="75513"/>
                      <a:pt x="54242" y="75844"/>
                      <a:pt x="54043" y="76175"/>
                    </a:cubicBezTo>
                    <a:lnTo>
                      <a:pt x="17816" y="129688"/>
                    </a:lnTo>
                    <a:lnTo>
                      <a:pt x="15498" y="133132"/>
                    </a:lnTo>
                    <a:lnTo>
                      <a:pt x="13312" y="132602"/>
                    </a:lnTo>
                    <a:cubicBezTo>
                      <a:pt x="13312" y="131741"/>
                      <a:pt x="12981" y="130682"/>
                      <a:pt x="13379" y="130086"/>
                    </a:cubicBezTo>
                    <a:cubicBezTo>
                      <a:pt x="25035" y="112402"/>
                      <a:pt x="36824" y="94785"/>
                      <a:pt x="48811" y="77301"/>
                    </a:cubicBezTo>
                    <a:cubicBezTo>
                      <a:pt x="49606" y="76042"/>
                      <a:pt x="51792" y="75645"/>
                      <a:pt x="53315" y="74983"/>
                    </a:cubicBezTo>
                    <a:cubicBezTo>
                      <a:pt x="53380" y="74957"/>
                      <a:pt x="53452" y="74946"/>
                      <a:pt x="53530" y="74946"/>
                    </a:cubicBezTo>
                    <a:close/>
                    <a:moveTo>
                      <a:pt x="62190" y="83791"/>
                    </a:moveTo>
                    <a:cubicBezTo>
                      <a:pt x="62057" y="85116"/>
                      <a:pt x="62388" y="86838"/>
                      <a:pt x="61660" y="87831"/>
                    </a:cubicBezTo>
                    <a:cubicBezTo>
                      <a:pt x="54441" y="98428"/>
                      <a:pt x="47023" y="108826"/>
                      <a:pt x="39738" y="119290"/>
                    </a:cubicBezTo>
                    <a:cubicBezTo>
                      <a:pt x="33777" y="127834"/>
                      <a:pt x="27949" y="136444"/>
                      <a:pt x="22121" y="144987"/>
                    </a:cubicBezTo>
                    <a:cubicBezTo>
                      <a:pt x="21988" y="145252"/>
                      <a:pt x="21790" y="145451"/>
                      <a:pt x="21194" y="146312"/>
                    </a:cubicBezTo>
                    <a:cubicBezTo>
                      <a:pt x="21194" y="145848"/>
                      <a:pt x="21326" y="145385"/>
                      <a:pt x="21459" y="144921"/>
                    </a:cubicBezTo>
                    <a:cubicBezTo>
                      <a:pt x="21657" y="144457"/>
                      <a:pt x="21922" y="144060"/>
                      <a:pt x="22121" y="143663"/>
                    </a:cubicBezTo>
                    <a:cubicBezTo>
                      <a:pt x="31790" y="122602"/>
                      <a:pt x="45897" y="104389"/>
                      <a:pt x="58613" y="85381"/>
                    </a:cubicBezTo>
                    <a:cubicBezTo>
                      <a:pt x="59209" y="84454"/>
                      <a:pt x="60931" y="84255"/>
                      <a:pt x="62190" y="83791"/>
                    </a:cubicBezTo>
                    <a:close/>
                    <a:moveTo>
                      <a:pt x="62455" y="93461"/>
                    </a:moveTo>
                    <a:cubicBezTo>
                      <a:pt x="63316" y="93726"/>
                      <a:pt x="64177" y="94454"/>
                      <a:pt x="65170" y="95117"/>
                    </a:cubicBezTo>
                    <a:cubicBezTo>
                      <a:pt x="63978" y="96838"/>
                      <a:pt x="62984" y="98296"/>
                      <a:pt x="61991" y="99753"/>
                    </a:cubicBezTo>
                    <a:cubicBezTo>
                      <a:pt x="53646" y="111608"/>
                      <a:pt x="45367" y="123463"/>
                      <a:pt x="36956" y="135252"/>
                    </a:cubicBezTo>
                    <a:cubicBezTo>
                      <a:pt x="33579" y="140020"/>
                      <a:pt x="30068" y="144590"/>
                      <a:pt x="26558" y="149094"/>
                    </a:cubicBezTo>
                    <a:cubicBezTo>
                      <a:pt x="26028" y="149690"/>
                      <a:pt x="24770" y="149690"/>
                      <a:pt x="23843" y="149954"/>
                    </a:cubicBezTo>
                    <a:cubicBezTo>
                      <a:pt x="23909" y="149160"/>
                      <a:pt x="23710" y="148233"/>
                      <a:pt x="24108" y="147636"/>
                    </a:cubicBezTo>
                    <a:cubicBezTo>
                      <a:pt x="32320" y="135053"/>
                      <a:pt x="40599" y="122469"/>
                      <a:pt x="49010" y="110018"/>
                    </a:cubicBezTo>
                    <a:cubicBezTo>
                      <a:pt x="52586" y="104654"/>
                      <a:pt x="56560" y="99554"/>
                      <a:pt x="60401" y="94322"/>
                    </a:cubicBezTo>
                    <a:cubicBezTo>
                      <a:pt x="60865" y="93726"/>
                      <a:pt x="61660" y="93461"/>
                      <a:pt x="62455" y="93461"/>
                    </a:cubicBezTo>
                    <a:close/>
                    <a:moveTo>
                      <a:pt x="68585" y="96502"/>
                    </a:moveTo>
                    <a:cubicBezTo>
                      <a:pt x="68800" y="96502"/>
                      <a:pt x="69229" y="96986"/>
                      <a:pt x="69541" y="97236"/>
                    </a:cubicBezTo>
                    <a:lnTo>
                      <a:pt x="69607" y="97236"/>
                    </a:lnTo>
                    <a:cubicBezTo>
                      <a:pt x="68018" y="99620"/>
                      <a:pt x="66627" y="101872"/>
                      <a:pt x="65037" y="103991"/>
                    </a:cubicBezTo>
                    <a:cubicBezTo>
                      <a:pt x="55236" y="117635"/>
                      <a:pt x="45434" y="131278"/>
                      <a:pt x="35565" y="144921"/>
                    </a:cubicBezTo>
                    <a:cubicBezTo>
                      <a:pt x="34506" y="146444"/>
                      <a:pt x="33380" y="148034"/>
                      <a:pt x="32254" y="149623"/>
                    </a:cubicBezTo>
                    <a:cubicBezTo>
                      <a:pt x="31790" y="150153"/>
                      <a:pt x="31327" y="150749"/>
                      <a:pt x="30797" y="151279"/>
                    </a:cubicBezTo>
                    <a:cubicBezTo>
                      <a:pt x="30731" y="150352"/>
                      <a:pt x="30267" y="149226"/>
                      <a:pt x="30598" y="148630"/>
                    </a:cubicBezTo>
                    <a:cubicBezTo>
                      <a:pt x="32254" y="146047"/>
                      <a:pt x="34042" y="143596"/>
                      <a:pt x="35830" y="141080"/>
                    </a:cubicBezTo>
                    <a:cubicBezTo>
                      <a:pt x="45831" y="126774"/>
                      <a:pt x="55898" y="112469"/>
                      <a:pt x="65965" y="98163"/>
                    </a:cubicBezTo>
                    <a:cubicBezTo>
                      <a:pt x="66495" y="97368"/>
                      <a:pt x="67620" y="96971"/>
                      <a:pt x="68548" y="96507"/>
                    </a:cubicBezTo>
                    <a:cubicBezTo>
                      <a:pt x="68559" y="96503"/>
                      <a:pt x="68572" y="96502"/>
                      <a:pt x="68585" y="96502"/>
                    </a:cubicBezTo>
                    <a:close/>
                    <a:moveTo>
                      <a:pt x="75899" y="98958"/>
                    </a:moveTo>
                    <a:cubicBezTo>
                      <a:pt x="76164" y="98958"/>
                      <a:pt x="76429" y="99289"/>
                      <a:pt x="76760" y="99488"/>
                    </a:cubicBezTo>
                    <a:cubicBezTo>
                      <a:pt x="75435" y="101276"/>
                      <a:pt x="74310" y="102799"/>
                      <a:pt x="73184" y="104322"/>
                    </a:cubicBezTo>
                    <a:cubicBezTo>
                      <a:pt x="64375" y="116774"/>
                      <a:pt x="55567" y="129092"/>
                      <a:pt x="46626" y="141411"/>
                    </a:cubicBezTo>
                    <a:cubicBezTo>
                      <a:pt x="42122" y="147703"/>
                      <a:pt x="37552" y="153862"/>
                      <a:pt x="32850" y="159955"/>
                    </a:cubicBezTo>
                    <a:cubicBezTo>
                      <a:pt x="32369" y="160276"/>
                      <a:pt x="31839" y="160451"/>
                      <a:pt x="31305" y="160451"/>
                    </a:cubicBezTo>
                    <a:cubicBezTo>
                      <a:pt x="30957" y="160451"/>
                      <a:pt x="30607" y="160377"/>
                      <a:pt x="30267" y="160220"/>
                    </a:cubicBezTo>
                    <a:cubicBezTo>
                      <a:pt x="29671" y="159558"/>
                      <a:pt x="29472" y="158631"/>
                      <a:pt x="29737" y="157770"/>
                    </a:cubicBezTo>
                    <a:cubicBezTo>
                      <a:pt x="43381" y="138298"/>
                      <a:pt x="57156" y="119025"/>
                      <a:pt x="71131" y="99819"/>
                    </a:cubicBezTo>
                    <a:cubicBezTo>
                      <a:pt x="71793" y="98892"/>
                      <a:pt x="74243" y="99223"/>
                      <a:pt x="75899" y="98958"/>
                    </a:cubicBezTo>
                    <a:close/>
                    <a:moveTo>
                      <a:pt x="177693" y="147239"/>
                    </a:moveTo>
                    <a:cubicBezTo>
                      <a:pt x="178422" y="148564"/>
                      <a:pt x="179283" y="149888"/>
                      <a:pt x="180078" y="151345"/>
                    </a:cubicBezTo>
                    <a:cubicBezTo>
                      <a:pt x="179151" y="152140"/>
                      <a:pt x="178290" y="153001"/>
                      <a:pt x="177429" y="153730"/>
                    </a:cubicBezTo>
                    <a:cubicBezTo>
                      <a:pt x="174117" y="156379"/>
                      <a:pt x="170806" y="159028"/>
                      <a:pt x="167494" y="161611"/>
                    </a:cubicBezTo>
                    <a:cubicBezTo>
                      <a:pt x="167295" y="161743"/>
                      <a:pt x="167097" y="161876"/>
                      <a:pt x="166964" y="162008"/>
                    </a:cubicBezTo>
                    <a:cubicBezTo>
                      <a:pt x="166964" y="161677"/>
                      <a:pt x="167031" y="161412"/>
                      <a:pt x="167163" y="161147"/>
                    </a:cubicBezTo>
                    <a:cubicBezTo>
                      <a:pt x="170342" y="156776"/>
                      <a:pt x="173521" y="152339"/>
                      <a:pt x="176766" y="147901"/>
                    </a:cubicBezTo>
                    <a:cubicBezTo>
                      <a:pt x="177031" y="147636"/>
                      <a:pt x="177362" y="147438"/>
                      <a:pt x="177693" y="147239"/>
                    </a:cubicBezTo>
                    <a:close/>
                    <a:moveTo>
                      <a:pt x="82760" y="100391"/>
                    </a:moveTo>
                    <a:cubicBezTo>
                      <a:pt x="83030" y="100391"/>
                      <a:pt x="83423" y="100770"/>
                      <a:pt x="83714" y="100945"/>
                    </a:cubicBezTo>
                    <a:cubicBezTo>
                      <a:pt x="81330" y="104654"/>
                      <a:pt x="79078" y="108164"/>
                      <a:pt x="76760" y="111608"/>
                    </a:cubicBezTo>
                    <a:cubicBezTo>
                      <a:pt x="66031" y="126973"/>
                      <a:pt x="55302" y="142272"/>
                      <a:pt x="44506" y="157637"/>
                    </a:cubicBezTo>
                    <a:cubicBezTo>
                      <a:pt x="43049" y="159756"/>
                      <a:pt x="41526" y="161810"/>
                      <a:pt x="39870" y="163796"/>
                    </a:cubicBezTo>
                    <a:cubicBezTo>
                      <a:pt x="39600" y="163989"/>
                      <a:pt x="39285" y="164092"/>
                      <a:pt x="38965" y="164092"/>
                    </a:cubicBezTo>
                    <a:cubicBezTo>
                      <a:pt x="38735" y="164092"/>
                      <a:pt x="38502" y="164039"/>
                      <a:pt x="38281" y="163929"/>
                    </a:cubicBezTo>
                    <a:cubicBezTo>
                      <a:pt x="37486" y="162935"/>
                      <a:pt x="36029" y="161214"/>
                      <a:pt x="36360" y="160684"/>
                    </a:cubicBezTo>
                    <a:cubicBezTo>
                      <a:pt x="40599" y="154193"/>
                      <a:pt x="45102" y="147769"/>
                      <a:pt x="49606" y="141411"/>
                    </a:cubicBezTo>
                    <a:cubicBezTo>
                      <a:pt x="58878" y="128364"/>
                      <a:pt x="68150" y="115250"/>
                      <a:pt x="77621" y="102336"/>
                    </a:cubicBezTo>
                    <a:cubicBezTo>
                      <a:pt x="78548" y="101077"/>
                      <a:pt x="80933" y="100945"/>
                      <a:pt x="82654" y="100415"/>
                    </a:cubicBezTo>
                    <a:cubicBezTo>
                      <a:pt x="82687" y="100399"/>
                      <a:pt x="82722" y="100391"/>
                      <a:pt x="82760" y="100391"/>
                    </a:cubicBezTo>
                    <a:close/>
                    <a:moveTo>
                      <a:pt x="116584" y="126058"/>
                    </a:moveTo>
                    <a:cubicBezTo>
                      <a:pt x="117546" y="126058"/>
                      <a:pt x="118774" y="126244"/>
                      <a:pt x="119677" y="126244"/>
                    </a:cubicBezTo>
                    <a:cubicBezTo>
                      <a:pt x="119345" y="127238"/>
                      <a:pt x="118948" y="128231"/>
                      <a:pt x="118352" y="129092"/>
                    </a:cubicBezTo>
                    <a:cubicBezTo>
                      <a:pt x="109014" y="141146"/>
                      <a:pt x="99609" y="153200"/>
                      <a:pt x="90205" y="165320"/>
                    </a:cubicBezTo>
                    <a:cubicBezTo>
                      <a:pt x="89940" y="165651"/>
                      <a:pt x="89675" y="166048"/>
                      <a:pt x="89476" y="166512"/>
                    </a:cubicBezTo>
                    <a:lnTo>
                      <a:pt x="89012" y="166446"/>
                    </a:lnTo>
                    <a:cubicBezTo>
                      <a:pt x="89079" y="166181"/>
                      <a:pt x="89145" y="165982"/>
                      <a:pt x="89277" y="165783"/>
                    </a:cubicBezTo>
                    <a:cubicBezTo>
                      <a:pt x="97887" y="152670"/>
                      <a:pt x="106431" y="139490"/>
                      <a:pt x="115173" y="126443"/>
                    </a:cubicBezTo>
                    <a:cubicBezTo>
                      <a:pt x="115389" y="126146"/>
                      <a:pt x="115924" y="126058"/>
                      <a:pt x="116584" y="126058"/>
                    </a:cubicBezTo>
                    <a:close/>
                    <a:moveTo>
                      <a:pt x="174000" y="141879"/>
                    </a:moveTo>
                    <a:cubicBezTo>
                      <a:pt x="174105" y="141879"/>
                      <a:pt x="174190" y="141898"/>
                      <a:pt x="174250" y="141941"/>
                    </a:cubicBezTo>
                    <a:cubicBezTo>
                      <a:pt x="175640" y="142934"/>
                      <a:pt x="176435" y="143729"/>
                      <a:pt x="174117" y="145716"/>
                    </a:cubicBezTo>
                    <a:cubicBezTo>
                      <a:pt x="171203" y="148365"/>
                      <a:pt x="169746" y="152670"/>
                      <a:pt x="167428" y="156114"/>
                    </a:cubicBezTo>
                    <a:cubicBezTo>
                      <a:pt x="165441" y="158962"/>
                      <a:pt x="163189" y="161545"/>
                      <a:pt x="161004" y="164194"/>
                    </a:cubicBezTo>
                    <a:cubicBezTo>
                      <a:pt x="158023" y="167836"/>
                      <a:pt x="154911" y="171413"/>
                      <a:pt x="151864" y="174989"/>
                    </a:cubicBezTo>
                    <a:cubicBezTo>
                      <a:pt x="151533" y="175320"/>
                      <a:pt x="151136" y="175585"/>
                      <a:pt x="150804" y="175850"/>
                    </a:cubicBezTo>
                    <a:cubicBezTo>
                      <a:pt x="150804" y="175387"/>
                      <a:pt x="150937" y="174989"/>
                      <a:pt x="151069" y="174592"/>
                    </a:cubicBezTo>
                    <a:cubicBezTo>
                      <a:pt x="157758" y="164260"/>
                      <a:pt x="164381" y="153862"/>
                      <a:pt x="171137" y="143596"/>
                    </a:cubicBezTo>
                    <a:cubicBezTo>
                      <a:pt x="171657" y="142788"/>
                      <a:pt x="173284" y="141879"/>
                      <a:pt x="174000" y="141879"/>
                    </a:cubicBezTo>
                    <a:close/>
                    <a:moveTo>
                      <a:pt x="139710" y="119127"/>
                    </a:moveTo>
                    <a:cubicBezTo>
                      <a:pt x="140003" y="119127"/>
                      <a:pt x="140327" y="119378"/>
                      <a:pt x="140605" y="119489"/>
                    </a:cubicBezTo>
                    <a:cubicBezTo>
                      <a:pt x="138817" y="122138"/>
                      <a:pt x="137426" y="124324"/>
                      <a:pt x="135837" y="126377"/>
                    </a:cubicBezTo>
                    <a:cubicBezTo>
                      <a:pt x="129346" y="135516"/>
                      <a:pt x="122789" y="144656"/>
                      <a:pt x="116166" y="153796"/>
                    </a:cubicBezTo>
                    <a:cubicBezTo>
                      <a:pt x="109742" y="162737"/>
                      <a:pt x="103384" y="171678"/>
                      <a:pt x="96761" y="180553"/>
                    </a:cubicBezTo>
                    <a:cubicBezTo>
                      <a:pt x="95503" y="182208"/>
                      <a:pt x="93317" y="183135"/>
                      <a:pt x="91595" y="184394"/>
                    </a:cubicBezTo>
                    <a:cubicBezTo>
                      <a:pt x="92456" y="182738"/>
                      <a:pt x="93450" y="181082"/>
                      <a:pt x="94443" y="179493"/>
                    </a:cubicBezTo>
                    <a:cubicBezTo>
                      <a:pt x="108948" y="159624"/>
                      <a:pt x="123385" y="139821"/>
                      <a:pt x="137890" y="120019"/>
                    </a:cubicBezTo>
                    <a:cubicBezTo>
                      <a:pt x="138353" y="119555"/>
                      <a:pt x="138883" y="119224"/>
                      <a:pt x="139545" y="119158"/>
                    </a:cubicBezTo>
                    <a:cubicBezTo>
                      <a:pt x="139599" y="119136"/>
                      <a:pt x="139654" y="119127"/>
                      <a:pt x="139710" y="119127"/>
                    </a:cubicBezTo>
                    <a:close/>
                    <a:moveTo>
                      <a:pt x="101000" y="87699"/>
                    </a:moveTo>
                    <a:cubicBezTo>
                      <a:pt x="100735" y="88295"/>
                      <a:pt x="100404" y="88957"/>
                      <a:pt x="100007" y="89553"/>
                    </a:cubicBezTo>
                    <a:cubicBezTo>
                      <a:pt x="92324" y="100680"/>
                      <a:pt x="84575" y="111806"/>
                      <a:pt x="76893" y="122999"/>
                    </a:cubicBezTo>
                    <a:cubicBezTo>
                      <a:pt x="63316" y="142934"/>
                      <a:pt x="49739" y="162869"/>
                      <a:pt x="36095" y="182804"/>
                    </a:cubicBezTo>
                    <a:cubicBezTo>
                      <a:pt x="35698" y="183467"/>
                      <a:pt x="35102" y="184063"/>
                      <a:pt x="33976" y="185520"/>
                    </a:cubicBezTo>
                    <a:cubicBezTo>
                      <a:pt x="34373" y="184063"/>
                      <a:pt x="34440" y="183533"/>
                      <a:pt x="34572" y="183069"/>
                    </a:cubicBezTo>
                    <a:cubicBezTo>
                      <a:pt x="39208" y="169360"/>
                      <a:pt x="46824" y="157438"/>
                      <a:pt x="55103" y="145716"/>
                    </a:cubicBezTo>
                    <a:cubicBezTo>
                      <a:pt x="65236" y="131410"/>
                      <a:pt x="75038" y="116972"/>
                      <a:pt x="85105" y="102667"/>
                    </a:cubicBezTo>
                    <a:cubicBezTo>
                      <a:pt x="88946" y="97236"/>
                      <a:pt x="92390" y="91209"/>
                      <a:pt x="99146" y="88626"/>
                    </a:cubicBezTo>
                    <a:cubicBezTo>
                      <a:pt x="99808" y="88295"/>
                      <a:pt x="100404" y="88030"/>
                      <a:pt x="101000" y="87699"/>
                    </a:cubicBezTo>
                    <a:close/>
                    <a:moveTo>
                      <a:pt x="144711" y="121741"/>
                    </a:moveTo>
                    <a:lnTo>
                      <a:pt x="144711" y="121741"/>
                    </a:lnTo>
                    <a:cubicBezTo>
                      <a:pt x="142195" y="125185"/>
                      <a:pt x="140141" y="128099"/>
                      <a:pt x="138022" y="131079"/>
                    </a:cubicBezTo>
                    <a:cubicBezTo>
                      <a:pt x="125439" y="148696"/>
                      <a:pt x="112855" y="166313"/>
                      <a:pt x="100271" y="183864"/>
                    </a:cubicBezTo>
                    <a:cubicBezTo>
                      <a:pt x="99609" y="184659"/>
                      <a:pt x="98881" y="185321"/>
                      <a:pt x="98086" y="185983"/>
                    </a:cubicBezTo>
                    <a:cubicBezTo>
                      <a:pt x="98351" y="184924"/>
                      <a:pt x="98748" y="183930"/>
                      <a:pt x="99212" y="183003"/>
                    </a:cubicBezTo>
                    <a:cubicBezTo>
                      <a:pt x="112524" y="163929"/>
                      <a:pt x="125836" y="144855"/>
                      <a:pt x="139214" y="125847"/>
                    </a:cubicBezTo>
                    <a:cubicBezTo>
                      <a:pt x="140208" y="124522"/>
                      <a:pt x="141334" y="123264"/>
                      <a:pt x="142592" y="122072"/>
                    </a:cubicBezTo>
                    <a:cubicBezTo>
                      <a:pt x="142923" y="121807"/>
                      <a:pt x="143652" y="121873"/>
                      <a:pt x="144711" y="121741"/>
                    </a:cubicBezTo>
                    <a:close/>
                    <a:moveTo>
                      <a:pt x="133479" y="120927"/>
                    </a:moveTo>
                    <a:cubicBezTo>
                      <a:pt x="133617" y="120927"/>
                      <a:pt x="133797" y="121012"/>
                      <a:pt x="133850" y="121012"/>
                    </a:cubicBezTo>
                    <a:cubicBezTo>
                      <a:pt x="131929" y="123396"/>
                      <a:pt x="130141" y="125383"/>
                      <a:pt x="128551" y="127503"/>
                    </a:cubicBezTo>
                    <a:cubicBezTo>
                      <a:pt x="116299" y="144391"/>
                      <a:pt x="104179" y="161478"/>
                      <a:pt x="91728" y="178168"/>
                    </a:cubicBezTo>
                    <a:cubicBezTo>
                      <a:pt x="88946" y="181811"/>
                      <a:pt x="85039" y="184593"/>
                      <a:pt x="81595" y="187705"/>
                    </a:cubicBezTo>
                    <a:cubicBezTo>
                      <a:pt x="81484" y="187794"/>
                      <a:pt x="81330" y="187823"/>
                      <a:pt x="81153" y="187823"/>
                    </a:cubicBezTo>
                    <a:cubicBezTo>
                      <a:pt x="80800" y="187823"/>
                      <a:pt x="80359" y="187705"/>
                      <a:pt x="80005" y="187705"/>
                    </a:cubicBezTo>
                    <a:cubicBezTo>
                      <a:pt x="80138" y="187242"/>
                      <a:pt x="80336" y="186778"/>
                      <a:pt x="80535" y="186381"/>
                    </a:cubicBezTo>
                    <a:cubicBezTo>
                      <a:pt x="92191" y="165452"/>
                      <a:pt x="106497" y="146511"/>
                      <a:pt x="122591" y="128827"/>
                    </a:cubicBezTo>
                    <a:cubicBezTo>
                      <a:pt x="124379" y="126774"/>
                      <a:pt x="125770" y="124257"/>
                      <a:pt x="127889" y="122602"/>
                    </a:cubicBezTo>
                    <a:cubicBezTo>
                      <a:pt x="129214" y="121476"/>
                      <a:pt x="131465" y="121476"/>
                      <a:pt x="133386" y="120946"/>
                    </a:cubicBezTo>
                    <a:cubicBezTo>
                      <a:pt x="133413" y="120933"/>
                      <a:pt x="133444" y="120927"/>
                      <a:pt x="133479" y="120927"/>
                    </a:cubicBezTo>
                    <a:close/>
                    <a:moveTo>
                      <a:pt x="170210" y="135848"/>
                    </a:moveTo>
                    <a:cubicBezTo>
                      <a:pt x="170210" y="137172"/>
                      <a:pt x="170739" y="138828"/>
                      <a:pt x="170210" y="139689"/>
                    </a:cubicBezTo>
                    <a:cubicBezTo>
                      <a:pt x="162196" y="152074"/>
                      <a:pt x="154116" y="164326"/>
                      <a:pt x="146102" y="176645"/>
                    </a:cubicBezTo>
                    <a:cubicBezTo>
                      <a:pt x="145506" y="177705"/>
                      <a:pt x="145042" y="178764"/>
                      <a:pt x="144711" y="179956"/>
                    </a:cubicBezTo>
                    <a:lnTo>
                      <a:pt x="145506" y="180354"/>
                    </a:lnTo>
                    <a:cubicBezTo>
                      <a:pt x="145374" y="180619"/>
                      <a:pt x="145175" y="180950"/>
                      <a:pt x="144910" y="181215"/>
                    </a:cubicBezTo>
                    <a:cubicBezTo>
                      <a:pt x="141797" y="183798"/>
                      <a:pt x="138618" y="186447"/>
                      <a:pt x="135439" y="189030"/>
                    </a:cubicBezTo>
                    <a:cubicBezTo>
                      <a:pt x="135108" y="189229"/>
                      <a:pt x="134777" y="189361"/>
                      <a:pt x="134380" y="189427"/>
                    </a:cubicBezTo>
                    <a:cubicBezTo>
                      <a:pt x="134446" y="189030"/>
                      <a:pt x="134578" y="188566"/>
                      <a:pt x="134777" y="188235"/>
                    </a:cubicBezTo>
                    <a:cubicBezTo>
                      <a:pt x="145639" y="171280"/>
                      <a:pt x="156566" y="154392"/>
                      <a:pt x="167494" y="137570"/>
                    </a:cubicBezTo>
                    <a:cubicBezTo>
                      <a:pt x="168024" y="136775"/>
                      <a:pt x="169282" y="136444"/>
                      <a:pt x="170210" y="135848"/>
                    </a:cubicBezTo>
                    <a:close/>
                    <a:moveTo>
                      <a:pt x="126796" y="68948"/>
                    </a:moveTo>
                    <a:cubicBezTo>
                      <a:pt x="126935" y="68948"/>
                      <a:pt x="127171" y="69297"/>
                      <a:pt x="127293" y="69419"/>
                    </a:cubicBezTo>
                    <a:cubicBezTo>
                      <a:pt x="126101" y="71208"/>
                      <a:pt x="125041" y="72930"/>
                      <a:pt x="123783" y="74519"/>
                    </a:cubicBezTo>
                    <a:cubicBezTo>
                      <a:pt x="119544" y="79817"/>
                      <a:pt x="115637" y="85447"/>
                      <a:pt x="110868" y="90216"/>
                    </a:cubicBezTo>
                    <a:cubicBezTo>
                      <a:pt x="92390" y="108694"/>
                      <a:pt x="79277" y="131212"/>
                      <a:pt x="64441" y="152471"/>
                    </a:cubicBezTo>
                    <a:cubicBezTo>
                      <a:pt x="55633" y="165121"/>
                      <a:pt x="47288" y="178102"/>
                      <a:pt x="38612" y="190884"/>
                    </a:cubicBezTo>
                    <a:cubicBezTo>
                      <a:pt x="38281" y="191414"/>
                      <a:pt x="37420" y="191547"/>
                      <a:pt x="36758" y="191812"/>
                    </a:cubicBezTo>
                    <a:cubicBezTo>
                      <a:pt x="36691" y="191083"/>
                      <a:pt x="36824" y="190354"/>
                      <a:pt x="37089" y="189692"/>
                    </a:cubicBezTo>
                    <a:cubicBezTo>
                      <a:pt x="45169" y="176513"/>
                      <a:pt x="52984" y="163200"/>
                      <a:pt x="61527" y="150286"/>
                    </a:cubicBezTo>
                    <a:cubicBezTo>
                      <a:pt x="71660" y="134987"/>
                      <a:pt x="82456" y="120085"/>
                      <a:pt x="92920" y="104985"/>
                    </a:cubicBezTo>
                    <a:cubicBezTo>
                      <a:pt x="96298" y="100216"/>
                      <a:pt x="99344" y="95249"/>
                      <a:pt x="102788" y="90414"/>
                    </a:cubicBezTo>
                    <a:cubicBezTo>
                      <a:pt x="103154" y="89892"/>
                      <a:pt x="104385" y="89452"/>
                      <a:pt x="105116" y="89452"/>
                    </a:cubicBezTo>
                    <a:cubicBezTo>
                      <a:pt x="105312" y="89452"/>
                      <a:pt x="105472" y="89483"/>
                      <a:pt x="105570" y="89553"/>
                    </a:cubicBezTo>
                    <a:cubicBezTo>
                      <a:pt x="106491" y="90249"/>
                      <a:pt x="107259" y="90542"/>
                      <a:pt x="107935" y="90542"/>
                    </a:cubicBezTo>
                    <a:cubicBezTo>
                      <a:pt x="109251" y="90542"/>
                      <a:pt x="110215" y="89431"/>
                      <a:pt x="111266" y="88030"/>
                    </a:cubicBezTo>
                    <a:cubicBezTo>
                      <a:pt x="115835" y="81937"/>
                      <a:pt x="120604" y="75910"/>
                      <a:pt x="125306" y="69883"/>
                    </a:cubicBezTo>
                    <a:cubicBezTo>
                      <a:pt x="125704" y="69486"/>
                      <a:pt x="126233" y="69155"/>
                      <a:pt x="126763" y="68956"/>
                    </a:cubicBezTo>
                    <a:cubicBezTo>
                      <a:pt x="126773" y="68951"/>
                      <a:pt x="126784" y="68948"/>
                      <a:pt x="126796" y="68948"/>
                    </a:cubicBezTo>
                    <a:close/>
                    <a:moveTo>
                      <a:pt x="112921" y="122006"/>
                    </a:moveTo>
                    <a:cubicBezTo>
                      <a:pt x="112855" y="122867"/>
                      <a:pt x="113186" y="123926"/>
                      <a:pt x="112789" y="124522"/>
                    </a:cubicBezTo>
                    <a:cubicBezTo>
                      <a:pt x="100801" y="143067"/>
                      <a:pt x="88814" y="161545"/>
                      <a:pt x="76826" y="180089"/>
                    </a:cubicBezTo>
                    <a:cubicBezTo>
                      <a:pt x="74707" y="183334"/>
                      <a:pt x="72919" y="186844"/>
                      <a:pt x="70733" y="190090"/>
                    </a:cubicBezTo>
                    <a:cubicBezTo>
                      <a:pt x="70203" y="190884"/>
                      <a:pt x="68680" y="191083"/>
                      <a:pt x="66759" y="191944"/>
                    </a:cubicBezTo>
                    <a:cubicBezTo>
                      <a:pt x="66826" y="191215"/>
                      <a:pt x="67024" y="190553"/>
                      <a:pt x="67223" y="189891"/>
                    </a:cubicBezTo>
                    <a:cubicBezTo>
                      <a:pt x="74045" y="179162"/>
                      <a:pt x="80933" y="168499"/>
                      <a:pt x="87820" y="157836"/>
                    </a:cubicBezTo>
                    <a:cubicBezTo>
                      <a:pt x="95437" y="146179"/>
                      <a:pt x="103053" y="134589"/>
                      <a:pt x="110736" y="122999"/>
                    </a:cubicBezTo>
                    <a:cubicBezTo>
                      <a:pt x="111067" y="122403"/>
                      <a:pt x="112127" y="122337"/>
                      <a:pt x="112921" y="122006"/>
                    </a:cubicBezTo>
                    <a:close/>
                    <a:moveTo>
                      <a:pt x="179813" y="80215"/>
                    </a:moveTo>
                    <a:cubicBezTo>
                      <a:pt x="179878" y="80805"/>
                      <a:pt x="179944" y="81396"/>
                      <a:pt x="180203" y="83274"/>
                    </a:cubicBezTo>
                    <a:lnTo>
                      <a:pt x="180203" y="83274"/>
                    </a:lnTo>
                    <a:cubicBezTo>
                      <a:pt x="179277" y="84798"/>
                      <a:pt x="178087" y="87241"/>
                      <a:pt x="176568" y="89487"/>
                    </a:cubicBezTo>
                    <a:cubicBezTo>
                      <a:pt x="170011" y="99289"/>
                      <a:pt x="163454" y="109091"/>
                      <a:pt x="156765" y="118760"/>
                    </a:cubicBezTo>
                    <a:cubicBezTo>
                      <a:pt x="150010" y="128629"/>
                      <a:pt x="143122" y="138431"/>
                      <a:pt x="136168" y="148233"/>
                    </a:cubicBezTo>
                    <a:cubicBezTo>
                      <a:pt x="125902" y="162803"/>
                      <a:pt x="115637" y="177307"/>
                      <a:pt x="105305" y="191745"/>
                    </a:cubicBezTo>
                    <a:cubicBezTo>
                      <a:pt x="104709" y="192606"/>
                      <a:pt x="103517" y="193136"/>
                      <a:pt x="102722" y="193732"/>
                    </a:cubicBezTo>
                    <a:cubicBezTo>
                      <a:pt x="102192" y="192076"/>
                      <a:pt x="100735" y="189825"/>
                      <a:pt x="101331" y="188897"/>
                    </a:cubicBezTo>
                    <a:cubicBezTo>
                      <a:pt x="112193" y="172605"/>
                      <a:pt x="122988" y="156313"/>
                      <a:pt x="134380" y="140417"/>
                    </a:cubicBezTo>
                    <a:cubicBezTo>
                      <a:pt x="148818" y="120482"/>
                      <a:pt x="163852" y="100945"/>
                      <a:pt x="178621" y="81208"/>
                    </a:cubicBezTo>
                    <a:cubicBezTo>
                      <a:pt x="178952" y="80877"/>
                      <a:pt x="179349" y="80480"/>
                      <a:pt x="179813" y="80215"/>
                    </a:cubicBezTo>
                    <a:close/>
                    <a:moveTo>
                      <a:pt x="112193" y="113263"/>
                    </a:moveTo>
                    <a:lnTo>
                      <a:pt x="112193" y="113263"/>
                    </a:lnTo>
                    <a:cubicBezTo>
                      <a:pt x="112127" y="113859"/>
                      <a:pt x="112391" y="114588"/>
                      <a:pt x="112060" y="115052"/>
                    </a:cubicBezTo>
                    <a:cubicBezTo>
                      <a:pt x="107888" y="121476"/>
                      <a:pt x="103649" y="127900"/>
                      <a:pt x="99410" y="134258"/>
                    </a:cubicBezTo>
                    <a:cubicBezTo>
                      <a:pt x="89873" y="148696"/>
                      <a:pt x="80336" y="163134"/>
                      <a:pt x="70866" y="177572"/>
                    </a:cubicBezTo>
                    <a:cubicBezTo>
                      <a:pt x="67885" y="182142"/>
                      <a:pt x="65236" y="186911"/>
                      <a:pt x="62256" y="191480"/>
                    </a:cubicBezTo>
                    <a:cubicBezTo>
                      <a:pt x="61395" y="192672"/>
                      <a:pt x="59739" y="193269"/>
                      <a:pt x="58944" y="193865"/>
                    </a:cubicBezTo>
                    <a:lnTo>
                      <a:pt x="56759" y="193467"/>
                    </a:lnTo>
                    <a:cubicBezTo>
                      <a:pt x="56891" y="192739"/>
                      <a:pt x="57090" y="192076"/>
                      <a:pt x="57421" y="191480"/>
                    </a:cubicBezTo>
                    <a:cubicBezTo>
                      <a:pt x="65037" y="180619"/>
                      <a:pt x="72786" y="169823"/>
                      <a:pt x="80204" y="158895"/>
                    </a:cubicBezTo>
                    <a:cubicBezTo>
                      <a:pt x="88946" y="146113"/>
                      <a:pt x="97490" y="133265"/>
                      <a:pt x="106166" y="120416"/>
                    </a:cubicBezTo>
                    <a:cubicBezTo>
                      <a:pt x="107623" y="118231"/>
                      <a:pt x="109146" y="116045"/>
                      <a:pt x="110736" y="113926"/>
                    </a:cubicBezTo>
                    <a:cubicBezTo>
                      <a:pt x="111001" y="113528"/>
                      <a:pt x="111663" y="113462"/>
                      <a:pt x="112193" y="113263"/>
                    </a:cubicBezTo>
                    <a:close/>
                    <a:moveTo>
                      <a:pt x="108881" y="108760"/>
                    </a:moveTo>
                    <a:lnTo>
                      <a:pt x="109592" y="110052"/>
                    </a:lnTo>
                    <a:lnTo>
                      <a:pt x="109592" y="110052"/>
                    </a:lnTo>
                    <a:cubicBezTo>
                      <a:pt x="108738" y="111631"/>
                      <a:pt x="107947" y="113274"/>
                      <a:pt x="106961" y="114720"/>
                    </a:cubicBezTo>
                    <a:cubicBezTo>
                      <a:pt x="91397" y="136974"/>
                      <a:pt x="75899" y="159227"/>
                      <a:pt x="60335" y="181413"/>
                    </a:cubicBezTo>
                    <a:cubicBezTo>
                      <a:pt x="57752" y="185122"/>
                      <a:pt x="55302" y="188897"/>
                      <a:pt x="52520" y="192474"/>
                    </a:cubicBezTo>
                    <a:cubicBezTo>
                      <a:pt x="51858" y="193335"/>
                      <a:pt x="50335" y="193533"/>
                      <a:pt x="49142" y="193997"/>
                    </a:cubicBezTo>
                    <a:cubicBezTo>
                      <a:pt x="49341" y="193136"/>
                      <a:pt x="49672" y="192209"/>
                      <a:pt x="50070" y="191414"/>
                    </a:cubicBezTo>
                    <a:cubicBezTo>
                      <a:pt x="57885" y="179758"/>
                      <a:pt x="65567" y="168035"/>
                      <a:pt x="73581" y="156644"/>
                    </a:cubicBezTo>
                    <a:cubicBezTo>
                      <a:pt x="83648" y="142338"/>
                      <a:pt x="93980" y="128231"/>
                      <a:pt x="104179" y="114058"/>
                    </a:cubicBezTo>
                    <a:cubicBezTo>
                      <a:pt x="105371" y="112469"/>
                      <a:pt x="106696" y="110945"/>
                      <a:pt x="107954" y="109356"/>
                    </a:cubicBezTo>
                    <a:cubicBezTo>
                      <a:pt x="108219" y="109091"/>
                      <a:pt x="108550" y="108892"/>
                      <a:pt x="108881" y="108760"/>
                    </a:cubicBezTo>
                    <a:close/>
                    <a:moveTo>
                      <a:pt x="103450" y="103064"/>
                    </a:moveTo>
                    <a:lnTo>
                      <a:pt x="103782" y="103859"/>
                    </a:lnTo>
                    <a:cubicBezTo>
                      <a:pt x="106166" y="112601"/>
                      <a:pt x="98417" y="116774"/>
                      <a:pt x="94708" y="122337"/>
                    </a:cubicBezTo>
                    <a:cubicBezTo>
                      <a:pt x="83847" y="138364"/>
                      <a:pt x="71859" y="153663"/>
                      <a:pt x="60600" y="169360"/>
                    </a:cubicBezTo>
                    <a:cubicBezTo>
                      <a:pt x="55169" y="177042"/>
                      <a:pt x="50268" y="185122"/>
                      <a:pt x="45036" y="192871"/>
                    </a:cubicBezTo>
                    <a:cubicBezTo>
                      <a:pt x="44506" y="193666"/>
                      <a:pt x="42917" y="193666"/>
                      <a:pt x="41857" y="194063"/>
                    </a:cubicBezTo>
                    <a:cubicBezTo>
                      <a:pt x="41990" y="193136"/>
                      <a:pt x="41857" y="192010"/>
                      <a:pt x="42321" y="191348"/>
                    </a:cubicBezTo>
                    <a:cubicBezTo>
                      <a:pt x="57421" y="168697"/>
                      <a:pt x="72455" y="146113"/>
                      <a:pt x="87688" y="123595"/>
                    </a:cubicBezTo>
                    <a:cubicBezTo>
                      <a:pt x="92191" y="116906"/>
                      <a:pt x="97225" y="110482"/>
                      <a:pt x="102126" y="103991"/>
                    </a:cubicBezTo>
                    <a:cubicBezTo>
                      <a:pt x="102457" y="103594"/>
                      <a:pt x="102921" y="103329"/>
                      <a:pt x="103450" y="103064"/>
                    </a:cubicBezTo>
                    <a:close/>
                    <a:moveTo>
                      <a:pt x="177429" y="92732"/>
                    </a:moveTo>
                    <a:cubicBezTo>
                      <a:pt x="177495" y="92931"/>
                      <a:pt x="177495" y="93130"/>
                      <a:pt x="177760" y="94454"/>
                    </a:cubicBezTo>
                    <a:cubicBezTo>
                      <a:pt x="175177" y="98958"/>
                      <a:pt x="172660" y="104455"/>
                      <a:pt x="169282" y="109422"/>
                    </a:cubicBezTo>
                    <a:cubicBezTo>
                      <a:pt x="150539" y="136510"/>
                      <a:pt x="131598" y="163465"/>
                      <a:pt x="112723" y="190487"/>
                    </a:cubicBezTo>
                    <a:cubicBezTo>
                      <a:pt x="111067" y="192805"/>
                      <a:pt x="109676" y="195255"/>
                      <a:pt x="108087" y="197573"/>
                    </a:cubicBezTo>
                    <a:cubicBezTo>
                      <a:pt x="107557" y="198103"/>
                      <a:pt x="106961" y="198567"/>
                      <a:pt x="106232" y="198964"/>
                    </a:cubicBezTo>
                    <a:cubicBezTo>
                      <a:pt x="106232" y="197971"/>
                      <a:pt x="105768" y="196646"/>
                      <a:pt x="106232" y="195918"/>
                    </a:cubicBezTo>
                    <a:cubicBezTo>
                      <a:pt x="111133" y="188632"/>
                      <a:pt x="116166" y="181480"/>
                      <a:pt x="121134" y="174261"/>
                    </a:cubicBezTo>
                    <a:cubicBezTo>
                      <a:pt x="130936" y="160088"/>
                      <a:pt x="140870" y="146047"/>
                      <a:pt x="150606" y="131808"/>
                    </a:cubicBezTo>
                    <a:cubicBezTo>
                      <a:pt x="159083" y="119356"/>
                      <a:pt x="167295" y="106773"/>
                      <a:pt x="175707" y="94256"/>
                    </a:cubicBezTo>
                    <a:cubicBezTo>
                      <a:pt x="176170" y="93659"/>
                      <a:pt x="176766" y="93130"/>
                      <a:pt x="177429" y="92732"/>
                    </a:cubicBezTo>
                    <a:close/>
                    <a:moveTo>
                      <a:pt x="165568" y="130135"/>
                    </a:moveTo>
                    <a:cubicBezTo>
                      <a:pt x="165598" y="130135"/>
                      <a:pt x="165622" y="130140"/>
                      <a:pt x="165640" y="130152"/>
                    </a:cubicBezTo>
                    <a:cubicBezTo>
                      <a:pt x="166368" y="130748"/>
                      <a:pt x="167031" y="131476"/>
                      <a:pt x="167627" y="132205"/>
                    </a:cubicBezTo>
                    <a:cubicBezTo>
                      <a:pt x="165706" y="135185"/>
                      <a:pt x="164050" y="137901"/>
                      <a:pt x="162196" y="140616"/>
                    </a:cubicBezTo>
                    <a:cubicBezTo>
                      <a:pt x="150937" y="157770"/>
                      <a:pt x="139810" y="174989"/>
                      <a:pt x="128353" y="192010"/>
                    </a:cubicBezTo>
                    <a:cubicBezTo>
                      <a:pt x="126233" y="195123"/>
                      <a:pt x="122789" y="197309"/>
                      <a:pt x="119942" y="199892"/>
                    </a:cubicBezTo>
                    <a:cubicBezTo>
                      <a:pt x="119478" y="200223"/>
                      <a:pt x="118882" y="200421"/>
                      <a:pt x="118286" y="200620"/>
                    </a:cubicBezTo>
                    <a:cubicBezTo>
                      <a:pt x="118551" y="200024"/>
                      <a:pt x="118816" y="199494"/>
                      <a:pt x="119147" y="198964"/>
                    </a:cubicBezTo>
                    <a:cubicBezTo>
                      <a:pt x="130207" y="182274"/>
                      <a:pt x="141201" y="165518"/>
                      <a:pt x="152261" y="148829"/>
                    </a:cubicBezTo>
                    <a:cubicBezTo>
                      <a:pt x="156169" y="142934"/>
                      <a:pt x="160077" y="137040"/>
                      <a:pt x="164050" y="131145"/>
                    </a:cubicBezTo>
                    <a:cubicBezTo>
                      <a:pt x="164352" y="130723"/>
                      <a:pt x="165260" y="130135"/>
                      <a:pt x="165568" y="130135"/>
                    </a:cubicBezTo>
                    <a:close/>
                    <a:moveTo>
                      <a:pt x="161385" y="124965"/>
                    </a:moveTo>
                    <a:cubicBezTo>
                      <a:pt x="161418" y="124965"/>
                      <a:pt x="161446" y="124972"/>
                      <a:pt x="161467" y="124986"/>
                    </a:cubicBezTo>
                    <a:cubicBezTo>
                      <a:pt x="162130" y="125582"/>
                      <a:pt x="162726" y="126178"/>
                      <a:pt x="163322" y="126907"/>
                    </a:cubicBezTo>
                    <a:cubicBezTo>
                      <a:pt x="162527" y="128231"/>
                      <a:pt x="161798" y="129490"/>
                      <a:pt x="160937" y="130682"/>
                    </a:cubicBezTo>
                    <a:cubicBezTo>
                      <a:pt x="146433" y="152537"/>
                      <a:pt x="131929" y="174393"/>
                      <a:pt x="117425" y="196183"/>
                    </a:cubicBezTo>
                    <a:cubicBezTo>
                      <a:pt x="116431" y="197573"/>
                      <a:pt x="115239" y="198766"/>
                      <a:pt x="114246" y="200156"/>
                    </a:cubicBezTo>
                    <a:cubicBezTo>
                      <a:pt x="113782" y="200752"/>
                      <a:pt x="113451" y="201481"/>
                      <a:pt x="113319" y="202276"/>
                    </a:cubicBezTo>
                    <a:cubicBezTo>
                      <a:pt x="113319" y="203004"/>
                      <a:pt x="113385" y="203667"/>
                      <a:pt x="113584" y="204395"/>
                    </a:cubicBezTo>
                    <a:cubicBezTo>
                      <a:pt x="112458" y="204130"/>
                      <a:pt x="111067" y="204196"/>
                      <a:pt x="110272" y="203534"/>
                    </a:cubicBezTo>
                    <a:cubicBezTo>
                      <a:pt x="109742" y="203137"/>
                      <a:pt x="109610" y="201415"/>
                      <a:pt x="110073" y="200752"/>
                    </a:cubicBezTo>
                    <a:cubicBezTo>
                      <a:pt x="114180" y="194063"/>
                      <a:pt x="118485" y="187440"/>
                      <a:pt x="122789" y="180817"/>
                    </a:cubicBezTo>
                    <a:cubicBezTo>
                      <a:pt x="130406" y="168896"/>
                      <a:pt x="137890" y="156909"/>
                      <a:pt x="145771" y="145120"/>
                    </a:cubicBezTo>
                    <a:cubicBezTo>
                      <a:pt x="150275" y="138497"/>
                      <a:pt x="155374" y="132205"/>
                      <a:pt x="160209" y="125781"/>
                    </a:cubicBezTo>
                    <a:cubicBezTo>
                      <a:pt x="160446" y="125426"/>
                      <a:pt x="161105" y="124965"/>
                      <a:pt x="161385" y="124965"/>
                    </a:cubicBezTo>
                    <a:close/>
                    <a:moveTo>
                      <a:pt x="96951" y="0"/>
                    </a:moveTo>
                    <a:cubicBezTo>
                      <a:pt x="85745" y="0"/>
                      <a:pt x="75020" y="2271"/>
                      <a:pt x="65104" y="8290"/>
                    </a:cubicBezTo>
                    <a:cubicBezTo>
                      <a:pt x="45235" y="20277"/>
                      <a:pt x="27022" y="34185"/>
                      <a:pt x="17419" y="56439"/>
                    </a:cubicBezTo>
                    <a:cubicBezTo>
                      <a:pt x="16094" y="59419"/>
                      <a:pt x="12319" y="62465"/>
                      <a:pt x="16624" y="66240"/>
                    </a:cubicBezTo>
                    <a:cubicBezTo>
                      <a:pt x="20266" y="69419"/>
                      <a:pt x="23644" y="72863"/>
                      <a:pt x="26757" y="76572"/>
                    </a:cubicBezTo>
                    <a:cubicBezTo>
                      <a:pt x="27552" y="77764"/>
                      <a:pt x="27618" y="79354"/>
                      <a:pt x="27022" y="80678"/>
                    </a:cubicBezTo>
                    <a:cubicBezTo>
                      <a:pt x="24770" y="84387"/>
                      <a:pt x="21591" y="87566"/>
                      <a:pt x="19604" y="91341"/>
                    </a:cubicBezTo>
                    <a:cubicBezTo>
                      <a:pt x="13511" y="102932"/>
                      <a:pt x="7948" y="114787"/>
                      <a:pt x="1987" y="126443"/>
                    </a:cubicBezTo>
                    <a:cubicBezTo>
                      <a:pt x="0" y="130351"/>
                      <a:pt x="1192" y="133861"/>
                      <a:pt x="5431" y="134722"/>
                    </a:cubicBezTo>
                    <a:cubicBezTo>
                      <a:pt x="9206" y="135450"/>
                      <a:pt x="12981" y="135980"/>
                      <a:pt x="16823" y="136642"/>
                    </a:cubicBezTo>
                    <a:cubicBezTo>
                      <a:pt x="16823" y="136444"/>
                      <a:pt x="16823" y="136311"/>
                      <a:pt x="16889" y="136245"/>
                    </a:cubicBezTo>
                    <a:lnTo>
                      <a:pt x="22253" y="136709"/>
                    </a:lnTo>
                    <a:cubicBezTo>
                      <a:pt x="21194" y="138497"/>
                      <a:pt x="20266" y="140351"/>
                      <a:pt x="19406" y="142206"/>
                    </a:cubicBezTo>
                    <a:cubicBezTo>
                      <a:pt x="18280" y="145120"/>
                      <a:pt x="14968" y="148233"/>
                      <a:pt x="18743" y="151345"/>
                    </a:cubicBezTo>
                    <a:cubicBezTo>
                      <a:pt x="20531" y="152802"/>
                      <a:pt x="23247" y="153266"/>
                      <a:pt x="25499" y="154193"/>
                    </a:cubicBezTo>
                    <a:cubicBezTo>
                      <a:pt x="25896" y="154392"/>
                      <a:pt x="26625" y="154922"/>
                      <a:pt x="26558" y="155120"/>
                    </a:cubicBezTo>
                    <a:cubicBezTo>
                      <a:pt x="24638" y="161743"/>
                      <a:pt x="25764" y="163796"/>
                      <a:pt x="32585" y="165187"/>
                    </a:cubicBezTo>
                    <a:cubicBezTo>
                      <a:pt x="36426" y="165982"/>
                      <a:pt x="37354" y="168101"/>
                      <a:pt x="35897" y="171479"/>
                    </a:cubicBezTo>
                    <a:cubicBezTo>
                      <a:pt x="34704" y="174194"/>
                      <a:pt x="33314" y="176844"/>
                      <a:pt x="32122" y="179559"/>
                    </a:cubicBezTo>
                    <a:cubicBezTo>
                      <a:pt x="29539" y="185321"/>
                      <a:pt x="31459" y="194130"/>
                      <a:pt x="36426" y="195719"/>
                    </a:cubicBezTo>
                    <a:cubicBezTo>
                      <a:pt x="40427" y="196966"/>
                      <a:pt x="44917" y="198213"/>
                      <a:pt x="49096" y="198213"/>
                    </a:cubicBezTo>
                    <a:cubicBezTo>
                      <a:pt x="50244" y="198213"/>
                      <a:pt x="51369" y="198119"/>
                      <a:pt x="52454" y="197905"/>
                    </a:cubicBezTo>
                    <a:cubicBezTo>
                      <a:pt x="65832" y="195454"/>
                      <a:pt x="78946" y="191613"/>
                      <a:pt x="92191" y="188301"/>
                    </a:cubicBezTo>
                    <a:cubicBezTo>
                      <a:pt x="92753" y="188152"/>
                      <a:pt x="93504" y="188023"/>
                      <a:pt x="94111" y="188023"/>
                    </a:cubicBezTo>
                    <a:cubicBezTo>
                      <a:pt x="94579" y="188023"/>
                      <a:pt x="94961" y="188100"/>
                      <a:pt x="95106" y="188301"/>
                    </a:cubicBezTo>
                    <a:cubicBezTo>
                      <a:pt x="98483" y="192937"/>
                      <a:pt x="101397" y="197772"/>
                      <a:pt x="104775" y="202342"/>
                    </a:cubicBezTo>
                    <a:cubicBezTo>
                      <a:pt x="106894" y="204925"/>
                      <a:pt x="109146" y="207309"/>
                      <a:pt x="111530" y="209561"/>
                    </a:cubicBezTo>
                    <a:cubicBezTo>
                      <a:pt x="111594" y="209608"/>
                      <a:pt x="111698" y="209629"/>
                      <a:pt x="111828" y="209629"/>
                    </a:cubicBezTo>
                    <a:cubicBezTo>
                      <a:pt x="112239" y="209629"/>
                      <a:pt x="112899" y="209416"/>
                      <a:pt x="113252" y="209164"/>
                    </a:cubicBezTo>
                    <a:cubicBezTo>
                      <a:pt x="119279" y="204859"/>
                      <a:pt x="125439" y="200686"/>
                      <a:pt x="131134" y="196050"/>
                    </a:cubicBezTo>
                    <a:cubicBezTo>
                      <a:pt x="148751" y="181877"/>
                      <a:pt x="166236" y="167572"/>
                      <a:pt x="183654" y="153134"/>
                    </a:cubicBezTo>
                    <a:cubicBezTo>
                      <a:pt x="184316" y="152604"/>
                      <a:pt x="184515" y="150352"/>
                      <a:pt x="183985" y="149557"/>
                    </a:cubicBezTo>
                    <a:cubicBezTo>
                      <a:pt x="178091" y="141278"/>
                      <a:pt x="171998" y="133265"/>
                      <a:pt x="166236" y="124986"/>
                    </a:cubicBezTo>
                    <a:cubicBezTo>
                      <a:pt x="165441" y="123529"/>
                      <a:pt x="165375" y="121741"/>
                      <a:pt x="166103" y="120284"/>
                    </a:cubicBezTo>
                    <a:cubicBezTo>
                      <a:pt x="173852" y="108892"/>
                      <a:pt x="181733" y="97633"/>
                      <a:pt x="182992" y="83261"/>
                    </a:cubicBezTo>
                    <a:cubicBezTo>
                      <a:pt x="183257" y="80082"/>
                      <a:pt x="184316" y="77036"/>
                      <a:pt x="184449" y="73923"/>
                    </a:cubicBezTo>
                    <a:cubicBezTo>
                      <a:pt x="184515" y="71870"/>
                      <a:pt x="183455" y="69817"/>
                      <a:pt x="183124" y="67698"/>
                    </a:cubicBezTo>
                    <a:cubicBezTo>
                      <a:pt x="181535" y="58624"/>
                      <a:pt x="181535" y="49021"/>
                      <a:pt x="178290" y="40610"/>
                    </a:cubicBezTo>
                    <a:cubicBezTo>
                      <a:pt x="172726" y="25973"/>
                      <a:pt x="160341" y="16833"/>
                      <a:pt x="146831" y="9813"/>
                    </a:cubicBezTo>
                    <a:cubicBezTo>
                      <a:pt x="134909" y="3720"/>
                      <a:pt x="121796" y="2263"/>
                      <a:pt x="108616" y="740"/>
                    </a:cubicBezTo>
                    <a:cubicBezTo>
                      <a:pt x="104680" y="267"/>
                      <a:pt x="100787" y="0"/>
                      <a:pt x="969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60" name="Google Shape;1960;p56"/>
              <p:cNvGrpSpPr/>
              <p:nvPr/>
            </p:nvGrpSpPr>
            <p:grpSpPr>
              <a:xfrm>
                <a:off x="4063275" y="2122545"/>
                <a:ext cx="1089621" cy="1013000"/>
                <a:chOff x="2788677" y="1319562"/>
                <a:chExt cx="795168" cy="669009"/>
              </a:xfrm>
            </p:grpSpPr>
            <p:sp>
              <p:nvSpPr>
                <p:cNvPr id="1961" name="Google Shape;1961;p56"/>
                <p:cNvSpPr/>
                <p:nvPr/>
              </p:nvSpPr>
              <p:spPr>
                <a:xfrm>
                  <a:off x="2789642" y="1319562"/>
                  <a:ext cx="794203" cy="669009"/>
                </a:xfrm>
                <a:custGeom>
                  <a:rect b="b" l="l" r="r" t="t"/>
                  <a:pathLst>
                    <a:path extrusionOk="0" h="64112" w="89842">
                      <a:moveTo>
                        <a:pt x="19416" y="8720"/>
                      </a:moveTo>
                      <a:lnTo>
                        <a:pt x="19416" y="8720"/>
                      </a:lnTo>
                      <a:cubicBezTo>
                        <a:pt x="16514" y="10641"/>
                        <a:pt x="13775" y="12848"/>
                        <a:pt x="11241" y="15301"/>
                      </a:cubicBezTo>
                      <a:cubicBezTo>
                        <a:pt x="13571" y="12603"/>
                        <a:pt x="16310" y="10396"/>
                        <a:pt x="19416" y="8720"/>
                      </a:cubicBezTo>
                      <a:close/>
                      <a:moveTo>
                        <a:pt x="56621" y="1552"/>
                      </a:moveTo>
                      <a:cubicBezTo>
                        <a:pt x="56955" y="1552"/>
                        <a:pt x="57294" y="1650"/>
                        <a:pt x="57633" y="1690"/>
                      </a:cubicBezTo>
                      <a:cubicBezTo>
                        <a:pt x="60086" y="2058"/>
                        <a:pt x="62415" y="2712"/>
                        <a:pt x="64786" y="3284"/>
                      </a:cubicBezTo>
                      <a:cubicBezTo>
                        <a:pt x="69568" y="4428"/>
                        <a:pt x="73656" y="6758"/>
                        <a:pt x="77375" y="9783"/>
                      </a:cubicBezTo>
                      <a:cubicBezTo>
                        <a:pt x="80359" y="12194"/>
                        <a:pt x="82648" y="15178"/>
                        <a:pt x="84692" y="18448"/>
                      </a:cubicBezTo>
                      <a:cubicBezTo>
                        <a:pt x="86245" y="20941"/>
                        <a:pt x="87389" y="23639"/>
                        <a:pt x="88084" y="26459"/>
                      </a:cubicBezTo>
                      <a:lnTo>
                        <a:pt x="88084" y="26786"/>
                      </a:lnTo>
                      <a:cubicBezTo>
                        <a:pt x="88084" y="28789"/>
                        <a:pt x="87921" y="30792"/>
                        <a:pt x="87716" y="32795"/>
                      </a:cubicBezTo>
                      <a:cubicBezTo>
                        <a:pt x="87676" y="32999"/>
                        <a:pt x="87676" y="33204"/>
                        <a:pt x="87594" y="33408"/>
                      </a:cubicBezTo>
                      <a:cubicBezTo>
                        <a:pt x="87716" y="33694"/>
                        <a:pt x="87716" y="34062"/>
                        <a:pt x="87512" y="34307"/>
                      </a:cubicBezTo>
                      <a:cubicBezTo>
                        <a:pt x="87267" y="34716"/>
                        <a:pt x="87022" y="35166"/>
                        <a:pt x="86735" y="35697"/>
                      </a:cubicBezTo>
                      <a:lnTo>
                        <a:pt x="86735" y="34062"/>
                      </a:lnTo>
                      <a:cubicBezTo>
                        <a:pt x="88697" y="24171"/>
                        <a:pt x="82239" y="14851"/>
                        <a:pt x="73778" y="9865"/>
                      </a:cubicBezTo>
                      <a:cubicBezTo>
                        <a:pt x="68383" y="6717"/>
                        <a:pt x="62538" y="4510"/>
                        <a:pt x="56407" y="3325"/>
                      </a:cubicBezTo>
                      <a:lnTo>
                        <a:pt x="56407" y="3284"/>
                      </a:lnTo>
                      <a:cubicBezTo>
                        <a:pt x="56284" y="3284"/>
                        <a:pt x="56203" y="3243"/>
                        <a:pt x="56121" y="3243"/>
                      </a:cubicBezTo>
                      <a:cubicBezTo>
                        <a:pt x="55549" y="3120"/>
                        <a:pt x="54976" y="2998"/>
                        <a:pt x="54404" y="2916"/>
                      </a:cubicBezTo>
                      <a:cubicBezTo>
                        <a:pt x="54200" y="2793"/>
                        <a:pt x="53995" y="2712"/>
                        <a:pt x="53750" y="2671"/>
                      </a:cubicBezTo>
                      <a:cubicBezTo>
                        <a:pt x="52360" y="2507"/>
                        <a:pt x="51012" y="2344"/>
                        <a:pt x="49622" y="2139"/>
                      </a:cubicBezTo>
                      <a:cubicBezTo>
                        <a:pt x="50583" y="1984"/>
                        <a:pt x="51528" y="1811"/>
                        <a:pt x="52466" y="1811"/>
                      </a:cubicBezTo>
                      <a:cubicBezTo>
                        <a:pt x="53005" y="1811"/>
                        <a:pt x="53541" y="1868"/>
                        <a:pt x="54077" y="2017"/>
                      </a:cubicBezTo>
                      <a:cubicBezTo>
                        <a:pt x="54380" y="2118"/>
                        <a:pt x="54776" y="2250"/>
                        <a:pt x="55102" y="2250"/>
                      </a:cubicBezTo>
                      <a:cubicBezTo>
                        <a:pt x="55304" y="2250"/>
                        <a:pt x="55480" y="2199"/>
                        <a:pt x="55589" y="2058"/>
                      </a:cubicBezTo>
                      <a:cubicBezTo>
                        <a:pt x="55924" y="1660"/>
                        <a:pt x="56270" y="1552"/>
                        <a:pt x="56621" y="1552"/>
                      </a:cubicBezTo>
                      <a:close/>
                      <a:moveTo>
                        <a:pt x="86531" y="35043"/>
                      </a:moveTo>
                      <a:lnTo>
                        <a:pt x="86531" y="35043"/>
                      </a:lnTo>
                      <a:cubicBezTo>
                        <a:pt x="86490" y="35533"/>
                        <a:pt x="86408" y="35983"/>
                        <a:pt x="86327" y="36474"/>
                      </a:cubicBezTo>
                      <a:lnTo>
                        <a:pt x="85714" y="37495"/>
                      </a:lnTo>
                      <a:cubicBezTo>
                        <a:pt x="85836" y="37250"/>
                        <a:pt x="85918" y="37005"/>
                        <a:pt x="86041" y="36719"/>
                      </a:cubicBezTo>
                      <a:cubicBezTo>
                        <a:pt x="86245" y="36147"/>
                        <a:pt x="86368" y="35615"/>
                        <a:pt x="86531" y="35043"/>
                      </a:cubicBezTo>
                      <a:close/>
                      <a:moveTo>
                        <a:pt x="1668" y="41255"/>
                      </a:moveTo>
                      <a:cubicBezTo>
                        <a:pt x="1671" y="41269"/>
                        <a:pt x="1674" y="41283"/>
                        <a:pt x="1677" y="41297"/>
                      </a:cubicBezTo>
                      <a:lnTo>
                        <a:pt x="1677" y="41256"/>
                      </a:lnTo>
                      <a:cubicBezTo>
                        <a:pt x="1674" y="41256"/>
                        <a:pt x="1671" y="41255"/>
                        <a:pt x="1668" y="41255"/>
                      </a:cubicBezTo>
                      <a:close/>
                      <a:moveTo>
                        <a:pt x="1677" y="41297"/>
                      </a:moveTo>
                      <a:lnTo>
                        <a:pt x="1677" y="42605"/>
                      </a:lnTo>
                      <a:lnTo>
                        <a:pt x="1758" y="42605"/>
                      </a:lnTo>
                      <a:lnTo>
                        <a:pt x="1677" y="41297"/>
                      </a:lnTo>
                      <a:close/>
                      <a:moveTo>
                        <a:pt x="82280" y="44076"/>
                      </a:moveTo>
                      <a:lnTo>
                        <a:pt x="82280" y="44076"/>
                      </a:lnTo>
                      <a:cubicBezTo>
                        <a:pt x="82239" y="44240"/>
                        <a:pt x="82198" y="44403"/>
                        <a:pt x="82158" y="44567"/>
                      </a:cubicBezTo>
                      <a:cubicBezTo>
                        <a:pt x="82035" y="44730"/>
                        <a:pt x="81871" y="44853"/>
                        <a:pt x="81749" y="44975"/>
                      </a:cubicBezTo>
                      <a:lnTo>
                        <a:pt x="81095" y="45507"/>
                      </a:lnTo>
                      <a:cubicBezTo>
                        <a:pt x="81422" y="45098"/>
                        <a:pt x="81749" y="44689"/>
                        <a:pt x="82035" y="44281"/>
                      </a:cubicBezTo>
                      <a:lnTo>
                        <a:pt x="82280" y="44076"/>
                      </a:lnTo>
                      <a:close/>
                      <a:moveTo>
                        <a:pt x="43009" y="3180"/>
                      </a:moveTo>
                      <a:cubicBezTo>
                        <a:pt x="49664" y="3180"/>
                        <a:pt x="56292" y="4208"/>
                        <a:pt x="62661" y="6227"/>
                      </a:cubicBezTo>
                      <a:cubicBezTo>
                        <a:pt x="74351" y="9906"/>
                        <a:pt x="87185" y="18816"/>
                        <a:pt x="85795" y="32631"/>
                      </a:cubicBezTo>
                      <a:cubicBezTo>
                        <a:pt x="85346" y="37005"/>
                        <a:pt x="83220" y="41051"/>
                        <a:pt x="80441" y="44526"/>
                      </a:cubicBezTo>
                      <a:cubicBezTo>
                        <a:pt x="78765" y="46038"/>
                        <a:pt x="76967" y="47428"/>
                        <a:pt x="75086" y="48695"/>
                      </a:cubicBezTo>
                      <a:cubicBezTo>
                        <a:pt x="74473" y="48981"/>
                        <a:pt x="74065" y="49512"/>
                        <a:pt x="73860" y="50125"/>
                      </a:cubicBezTo>
                      <a:cubicBezTo>
                        <a:pt x="75086" y="49676"/>
                        <a:pt x="76231" y="48981"/>
                        <a:pt x="77212" y="48082"/>
                      </a:cubicBezTo>
                      <a:lnTo>
                        <a:pt x="77212" y="48082"/>
                      </a:lnTo>
                      <a:cubicBezTo>
                        <a:pt x="76517" y="48777"/>
                        <a:pt x="75822" y="49390"/>
                        <a:pt x="75168" y="50003"/>
                      </a:cubicBezTo>
                      <a:cubicBezTo>
                        <a:pt x="74596" y="50493"/>
                        <a:pt x="73983" y="50984"/>
                        <a:pt x="73411" y="51433"/>
                      </a:cubicBezTo>
                      <a:cubicBezTo>
                        <a:pt x="72675" y="51924"/>
                        <a:pt x="71980" y="52374"/>
                        <a:pt x="71244" y="52823"/>
                      </a:cubicBezTo>
                      <a:cubicBezTo>
                        <a:pt x="70999" y="52946"/>
                        <a:pt x="70631" y="53068"/>
                        <a:pt x="70631" y="53436"/>
                      </a:cubicBezTo>
                      <a:cubicBezTo>
                        <a:pt x="66871" y="55930"/>
                        <a:pt x="62865" y="57932"/>
                        <a:pt x="58614" y="59445"/>
                      </a:cubicBezTo>
                      <a:lnTo>
                        <a:pt x="58614" y="59486"/>
                      </a:lnTo>
                      <a:cubicBezTo>
                        <a:pt x="53053" y="61522"/>
                        <a:pt x="47116" y="62725"/>
                        <a:pt x="41212" y="62725"/>
                      </a:cubicBezTo>
                      <a:cubicBezTo>
                        <a:pt x="36095" y="62725"/>
                        <a:pt x="31003" y="61821"/>
                        <a:pt x="26201" y="59772"/>
                      </a:cubicBezTo>
                      <a:cubicBezTo>
                        <a:pt x="24893" y="59200"/>
                        <a:pt x="23585" y="58546"/>
                        <a:pt x="22359" y="57810"/>
                      </a:cubicBezTo>
                      <a:cubicBezTo>
                        <a:pt x="20806" y="57278"/>
                        <a:pt x="19293" y="56543"/>
                        <a:pt x="17904" y="55643"/>
                      </a:cubicBezTo>
                      <a:lnTo>
                        <a:pt x="17863" y="55643"/>
                      </a:lnTo>
                      <a:cubicBezTo>
                        <a:pt x="17985" y="55930"/>
                        <a:pt x="18026" y="56297"/>
                        <a:pt x="17945" y="56624"/>
                      </a:cubicBezTo>
                      <a:cubicBezTo>
                        <a:pt x="18435" y="56992"/>
                        <a:pt x="18926" y="57319"/>
                        <a:pt x="19457" y="57646"/>
                      </a:cubicBezTo>
                      <a:cubicBezTo>
                        <a:pt x="18231" y="57238"/>
                        <a:pt x="17086" y="56747"/>
                        <a:pt x="15942" y="56175"/>
                      </a:cubicBezTo>
                      <a:cubicBezTo>
                        <a:pt x="13489" y="54949"/>
                        <a:pt x="11323" y="53273"/>
                        <a:pt x="9484" y="51311"/>
                      </a:cubicBezTo>
                      <a:cubicBezTo>
                        <a:pt x="8380" y="50125"/>
                        <a:pt x="7440" y="48818"/>
                        <a:pt x="6663" y="47428"/>
                      </a:cubicBezTo>
                      <a:cubicBezTo>
                        <a:pt x="6541" y="47019"/>
                        <a:pt x="6377" y="46692"/>
                        <a:pt x="6091" y="46406"/>
                      </a:cubicBezTo>
                      <a:cubicBezTo>
                        <a:pt x="5887" y="45956"/>
                        <a:pt x="5682" y="45466"/>
                        <a:pt x="5478" y="45016"/>
                      </a:cubicBezTo>
                      <a:cubicBezTo>
                        <a:pt x="5274" y="43381"/>
                        <a:pt x="4701" y="41746"/>
                        <a:pt x="5233" y="40152"/>
                      </a:cubicBezTo>
                      <a:cubicBezTo>
                        <a:pt x="5151" y="39825"/>
                        <a:pt x="5069" y="39457"/>
                        <a:pt x="4988" y="39130"/>
                      </a:cubicBezTo>
                      <a:cubicBezTo>
                        <a:pt x="4988" y="39090"/>
                        <a:pt x="4988" y="39049"/>
                        <a:pt x="4988" y="39008"/>
                      </a:cubicBezTo>
                      <a:cubicBezTo>
                        <a:pt x="4783" y="37986"/>
                        <a:pt x="4742" y="36923"/>
                        <a:pt x="4783" y="35860"/>
                      </a:cubicBezTo>
                      <a:lnTo>
                        <a:pt x="4783" y="35615"/>
                      </a:lnTo>
                      <a:cubicBezTo>
                        <a:pt x="4824" y="35288"/>
                        <a:pt x="4865" y="35002"/>
                        <a:pt x="4906" y="34675"/>
                      </a:cubicBezTo>
                      <a:lnTo>
                        <a:pt x="4906" y="34553"/>
                      </a:lnTo>
                      <a:cubicBezTo>
                        <a:pt x="4947" y="34185"/>
                        <a:pt x="5028" y="33817"/>
                        <a:pt x="5110" y="33490"/>
                      </a:cubicBezTo>
                      <a:cubicBezTo>
                        <a:pt x="5274" y="32754"/>
                        <a:pt x="5519" y="32018"/>
                        <a:pt x="5764" y="31323"/>
                      </a:cubicBezTo>
                      <a:cubicBezTo>
                        <a:pt x="6050" y="29525"/>
                        <a:pt x="6541" y="27727"/>
                        <a:pt x="7276" y="26051"/>
                      </a:cubicBezTo>
                      <a:cubicBezTo>
                        <a:pt x="8012" y="24334"/>
                        <a:pt x="8952" y="22658"/>
                        <a:pt x="10097" y="21146"/>
                      </a:cubicBezTo>
                      <a:lnTo>
                        <a:pt x="10179" y="21023"/>
                      </a:lnTo>
                      <a:cubicBezTo>
                        <a:pt x="10342" y="20778"/>
                        <a:pt x="10546" y="20533"/>
                        <a:pt x="10751" y="20287"/>
                      </a:cubicBezTo>
                      <a:lnTo>
                        <a:pt x="10914" y="20042"/>
                      </a:lnTo>
                      <a:cubicBezTo>
                        <a:pt x="11119" y="19838"/>
                        <a:pt x="11282" y="19634"/>
                        <a:pt x="11446" y="19388"/>
                      </a:cubicBezTo>
                      <a:cubicBezTo>
                        <a:pt x="11527" y="19307"/>
                        <a:pt x="11609" y="19266"/>
                        <a:pt x="11650" y="19184"/>
                      </a:cubicBezTo>
                      <a:cubicBezTo>
                        <a:pt x="11895" y="18898"/>
                        <a:pt x="12181" y="18612"/>
                        <a:pt x="12386" y="18366"/>
                      </a:cubicBezTo>
                      <a:cubicBezTo>
                        <a:pt x="14470" y="16077"/>
                        <a:pt x="16882" y="14156"/>
                        <a:pt x="19539" y="12644"/>
                      </a:cubicBezTo>
                      <a:cubicBezTo>
                        <a:pt x="22155" y="10478"/>
                        <a:pt x="25016" y="8598"/>
                        <a:pt x="28040" y="6963"/>
                      </a:cubicBezTo>
                      <a:cubicBezTo>
                        <a:pt x="30779" y="5450"/>
                        <a:pt x="33681" y="4306"/>
                        <a:pt x="36706" y="3488"/>
                      </a:cubicBezTo>
                      <a:cubicBezTo>
                        <a:pt x="38805" y="3282"/>
                        <a:pt x="40908" y="3180"/>
                        <a:pt x="43009" y="3180"/>
                      </a:cubicBezTo>
                      <a:close/>
                      <a:moveTo>
                        <a:pt x="50575" y="0"/>
                      </a:moveTo>
                      <a:cubicBezTo>
                        <a:pt x="48864" y="0"/>
                        <a:pt x="47142" y="76"/>
                        <a:pt x="45412" y="218"/>
                      </a:cubicBezTo>
                      <a:cubicBezTo>
                        <a:pt x="43736" y="259"/>
                        <a:pt x="42060" y="504"/>
                        <a:pt x="40384" y="913"/>
                      </a:cubicBezTo>
                      <a:lnTo>
                        <a:pt x="39485" y="995"/>
                      </a:lnTo>
                      <a:cubicBezTo>
                        <a:pt x="38463" y="1077"/>
                        <a:pt x="37482" y="1322"/>
                        <a:pt x="36542" y="1731"/>
                      </a:cubicBezTo>
                      <a:cubicBezTo>
                        <a:pt x="36174" y="1731"/>
                        <a:pt x="35806" y="1853"/>
                        <a:pt x="35520" y="2058"/>
                      </a:cubicBezTo>
                      <a:lnTo>
                        <a:pt x="34866" y="2058"/>
                      </a:lnTo>
                      <a:cubicBezTo>
                        <a:pt x="34172" y="2180"/>
                        <a:pt x="33477" y="2385"/>
                        <a:pt x="32823" y="2630"/>
                      </a:cubicBezTo>
                      <a:lnTo>
                        <a:pt x="32659" y="2712"/>
                      </a:lnTo>
                      <a:cubicBezTo>
                        <a:pt x="32496" y="2753"/>
                        <a:pt x="32332" y="2793"/>
                        <a:pt x="32169" y="2834"/>
                      </a:cubicBezTo>
                      <a:cubicBezTo>
                        <a:pt x="32290" y="2899"/>
                        <a:pt x="32404" y="2922"/>
                        <a:pt x="32514" y="2922"/>
                      </a:cubicBezTo>
                      <a:cubicBezTo>
                        <a:pt x="32793" y="2922"/>
                        <a:pt x="33042" y="2772"/>
                        <a:pt x="33285" y="2772"/>
                      </a:cubicBezTo>
                      <a:cubicBezTo>
                        <a:pt x="33431" y="2772"/>
                        <a:pt x="33574" y="2826"/>
                        <a:pt x="33722" y="2998"/>
                      </a:cubicBezTo>
                      <a:cubicBezTo>
                        <a:pt x="32986" y="3120"/>
                        <a:pt x="32250" y="3243"/>
                        <a:pt x="31515" y="3407"/>
                      </a:cubicBezTo>
                      <a:cubicBezTo>
                        <a:pt x="31405" y="3385"/>
                        <a:pt x="31293" y="3374"/>
                        <a:pt x="31179" y="3374"/>
                      </a:cubicBezTo>
                      <a:cubicBezTo>
                        <a:pt x="30868" y="3374"/>
                        <a:pt x="30547" y="3450"/>
                        <a:pt x="30248" y="3570"/>
                      </a:cubicBezTo>
                      <a:cubicBezTo>
                        <a:pt x="30207" y="3568"/>
                        <a:pt x="30168" y="3567"/>
                        <a:pt x="30128" y="3567"/>
                      </a:cubicBezTo>
                      <a:cubicBezTo>
                        <a:pt x="29324" y="3567"/>
                        <a:pt x="28656" y="3951"/>
                        <a:pt x="27877" y="4224"/>
                      </a:cubicBezTo>
                      <a:lnTo>
                        <a:pt x="27305" y="4469"/>
                      </a:lnTo>
                      <a:cubicBezTo>
                        <a:pt x="26692" y="4674"/>
                        <a:pt x="26038" y="4837"/>
                        <a:pt x="25425" y="5082"/>
                      </a:cubicBezTo>
                      <a:cubicBezTo>
                        <a:pt x="18272" y="7494"/>
                        <a:pt x="12018" y="11704"/>
                        <a:pt x="8094" y="18244"/>
                      </a:cubicBezTo>
                      <a:cubicBezTo>
                        <a:pt x="7890" y="18612"/>
                        <a:pt x="7644" y="18980"/>
                        <a:pt x="7481" y="19347"/>
                      </a:cubicBezTo>
                      <a:cubicBezTo>
                        <a:pt x="6336" y="20696"/>
                        <a:pt x="5233" y="22127"/>
                        <a:pt x="4211" y="23598"/>
                      </a:cubicBezTo>
                      <a:cubicBezTo>
                        <a:pt x="4047" y="23803"/>
                        <a:pt x="3761" y="24211"/>
                        <a:pt x="3884" y="24252"/>
                      </a:cubicBezTo>
                      <a:cubicBezTo>
                        <a:pt x="5560" y="24498"/>
                        <a:pt x="4129" y="25315"/>
                        <a:pt x="4047" y="25560"/>
                      </a:cubicBezTo>
                      <a:cubicBezTo>
                        <a:pt x="3843" y="25969"/>
                        <a:pt x="3680" y="26419"/>
                        <a:pt x="3516" y="26827"/>
                      </a:cubicBezTo>
                      <a:cubicBezTo>
                        <a:pt x="3475" y="26950"/>
                        <a:pt x="3393" y="27073"/>
                        <a:pt x="3353" y="27195"/>
                      </a:cubicBezTo>
                      <a:cubicBezTo>
                        <a:pt x="3230" y="27481"/>
                        <a:pt x="3107" y="27808"/>
                        <a:pt x="3026" y="28094"/>
                      </a:cubicBezTo>
                      <a:lnTo>
                        <a:pt x="2862" y="28503"/>
                      </a:lnTo>
                      <a:cubicBezTo>
                        <a:pt x="2739" y="28830"/>
                        <a:pt x="2658" y="29116"/>
                        <a:pt x="2535" y="29443"/>
                      </a:cubicBezTo>
                      <a:lnTo>
                        <a:pt x="2412" y="29811"/>
                      </a:lnTo>
                      <a:cubicBezTo>
                        <a:pt x="2290" y="30220"/>
                        <a:pt x="2126" y="30669"/>
                        <a:pt x="2004" y="31119"/>
                      </a:cubicBezTo>
                      <a:cubicBezTo>
                        <a:pt x="1677" y="32223"/>
                        <a:pt x="1431" y="33367"/>
                        <a:pt x="1186" y="34512"/>
                      </a:cubicBezTo>
                      <a:cubicBezTo>
                        <a:pt x="737" y="36801"/>
                        <a:pt x="1" y="39090"/>
                        <a:pt x="491" y="41665"/>
                      </a:cubicBezTo>
                      <a:cubicBezTo>
                        <a:pt x="543" y="41067"/>
                        <a:pt x="680" y="40890"/>
                        <a:pt x="855" y="40890"/>
                      </a:cubicBezTo>
                      <a:cubicBezTo>
                        <a:pt x="1095" y="40890"/>
                        <a:pt x="1408" y="41224"/>
                        <a:pt x="1668" y="41255"/>
                      </a:cubicBezTo>
                      <a:lnTo>
                        <a:pt x="1668" y="41255"/>
                      </a:lnTo>
                      <a:cubicBezTo>
                        <a:pt x="1226" y="39225"/>
                        <a:pt x="1150" y="37196"/>
                        <a:pt x="1881" y="35206"/>
                      </a:cubicBezTo>
                      <a:lnTo>
                        <a:pt x="1840" y="35206"/>
                      </a:lnTo>
                      <a:cubicBezTo>
                        <a:pt x="1922" y="34961"/>
                        <a:pt x="2004" y="34757"/>
                        <a:pt x="2126" y="34512"/>
                      </a:cubicBezTo>
                      <a:cubicBezTo>
                        <a:pt x="2331" y="35656"/>
                        <a:pt x="2412" y="36801"/>
                        <a:pt x="2331" y="37945"/>
                      </a:cubicBezTo>
                      <a:cubicBezTo>
                        <a:pt x="2249" y="39212"/>
                        <a:pt x="2535" y="40438"/>
                        <a:pt x="3230" y="41501"/>
                      </a:cubicBezTo>
                      <a:cubicBezTo>
                        <a:pt x="3843" y="44975"/>
                        <a:pt x="5601" y="48327"/>
                        <a:pt x="7603" y="51025"/>
                      </a:cubicBezTo>
                      <a:cubicBezTo>
                        <a:pt x="11200" y="55766"/>
                        <a:pt x="17536" y="59322"/>
                        <a:pt x="23422" y="60221"/>
                      </a:cubicBezTo>
                      <a:cubicBezTo>
                        <a:pt x="23446" y="60233"/>
                        <a:pt x="23470" y="60238"/>
                        <a:pt x="23494" y="60238"/>
                      </a:cubicBezTo>
                      <a:cubicBezTo>
                        <a:pt x="23551" y="60238"/>
                        <a:pt x="23609" y="60209"/>
                        <a:pt x="23667" y="60180"/>
                      </a:cubicBezTo>
                      <a:cubicBezTo>
                        <a:pt x="24689" y="60671"/>
                        <a:pt x="25711" y="61161"/>
                        <a:pt x="26732" y="61570"/>
                      </a:cubicBezTo>
                      <a:cubicBezTo>
                        <a:pt x="31145" y="63348"/>
                        <a:pt x="35815" y="64112"/>
                        <a:pt x="40520" y="64112"/>
                      </a:cubicBezTo>
                      <a:cubicBezTo>
                        <a:pt x="47497" y="64112"/>
                        <a:pt x="54548" y="62433"/>
                        <a:pt x="60944" y="59894"/>
                      </a:cubicBezTo>
                      <a:cubicBezTo>
                        <a:pt x="67157" y="57442"/>
                        <a:pt x="72838" y="53845"/>
                        <a:pt x="77702" y="49226"/>
                      </a:cubicBezTo>
                      <a:cubicBezTo>
                        <a:pt x="78438" y="48654"/>
                        <a:pt x="79174" y="48082"/>
                        <a:pt x="79950" y="47510"/>
                      </a:cubicBezTo>
                      <a:lnTo>
                        <a:pt x="79950" y="47510"/>
                      </a:lnTo>
                      <a:lnTo>
                        <a:pt x="78561" y="49063"/>
                      </a:lnTo>
                      <a:cubicBezTo>
                        <a:pt x="79787" y="48164"/>
                        <a:pt x="80890" y="47142"/>
                        <a:pt x="81912" y="45997"/>
                      </a:cubicBezTo>
                      <a:lnTo>
                        <a:pt x="82198" y="45752"/>
                      </a:lnTo>
                      <a:lnTo>
                        <a:pt x="82198" y="45752"/>
                      </a:lnTo>
                      <a:cubicBezTo>
                        <a:pt x="82444" y="46447"/>
                        <a:pt x="81749" y="46733"/>
                        <a:pt x="82117" y="47510"/>
                      </a:cubicBezTo>
                      <a:cubicBezTo>
                        <a:pt x="84692" y="43749"/>
                        <a:pt x="86695" y="39825"/>
                        <a:pt x="89024" y="36065"/>
                      </a:cubicBezTo>
                      <a:lnTo>
                        <a:pt x="89065" y="36187"/>
                      </a:lnTo>
                      <a:cubicBezTo>
                        <a:pt x="89065" y="36433"/>
                        <a:pt x="89024" y="36678"/>
                        <a:pt x="88984" y="36964"/>
                      </a:cubicBezTo>
                      <a:cubicBezTo>
                        <a:pt x="89024" y="37741"/>
                        <a:pt x="88943" y="38558"/>
                        <a:pt x="88738" y="39294"/>
                      </a:cubicBezTo>
                      <a:cubicBezTo>
                        <a:pt x="88534" y="39907"/>
                        <a:pt x="88330" y="40520"/>
                        <a:pt x="88207" y="41133"/>
                      </a:cubicBezTo>
                      <a:lnTo>
                        <a:pt x="88616" y="41215"/>
                      </a:lnTo>
                      <a:cubicBezTo>
                        <a:pt x="88738" y="40929"/>
                        <a:pt x="88861" y="40684"/>
                        <a:pt x="88943" y="40397"/>
                      </a:cubicBezTo>
                      <a:lnTo>
                        <a:pt x="88943" y="40397"/>
                      </a:lnTo>
                      <a:cubicBezTo>
                        <a:pt x="88738" y="41297"/>
                        <a:pt x="88493" y="42196"/>
                        <a:pt x="88248" y="43136"/>
                      </a:cubicBezTo>
                      <a:cubicBezTo>
                        <a:pt x="89270" y="41992"/>
                        <a:pt x="89842" y="40479"/>
                        <a:pt x="89801" y="38967"/>
                      </a:cubicBezTo>
                      <a:cubicBezTo>
                        <a:pt x="89597" y="35288"/>
                        <a:pt x="89638" y="31610"/>
                        <a:pt x="89392" y="27972"/>
                      </a:cubicBezTo>
                      <a:cubicBezTo>
                        <a:pt x="89311" y="26623"/>
                        <a:pt x="89065" y="25315"/>
                        <a:pt x="88657" y="24007"/>
                      </a:cubicBezTo>
                      <a:cubicBezTo>
                        <a:pt x="88411" y="23271"/>
                        <a:pt x="88166" y="22576"/>
                        <a:pt x="87880" y="21882"/>
                      </a:cubicBezTo>
                      <a:cubicBezTo>
                        <a:pt x="86981" y="19756"/>
                        <a:pt x="85836" y="17753"/>
                        <a:pt x="84487" y="15873"/>
                      </a:cubicBezTo>
                      <a:cubicBezTo>
                        <a:pt x="80809" y="10559"/>
                        <a:pt x="75740" y="6390"/>
                        <a:pt x="69855" y="3856"/>
                      </a:cubicBezTo>
                      <a:cubicBezTo>
                        <a:pt x="63652" y="1128"/>
                        <a:pt x="57191" y="0"/>
                        <a:pt x="505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    </a:t>
                  </a:r>
                  <a:endParaRPr/>
                </a:p>
              </p:txBody>
            </p:sp>
            <p:sp>
              <p:nvSpPr>
                <p:cNvPr id="1962" name="Google Shape;1962;p56"/>
                <p:cNvSpPr/>
                <p:nvPr/>
              </p:nvSpPr>
              <p:spPr>
                <a:xfrm>
                  <a:off x="2788677" y="1338040"/>
                  <a:ext cx="794400" cy="647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963" name="Google Shape;1963;p56"/>
            <p:cNvSpPr/>
            <p:nvPr/>
          </p:nvSpPr>
          <p:spPr>
            <a:xfrm>
              <a:off x="4752667" y="1862625"/>
              <a:ext cx="782295" cy="348522"/>
            </a:xfrm>
            <a:custGeom>
              <a:rect b="b" l="l" r="r" t="t"/>
              <a:pathLst>
                <a:path extrusionOk="0" h="18531" w="33113">
                  <a:moveTo>
                    <a:pt x="0" y="18531"/>
                  </a:moveTo>
                  <a:cubicBezTo>
                    <a:pt x="6506" y="7684"/>
                    <a:pt x="20464" y="0"/>
                    <a:pt x="33113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1964" name="Google Shape;1964;p56"/>
            <p:cNvSpPr/>
            <p:nvPr/>
          </p:nvSpPr>
          <p:spPr>
            <a:xfrm flipH="1" rot="10800000">
              <a:off x="4679225" y="2896361"/>
              <a:ext cx="832958" cy="928264"/>
            </a:xfrm>
            <a:custGeom>
              <a:rect b="b" l="l" r="r" t="t"/>
              <a:pathLst>
                <a:path extrusionOk="0" h="18531" w="33113">
                  <a:moveTo>
                    <a:pt x="0" y="18531"/>
                  </a:moveTo>
                  <a:cubicBezTo>
                    <a:pt x="6506" y="7684"/>
                    <a:pt x="20464" y="0"/>
                    <a:pt x="33113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1965" name="Google Shape;1965;p56"/>
            <p:cNvSpPr/>
            <p:nvPr/>
          </p:nvSpPr>
          <p:spPr>
            <a:xfrm flipH="1" rot="10800000">
              <a:off x="4752667" y="2531753"/>
              <a:ext cx="782295" cy="348522"/>
            </a:xfrm>
            <a:custGeom>
              <a:rect b="b" l="l" r="r" t="t"/>
              <a:pathLst>
                <a:path extrusionOk="0" h="18531" w="33113">
                  <a:moveTo>
                    <a:pt x="0" y="18531"/>
                  </a:moveTo>
                  <a:cubicBezTo>
                    <a:pt x="6506" y="7684"/>
                    <a:pt x="20464" y="0"/>
                    <a:pt x="33113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sp>
        <p:grpSp>
          <p:nvGrpSpPr>
            <p:cNvPr id="1966" name="Google Shape;1966;p56"/>
            <p:cNvGrpSpPr/>
            <p:nvPr/>
          </p:nvGrpSpPr>
          <p:grpSpPr>
            <a:xfrm>
              <a:off x="4059576" y="2150492"/>
              <a:ext cx="1088508" cy="918876"/>
              <a:chOff x="3390413" y="1561660"/>
              <a:chExt cx="2078495" cy="1754585"/>
            </a:xfrm>
          </p:grpSpPr>
          <p:sp>
            <p:nvSpPr>
              <p:cNvPr id="1967" name="Google Shape;1967;p56"/>
              <p:cNvSpPr/>
              <p:nvPr/>
            </p:nvSpPr>
            <p:spPr>
              <a:xfrm>
                <a:off x="3390413" y="1561660"/>
                <a:ext cx="2078495" cy="1754585"/>
              </a:xfrm>
              <a:custGeom>
                <a:rect b="b" l="l" r="r" t="t"/>
                <a:pathLst>
                  <a:path extrusionOk="0" h="64112" w="89842">
                    <a:moveTo>
                      <a:pt x="19416" y="8720"/>
                    </a:moveTo>
                    <a:lnTo>
                      <a:pt x="19416" y="8720"/>
                    </a:lnTo>
                    <a:cubicBezTo>
                      <a:pt x="16514" y="10641"/>
                      <a:pt x="13775" y="12848"/>
                      <a:pt x="11241" y="15301"/>
                    </a:cubicBezTo>
                    <a:cubicBezTo>
                      <a:pt x="13571" y="12603"/>
                      <a:pt x="16310" y="10396"/>
                      <a:pt x="19416" y="8720"/>
                    </a:cubicBezTo>
                    <a:close/>
                    <a:moveTo>
                      <a:pt x="56621" y="1552"/>
                    </a:moveTo>
                    <a:cubicBezTo>
                      <a:pt x="56955" y="1552"/>
                      <a:pt x="57294" y="1650"/>
                      <a:pt x="57633" y="1690"/>
                    </a:cubicBezTo>
                    <a:cubicBezTo>
                      <a:pt x="60086" y="2058"/>
                      <a:pt x="62415" y="2712"/>
                      <a:pt x="64786" y="3284"/>
                    </a:cubicBezTo>
                    <a:cubicBezTo>
                      <a:pt x="69568" y="4428"/>
                      <a:pt x="73656" y="6758"/>
                      <a:pt x="77375" y="9783"/>
                    </a:cubicBezTo>
                    <a:cubicBezTo>
                      <a:pt x="80359" y="12194"/>
                      <a:pt x="82648" y="15178"/>
                      <a:pt x="84692" y="18448"/>
                    </a:cubicBezTo>
                    <a:cubicBezTo>
                      <a:pt x="86245" y="20941"/>
                      <a:pt x="87389" y="23639"/>
                      <a:pt x="88084" y="26459"/>
                    </a:cubicBezTo>
                    <a:lnTo>
                      <a:pt x="88084" y="26786"/>
                    </a:lnTo>
                    <a:cubicBezTo>
                      <a:pt x="88084" y="28789"/>
                      <a:pt x="87921" y="30792"/>
                      <a:pt x="87716" y="32795"/>
                    </a:cubicBezTo>
                    <a:cubicBezTo>
                      <a:pt x="87676" y="32999"/>
                      <a:pt x="87676" y="33204"/>
                      <a:pt x="87594" y="33408"/>
                    </a:cubicBezTo>
                    <a:cubicBezTo>
                      <a:pt x="87716" y="33694"/>
                      <a:pt x="87716" y="34062"/>
                      <a:pt x="87512" y="34307"/>
                    </a:cubicBezTo>
                    <a:cubicBezTo>
                      <a:pt x="87267" y="34716"/>
                      <a:pt x="87022" y="35166"/>
                      <a:pt x="86735" y="35697"/>
                    </a:cubicBezTo>
                    <a:lnTo>
                      <a:pt x="86735" y="34062"/>
                    </a:lnTo>
                    <a:cubicBezTo>
                      <a:pt x="88697" y="24171"/>
                      <a:pt x="82239" y="14851"/>
                      <a:pt x="73778" y="9865"/>
                    </a:cubicBezTo>
                    <a:cubicBezTo>
                      <a:pt x="68383" y="6717"/>
                      <a:pt x="62538" y="4510"/>
                      <a:pt x="56407" y="3325"/>
                    </a:cubicBezTo>
                    <a:lnTo>
                      <a:pt x="56407" y="3284"/>
                    </a:lnTo>
                    <a:cubicBezTo>
                      <a:pt x="56284" y="3284"/>
                      <a:pt x="56203" y="3243"/>
                      <a:pt x="56121" y="3243"/>
                    </a:cubicBezTo>
                    <a:cubicBezTo>
                      <a:pt x="55549" y="3120"/>
                      <a:pt x="54976" y="2998"/>
                      <a:pt x="54404" y="2916"/>
                    </a:cubicBezTo>
                    <a:cubicBezTo>
                      <a:pt x="54200" y="2793"/>
                      <a:pt x="53995" y="2712"/>
                      <a:pt x="53750" y="2671"/>
                    </a:cubicBezTo>
                    <a:cubicBezTo>
                      <a:pt x="52360" y="2507"/>
                      <a:pt x="51012" y="2344"/>
                      <a:pt x="49622" y="2139"/>
                    </a:cubicBezTo>
                    <a:cubicBezTo>
                      <a:pt x="50583" y="1984"/>
                      <a:pt x="51528" y="1811"/>
                      <a:pt x="52466" y="1811"/>
                    </a:cubicBezTo>
                    <a:cubicBezTo>
                      <a:pt x="53005" y="1811"/>
                      <a:pt x="53541" y="1868"/>
                      <a:pt x="54077" y="2017"/>
                    </a:cubicBezTo>
                    <a:cubicBezTo>
                      <a:pt x="54380" y="2118"/>
                      <a:pt x="54776" y="2250"/>
                      <a:pt x="55102" y="2250"/>
                    </a:cubicBezTo>
                    <a:cubicBezTo>
                      <a:pt x="55304" y="2250"/>
                      <a:pt x="55480" y="2199"/>
                      <a:pt x="55589" y="2058"/>
                    </a:cubicBezTo>
                    <a:cubicBezTo>
                      <a:pt x="55924" y="1660"/>
                      <a:pt x="56270" y="1552"/>
                      <a:pt x="56621" y="1552"/>
                    </a:cubicBezTo>
                    <a:close/>
                    <a:moveTo>
                      <a:pt x="86531" y="35043"/>
                    </a:moveTo>
                    <a:lnTo>
                      <a:pt x="86531" y="35043"/>
                    </a:lnTo>
                    <a:cubicBezTo>
                      <a:pt x="86490" y="35533"/>
                      <a:pt x="86408" y="35983"/>
                      <a:pt x="86327" y="36474"/>
                    </a:cubicBezTo>
                    <a:lnTo>
                      <a:pt x="85714" y="37495"/>
                    </a:lnTo>
                    <a:cubicBezTo>
                      <a:pt x="85836" y="37250"/>
                      <a:pt x="85918" y="37005"/>
                      <a:pt x="86041" y="36719"/>
                    </a:cubicBezTo>
                    <a:cubicBezTo>
                      <a:pt x="86245" y="36147"/>
                      <a:pt x="86368" y="35615"/>
                      <a:pt x="86531" y="35043"/>
                    </a:cubicBezTo>
                    <a:close/>
                    <a:moveTo>
                      <a:pt x="1668" y="41255"/>
                    </a:moveTo>
                    <a:cubicBezTo>
                      <a:pt x="1671" y="41269"/>
                      <a:pt x="1674" y="41283"/>
                      <a:pt x="1677" y="41297"/>
                    </a:cubicBezTo>
                    <a:lnTo>
                      <a:pt x="1677" y="41256"/>
                    </a:lnTo>
                    <a:cubicBezTo>
                      <a:pt x="1674" y="41256"/>
                      <a:pt x="1671" y="41255"/>
                      <a:pt x="1668" y="41255"/>
                    </a:cubicBezTo>
                    <a:close/>
                    <a:moveTo>
                      <a:pt x="1677" y="41297"/>
                    </a:moveTo>
                    <a:lnTo>
                      <a:pt x="1677" y="42605"/>
                    </a:lnTo>
                    <a:lnTo>
                      <a:pt x="1758" y="42605"/>
                    </a:lnTo>
                    <a:lnTo>
                      <a:pt x="1677" y="41297"/>
                    </a:lnTo>
                    <a:close/>
                    <a:moveTo>
                      <a:pt x="82280" y="44076"/>
                    </a:moveTo>
                    <a:lnTo>
                      <a:pt x="82280" y="44076"/>
                    </a:lnTo>
                    <a:cubicBezTo>
                      <a:pt x="82239" y="44240"/>
                      <a:pt x="82198" y="44403"/>
                      <a:pt x="82158" y="44567"/>
                    </a:cubicBezTo>
                    <a:cubicBezTo>
                      <a:pt x="82035" y="44730"/>
                      <a:pt x="81871" y="44853"/>
                      <a:pt x="81749" y="44975"/>
                    </a:cubicBezTo>
                    <a:lnTo>
                      <a:pt x="81095" y="45507"/>
                    </a:lnTo>
                    <a:cubicBezTo>
                      <a:pt x="81422" y="45098"/>
                      <a:pt x="81749" y="44689"/>
                      <a:pt x="82035" y="44281"/>
                    </a:cubicBezTo>
                    <a:lnTo>
                      <a:pt x="82280" y="44076"/>
                    </a:lnTo>
                    <a:close/>
                    <a:moveTo>
                      <a:pt x="43009" y="3180"/>
                    </a:moveTo>
                    <a:cubicBezTo>
                      <a:pt x="49664" y="3180"/>
                      <a:pt x="56292" y="4208"/>
                      <a:pt x="62661" y="6227"/>
                    </a:cubicBezTo>
                    <a:cubicBezTo>
                      <a:pt x="74351" y="9906"/>
                      <a:pt x="87185" y="18816"/>
                      <a:pt x="85795" y="32631"/>
                    </a:cubicBezTo>
                    <a:cubicBezTo>
                      <a:pt x="85346" y="37005"/>
                      <a:pt x="83220" y="41051"/>
                      <a:pt x="80441" y="44526"/>
                    </a:cubicBezTo>
                    <a:cubicBezTo>
                      <a:pt x="78765" y="46038"/>
                      <a:pt x="76967" y="47428"/>
                      <a:pt x="75086" y="48695"/>
                    </a:cubicBezTo>
                    <a:cubicBezTo>
                      <a:pt x="74473" y="48981"/>
                      <a:pt x="74065" y="49512"/>
                      <a:pt x="73860" y="50125"/>
                    </a:cubicBezTo>
                    <a:cubicBezTo>
                      <a:pt x="75086" y="49676"/>
                      <a:pt x="76231" y="48981"/>
                      <a:pt x="77212" y="48082"/>
                    </a:cubicBezTo>
                    <a:lnTo>
                      <a:pt x="77212" y="48082"/>
                    </a:lnTo>
                    <a:cubicBezTo>
                      <a:pt x="76517" y="48777"/>
                      <a:pt x="75822" y="49390"/>
                      <a:pt x="75168" y="50003"/>
                    </a:cubicBezTo>
                    <a:cubicBezTo>
                      <a:pt x="74596" y="50493"/>
                      <a:pt x="73983" y="50984"/>
                      <a:pt x="73411" y="51433"/>
                    </a:cubicBezTo>
                    <a:cubicBezTo>
                      <a:pt x="72675" y="51924"/>
                      <a:pt x="71980" y="52374"/>
                      <a:pt x="71244" y="52823"/>
                    </a:cubicBezTo>
                    <a:cubicBezTo>
                      <a:pt x="70999" y="52946"/>
                      <a:pt x="70631" y="53068"/>
                      <a:pt x="70631" y="53436"/>
                    </a:cubicBezTo>
                    <a:cubicBezTo>
                      <a:pt x="66871" y="55930"/>
                      <a:pt x="62865" y="57932"/>
                      <a:pt x="58614" y="59445"/>
                    </a:cubicBezTo>
                    <a:lnTo>
                      <a:pt x="58614" y="59486"/>
                    </a:lnTo>
                    <a:cubicBezTo>
                      <a:pt x="53053" y="61522"/>
                      <a:pt x="47116" y="62725"/>
                      <a:pt x="41212" y="62725"/>
                    </a:cubicBezTo>
                    <a:cubicBezTo>
                      <a:pt x="36095" y="62725"/>
                      <a:pt x="31003" y="61821"/>
                      <a:pt x="26201" y="59772"/>
                    </a:cubicBezTo>
                    <a:cubicBezTo>
                      <a:pt x="24893" y="59200"/>
                      <a:pt x="23585" y="58546"/>
                      <a:pt x="22359" y="57810"/>
                    </a:cubicBezTo>
                    <a:cubicBezTo>
                      <a:pt x="20806" y="57278"/>
                      <a:pt x="19293" y="56543"/>
                      <a:pt x="17904" y="55643"/>
                    </a:cubicBezTo>
                    <a:lnTo>
                      <a:pt x="17863" y="55643"/>
                    </a:lnTo>
                    <a:cubicBezTo>
                      <a:pt x="17985" y="55930"/>
                      <a:pt x="18026" y="56297"/>
                      <a:pt x="17945" y="56624"/>
                    </a:cubicBezTo>
                    <a:cubicBezTo>
                      <a:pt x="18435" y="56992"/>
                      <a:pt x="18926" y="57319"/>
                      <a:pt x="19457" y="57646"/>
                    </a:cubicBezTo>
                    <a:cubicBezTo>
                      <a:pt x="18231" y="57238"/>
                      <a:pt x="17086" y="56747"/>
                      <a:pt x="15942" y="56175"/>
                    </a:cubicBezTo>
                    <a:cubicBezTo>
                      <a:pt x="13489" y="54949"/>
                      <a:pt x="11323" y="53273"/>
                      <a:pt x="9484" y="51311"/>
                    </a:cubicBezTo>
                    <a:cubicBezTo>
                      <a:pt x="8380" y="50125"/>
                      <a:pt x="7440" y="48818"/>
                      <a:pt x="6663" y="47428"/>
                    </a:cubicBezTo>
                    <a:cubicBezTo>
                      <a:pt x="6541" y="47019"/>
                      <a:pt x="6377" y="46692"/>
                      <a:pt x="6091" y="46406"/>
                    </a:cubicBezTo>
                    <a:cubicBezTo>
                      <a:pt x="5887" y="45956"/>
                      <a:pt x="5682" y="45466"/>
                      <a:pt x="5478" y="45016"/>
                    </a:cubicBezTo>
                    <a:cubicBezTo>
                      <a:pt x="5274" y="43381"/>
                      <a:pt x="4701" y="41746"/>
                      <a:pt x="5233" y="40152"/>
                    </a:cubicBezTo>
                    <a:cubicBezTo>
                      <a:pt x="5151" y="39825"/>
                      <a:pt x="5069" y="39457"/>
                      <a:pt x="4988" y="39130"/>
                    </a:cubicBezTo>
                    <a:cubicBezTo>
                      <a:pt x="4988" y="39090"/>
                      <a:pt x="4988" y="39049"/>
                      <a:pt x="4988" y="39008"/>
                    </a:cubicBezTo>
                    <a:cubicBezTo>
                      <a:pt x="4783" y="37986"/>
                      <a:pt x="4742" y="36923"/>
                      <a:pt x="4783" y="35860"/>
                    </a:cubicBezTo>
                    <a:lnTo>
                      <a:pt x="4783" y="35615"/>
                    </a:lnTo>
                    <a:cubicBezTo>
                      <a:pt x="4824" y="35288"/>
                      <a:pt x="4865" y="35002"/>
                      <a:pt x="4906" y="34675"/>
                    </a:cubicBezTo>
                    <a:lnTo>
                      <a:pt x="4906" y="34553"/>
                    </a:lnTo>
                    <a:cubicBezTo>
                      <a:pt x="4947" y="34185"/>
                      <a:pt x="5028" y="33817"/>
                      <a:pt x="5110" y="33490"/>
                    </a:cubicBezTo>
                    <a:cubicBezTo>
                      <a:pt x="5274" y="32754"/>
                      <a:pt x="5519" y="32018"/>
                      <a:pt x="5764" y="31323"/>
                    </a:cubicBezTo>
                    <a:cubicBezTo>
                      <a:pt x="6050" y="29525"/>
                      <a:pt x="6541" y="27727"/>
                      <a:pt x="7276" y="26051"/>
                    </a:cubicBezTo>
                    <a:cubicBezTo>
                      <a:pt x="8012" y="24334"/>
                      <a:pt x="8952" y="22658"/>
                      <a:pt x="10097" y="21146"/>
                    </a:cubicBezTo>
                    <a:lnTo>
                      <a:pt x="10179" y="21023"/>
                    </a:lnTo>
                    <a:cubicBezTo>
                      <a:pt x="10342" y="20778"/>
                      <a:pt x="10546" y="20533"/>
                      <a:pt x="10751" y="20287"/>
                    </a:cubicBezTo>
                    <a:lnTo>
                      <a:pt x="10914" y="20042"/>
                    </a:lnTo>
                    <a:cubicBezTo>
                      <a:pt x="11119" y="19838"/>
                      <a:pt x="11282" y="19634"/>
                      <a:pt x="11446" y="19388"/>
                    </a:cubicBezTo>
                    <a:cubicBezTo>
                      <a:pt x="11527" y="19307"/>
                      <a:pt x="11609" y="19266"/>
                      <a:pt x="11650" y="19184"/>
                    </a:cubicBezTo>
                    <a:cubicBezTo>
                      <a:pt x="11895" y="18898"/>
                      <a:pt x="12181" y="18612"/>
                      <a:pt x="12386" y="18366"/>
                    </a:cubicBezTo>
                    <a:cubicBezTo>
                      <a:pt x="14470" y="16077"/>
                      <a:pt x="16882" y="14156"/>
                      <a:pt x="19539" y="12644"/>
                    </a:cubicBezTo>
                    <a:cubicBezTo>
                      <a:pt x="22155" y="10478"/>
                      <a:pt x="25016" y="8598"/>
                      <a:pt x="28040" y="6963"/>
                    </a:cubicBezTo>
                    <a:cubicBezTo>
                      <a:pt x="30779" y="5450"/>
                      <a:pt x="33681" y="4306"/>
                      <a:pt x="36706" y="3488"/>
                    </a:cubicBezTo>
                    <a:cubicBezTo>
                      <a:pt x="38805" y="3282"/>
                      <a:pt x="40908" y="3180"/>
                      <a:pt x="43009" y="3180"/>
                    </a:cubicBezTo>
                    <a:close/>
                    <a:moveTo>
                      <a:pt x="50575" y="0"/>
                    </a:moveTo>
                    <a:cubicBezTo>
                      <a:pt x="48864" y="0"/>
                      <a:pt x="47142" y="76"/>
                      <a:pt x="45412" y="218"/>
                    </a:cubicBezTo>
                    <a:cubicBezTo>
                      <a:pt x="43736" y="259"/>
                      <a:pt x="42060" y="504"/>
                      <a:pt x="40384" y="913"/>
                    </a:cubicBezTo>
                    <a:lnTo>
                      <a:pt x="39485" y="995"/>
                    </a:lnTo>
                    <a:cubicBezTo>
                      <a:pt x="38463" y="1077"/>
                      <a:pt x="37482" y="1322"/>
                      <a:pt x="36542" y="1731"/>
                    </a:cubicBezTo>
                    <a:cubicBezTo>
                      <a:pt x="36174" y="1731"/>
                      <a:pt x="35806" y="1853"/>
                      <a:pt x="35520" y="2058"/>
                    </a:cubicBezTo>
                    <a:lnTo>
                      <a:pt x="34866" y="2058"/>
                    </a:lnTo>
                    <a:cubicBezTo>
                      <a:pt x="34172" y="2180"/>
                      <a:pt x="33477" y="2385"/>
                      <a:pt x="32823" y="2630"/>
                    </a:cubicBezTo>
                    <a:lnTo>
                      <a:pt x="32659" y="2712"/>
                    </a:lnTo>
                    <a:cubicBezTo>
                      <a:pt x="32496" y="2753"/>
                      <a:pt x="32332" y="2793"/>
                      <a:pt x="32169" y="2834"/>
                    </a:cubicBezTo>
                    <a:cubicBezTo>
                      <a:pt x="32290" y="2899"/>
                      <a:pt x="32404" y="2922"/>
                      <a:pt x="32514" y="2922"/>
                    </a:cubicBezTo>
                    <a:cubicBezTo>
                      <a:pt x="32793" y="2922"/>
                      <a:pt x="33042" y="2772"/>
                      <a:pt x="33285" y="2772"/>
                    </a:cubicBezTo>
                    <a:cubicBezTo>
                      <a:pt x="33431" y="2772"/>
                      <a:pt x="33574" y="2826"/>
                      <a:pt x="33722" y="2998"/>
                    </a:cubicBezTo>
                    <a:cubicBezTo>
                      <a:pt x="32986" y="3120"/>
                      <a:pt x="32250" y="3243"/>
                      <a:pt x="31515" y="3407"/>
                    </a:cubicBezTo>
                    <a:cubicBezTo>
                      <a:pt x="31405" y="3385"/>
                      <a:pt x="31293" y="3374"/>
                      <a:pt x="31179" y="3374"/>
                    </a:cubicBezTo>
                    <a:cubicBezTo>
                      <a:pt x="30868" y="3374"/>
                      <a:pt x="30547" y="3450"/>
                      <a:pt x="30248" y="3570"/>
                    </a:cubicBezTo>
                    <a:cubicBezTo>
                      <a:pt x="30207" y="3568"/>
                      <a:pt x="30168" y="3567"/>
                      <a:pt x="30128" y="3567"/>
                    </a:cubicBezTo>
                    <a:cubicBezTo>
                      <a:pt x="29324" y="3567"/>
                      <a:pt x="28656" y="3951"/>
                      <a:pt x="27877" y="4224"/>
                    </a:cubicBezTo>
                    <a:lnTo>
                      <a:pt x="27305" y="4469"/>
                    </a:lnTo>
                    <a:cubicBezTo>
                      <a:pt x="26692" y="4674"/>
                      <a:pt x="26038" y="4837"/>
                      <a:pt x="25425" y="5082"/>
                    </a:cubicBezTo>
                    <a:cubicBezTo>
                      <a:pt x="18272" y="7494"/>
                      <a:pt x="12018" y="11704"/>
                      <a:pt x="8094" y="18244"/>
                    </a:cubicBezTo>
                    <a:cubicBezTo>
                      <a:pt x="7890" y="18612"/>
                      <a:pt x="7644" y="18980"/>
                      <a:pt x="7481" y="19347"/>
                    </a:cubicBezTo>
                    <a:cubicBezTo>
                      <a:pt x="6336" y="20696"/>
                      <a:pt x="5233" y="22127"/>
                      <a:pt x="4211" y="23598"/>
                    </a:cubicBezTo>
                    <a:cubicBezTo>
                      <a:pt x="4047" y="23803"/>
                      <a:pt x="3761" y="24211"/>
                      <a:pt x="3884" y="24252"/>
                    </a:cubicBezTo>
                    <a:cubicBezTo>
                      <a:pt x="5560" y="24498"/>
                      <a:pt x="4129" y="25315"/>
                      <a:pt x="4047" y="25560"/>
                    </a:cubicBezTo>
                    <a:cubicBezTo>
                      <a:pt x="3843" y="25969"/>
                      <a:pt x="3680" y="26419"/>
                      <a:pt x="3516" y="26827"/>
                    </a:cubicBezTo>
                    <a:cubicBezTo>
                      <a:pt x="3475" y="26950"/>
                      <a:pt x="3393" y="27073"/>
                      <a:pt x="3353" y="27195"/>
                    </a:cubicBezTo>
                    <a:cubicBezTo>
                      <a:pt x="3230" y="27481"/>
                      <a:pt x="3107" y="27808"/>
                      <a:pt x="3026" y="28094"/>
                    </a:cubicBezTo>
                    <a:lnTo>
                      <a:pt x="2862" y="28503"/>
                    </a:lnTo>
                    <a:cubicBezTo>
                      <a:pt x="2739" y="28830"/>
                      <a:pt x="2658" y="29116"/>
                      <a:pt x="2535" y="29443"/>
                    </a:cubicBezTo>
                    <a:lnTo>
                      <a:pt x="2412" y="29811"/>
                    </a:lnTo>
                    <a:cubicBezTo>
                      <a:pt x="2290" y="30220"/>
                      <a:pt x="2126" y="30669"/>
                      <a:pt x="2004" y="31119"/>
                    </a:cubicBezTo>
                    <a:cubicBezTo>
                      <a:pt x="1677" y="32223"/>
                      <a:pt x="1431" y="33367"/>
                      <a:pt x="1186" y="34512"/>
                    </a:cubicBezTo>
                    <a:cubicBezTo>
                      <a:pt x="737" y="36801"/>
                      <a:pt x="1" y="39090"/>
                      <a:pt x="491" y="41665"/>
                    </a:cubicBezTo>
                    <a:cubicBezTo>
                      <a:pt x="543" y="41067"/>
                      <a:pt x="680" y="40890"/>
                      <a:pt x="855" y="40890"/>
                    </a:cubicBezTo>
                    <a:cubicBezTo>
                      <a:pt x="1095" y="40890"/>
                      <a:pt x="1408" y="41224"/>
                      <a:pt x="1668" y="41255"/>
                    </a:cubicBezTo>
                    <a:lnTo>
                      <a:pt x="1668" y="41255"/>
                    </a:lnTo>
                    <a:cubicBezTo>
                      <a:pt x="1226" y="39225"/>
                      <a:pt x="1150" y="37196"/>
                      <a:pt x="1881" y="35206"/>
                    </a:cubicBezTo>
                    <a:lnTo>
                      <a:pt x="1840" y="35206"/>
                    </a:lnTo>
                    <a:cubicBezTo>
                      <a:pt x="1922" y="34961"/>
                      <a:pt x="2004" y="34757"/>
                      <a:pt x="2126" y="34512"/>
                    </a:cubicBezTo>
                    <a:cubicBezTo>
                      <a:pt x="2331" y="35656"/>
                      <a:pt x="2412" y="36801"/>
                      <a:pt x="2331" y="37945"/>
                    </a:cubicBezTo>
                    <a:cubicBezTo>
                      <a:pt x="2249" y="39212"/>
                      <a:pt x="2535" y="40438"/>
                      <a:pt x="3230" y="41501"/>
                    </a:cubicBezTo>
                    <a:cubicBezTo>
                      <a:pt x="3843" y="44975"/>
                      <a:pt x="5601" y="48327"/>
                      <a:pt x="7603" y="51025"/>
                    </a:cubicBezTo>
                    <a:cubicBezTo>
                      <a:pt x="11200" y="55766"/>
                      <a:pt x="17536" y="59322"/>
                      <a:pt x="23422" y="60221"/>
                    </a:cubicBezTo>
                    <a:cubicBezTo>
                      <a:pt x="23446" y="60233"/>
                      <a:pt x="23470" y="60238"/>
                      <a:pt x="23494" y="60238"/>
                    </a:cubicBezTo>
                    <a:cubicBezTo>
                      <a:pt x="23551" y="60238"/>
                      <a:pt x="23609" y="60209"/>
                      <a:pt x="23667" y="60180"/>
                    </a:cubicBezTo>
                    <a:cubicBezTo>
                      <a:pt x="24689" y="60671"/>
                      <a:pt x="25711" y="61161"/>
                      <a:pt x="26732" y="61570"/>
                    </a:cubicBezTo>
                    <a:cubicBezTo>
                      <a:pt x="31145" y="63348"/>
                      <a:pt x="35815" y="64112"/>
                      <a:pt x="40520" y="64112"/>
                    </a:cubicBezTo>
                    <a:cubicBezTo>
                      <a:pt x="47497" y="64112"/>
                      <a:pt x="54548" y="62433"/>
                      <a:pt x="60944" y="59894"/>
                    </a:cubicBezTo>
                    <a:cubicBezTo>
                      <a:pt x="67157" y="57442"/>
                      <a:pt x="72838" y="53845"/>
                      <a:pt x="77702" y="49226"/>
                    </a:cubicBezTo>
                    <a:cubicBezTo>
                      <a:pt x="78438" y="48654"/>
                      <a:pt x="79174" y="48082"/>
                      <a:pt x="79950" y="47510"/>
                    </a:cubicBezTo>
                    <a:lnTo>
                      <a:pt x="79950" y="47510"/>
                    </a:lnTo>
                    <a:lnTo>
                      <a:pt x="78561" y="49063"/>
                    </a:lnTo>
                    <a:cubicBezTo>
                      <a:pt x="79787" y="48164"/>
                      <a:pt x="80890" y="47142"/>
                      <a:pt x="81912" y="45997"/>
                    </a:cubicBezTo>
                    <a:lnTo>
                      <a:pt x="82198" y="45752"/>
                    </a:lnTo>
                    <a:lnTo>
                      <a:pt x="82198" y="45752"/>
                    </a:lnTo>
                    <a:cubicBezTo>
                      <a:pt x="82444" y="46447"/>
                      <a:pt x="81749" y="46733"/>
                      <a:pt x="82117" y="47510"/>
                    </a:cubicBezTo>
                    <a:cubicBezTo>
                      <a:pt x="84692" y="43749"/>
                      <a:pt x="86695" y="39825"/>
                      <a:pt x="89024" y="36065"/>
                    </a:cubicBezTo>
                    <a:lnTo>
                      <a:pt x="89065" y="36187"/>
                    </a:lnTo>
                    <a:cubicBezTo>
                      <a:pt x="89065" y="36433"/>
                      <a:pt x="89024" y="36678"/>
                      <a:pt x="88984" y="36964"/>
                    </a:cubicBezTo>
                    <a:cubicBezTo>
                      <a:pt x="89024" y="37741"/>
                      <a:pt x="88943" y="38558"/>
                      <a:pt x="88738" y="39294"/>
                    </a:cubicBezTo>
                    <a:cubicBezTo>
                      <a:pt x="88534" y="39907"/>
                      <a:pt x="88330" y="40520"/>
                      <a:pt x="88207" y="41133"/>
                    </a:cubicBezTo>
                    <a:lnTo>
                      <a:pt x="88616" y="41215"/>
                    </a:lnTo>
                    <a:cubicBezTo>
                      <a:pt x="88738" y="40929"/>
                      <a:pt x="88861" y="40684"/>
                      <a:pt x="88943" y="40397"/>
                    </a:cubicBezTo>
                    <a:lnTo>
                      <a:pt x="88943" y="40397"/>
                    </a:lnTo>
                    <a:cubicBezTo>
                      <a:pt x="88738" y="41297"/>
                      <a:pt x="88493" y="42196"/>
                      <a:pt x="88248" y="43136"/>
                    </a:cubicBezTo>
                    <a:cubicBezTo>
                      <a:pt x="89270" y="41992"/>
                      <a:pt x="89842" y="40479"/>
                      <a:pt x="89801" y="38967"/>
                    </a:cubicBezTo>
                    <a:cubicBezTo>
                      <a:pt x="89597" y="35288"/>
                      <a:pt x="89638" y="31610"/>
                      <a:pt x="89392" y="27972"/>
                    </a:cubicBezTo>
                    <a:cubicBezTo>
                      <a:pt x="89311" y="26623"/>
                      <a:pt x="89065" y="25315"/>
                      <a:pt x="88657" y="24007"/>
                    </a:cubicBezTo>
                    <a:cubicBezTo>
                      <a:pt x="88411" y="23271"/>
                      <a:pt x="88166" y="22576"/>
                      <a:pt x="87880" y="21882"/>
                    </a:cubicBezTo>
                    <a:cubicBezTo>
                      <a:pt x="86981" y="19756"/>
                      <a:pt x="85836" y="17753"/>
                      <a:pt x="84487" y="15873"/>
                    </a:cubicBezTo>
                    <a:cubicBezTo>
                      <a:pt x="80809" y="10559"/>
                      <a:pt x="75740" y="6390"/>
                      <a:pt x="69855" y="3856"/>
                    </a:cubicBezTo>
                    <a:cubicBezTo>
                      <a:pt x="63652" y="1128"/>
                      <a:pt x="57191" y="0"/>
                      <a:pt x="50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56"/>
              <p:cNvSpPr/>
              <p:nvPr/>
            </p:nvSpPr>
            <p:spPr>
              <a:xfrm>
                <a:off x="3734059" y="1854011"/>
                <a:ext cx="1391203" cy="1169884"/>
              </a:xfrm>
              <a:custGeom>
                <a:rect b="b" l="l" r="r" t="t"/>
                <a:pathLst>
                  <a:path extrusionOk="0" h="64112" w="89842">
                    <a:moveTo>
                      <a:pt x="19416" y="8720"/>
                    </a:moveTo>
                    <a:lnTo>
                      <a:pt x="19416" y="8720"/>
                    </a:lnTo>
                    <a:cubicBezTo>
                      <a:pt x="16514" y="10641"/>
                      <a:pt x="13775" y="12848"/>
                      <a:pt x="11241" y="15301"/>
                    </a:cubicBezTo>
                    <a:cubicBezTo>
                      <a:pt x="13571" y="12603"/>
                      <a:pt x="16310" y="10396"/>
                      <a:pt x="19416" y="8720"/>
                    </a:cubicBezTo>
                    <a:close/>
                    <a:moveTo>
                      <a:pt x="56621" y="1552"/>
                    </a:moveTo>
                    <a:cubicBezTo>
                      <a:pt x="56955" y="1552"/>
                      <a:pt x="57294" y="1650"/>
                      <a:pt x="57633" y="1690"/>
                    </a:cubicBezTo>
                    <a:cubicBezTo>
                      <a:pt x="60086" y="2058"/>
                      <a:pt x="62415" y="2712"/>
                      <a:pt x="64786" y="3284"/>
                    </a:cubicBezTo>
                    <a:cubicBezTo>
                      <a:pt x="69568" y="4428"/>
                      <a:pt x="73656" y="6758"/>
                      <a:pt x="77375" y="9783"/>
                    </a:cubicBezTo>
                    <a:cubicBezTo>
                      <a:pt x="80359" y="12194"/>
                      <a:pt x="82648" y="15178"/>
                      <a:pt x="84692" y="18448"/>
                    </a:cubicBezTo>
                    <a:cubicBezTo>
                      <a:pt x="86245" y="20941"/>
                      <a:pt x="87389" y="23639"/>
                      <a:pt x="88084" y="26459"/>
                    </a:cubicBezTo>
                    <a:lnTo>
                      <a:pt x="88084" y="26786"/>
                    </a:lnTo>
                    <a:cubicBezTo>
                      <a:pt x="88084" y="28789"/>
                      <a:pt x="87921" y="30792"/>
                      <a:pt x="87716" y="32795"/>
                    </a:cubicBezTo>
                    <a:cubicBezTo>
                      <a:pt x="87676" y="32999"/>
                      <a:pt x="87676" y="33204"/>
                      <a:pt x="87594" y="33408"/>
                    </a:cubicBezTo>
                    <a:cubicBezTo>
                      <a:pt x="87716" y="33694"/>
                      <a:pt x="87716" y="34062"/>
                      <a:pt x="87512" y="34307"/>
                    </a:cubicBezTo>
                    <a:cubicBezTo>
                      <a:pt x="87267" y="34716"/>
                      <a:pt x="87022" y="35166"/>
                      <a:pt x="86735" y="35697"/>
                    </a:cubicBezTo>
                    <a:lnTo>
                      <a:pt x="86735" y="34062"/>
                    </a:lnTo>
                    <a:cubicBezTo>
                      <a:pt x="88697" y="24171"/>
                      <a:pt x="82239" y="14851"/>
                      <a:pt x="73778" y="9865"/>
                    </a:cubicBezTo>
                    <a:cubicBezTo>
                      <a:pt x="68383" y="6717"/>
                      <a:pt x="62538" y="4510"/>
                      <a:pt x="56407" y="3325"/>
                    </a:cubicBezTo>
                    <a:lnTo>
                      <a:pt x="56407" y="3284"/>
                    </a:lnTo>
                    <a:cubicBezTo>
                      <a:pt x="56284" y="3284"/>
                      <a:pt x="56203" y="3243"/>
                      <a:pt x="56121" y="3243"/>
                    </a:cubicBezTo>
                    <a:cubicBezTo>
                      <a:pt x="55549" y="3120"/>
                      <a:pt x="54976" y="2998"/>
                      <a:pt x="54404" y="2916"/>
                    </a:cubicBezTo>
                    <a:cubicBezTo>
                      <a:pt x="54200" y="2793"/>
                      <a:pt x="53995" y="2712"/>
                      <a:pt x="53750" y="2671"/>
                    </a:cubicBezTo>
                    <a:cubicBezTo>
                      <a:pt x="52360" y="2507"/>
                      <a:pt x="51012" y="2344"/>
                      <a:pt x="49622" y="2139"/>
                    </a:cubicBezTo>
                    <a:cubicBezTo>
                      <a:pt x="50583" y="1984"/>
                      <a:pt x="51528" y="1811"/>
                      <a:pt x="52466" y="1811"/>
                    </a:cubicBezTo>
                    <a:cubicBezTo>
                      <a:pt x="53005" y="1811"/>
                      <a:pt x="53541" y="1868"/>
                      <a:pt x="54077" y="2017"/>
                    </a:cubicBezTo>
                    <a:cubicBezTo>
                      <a:pt x="54380" y="2118"/>
                      <a:pt x="54776" y="2250"/>
                      <a:pt x="55102" y="2250"/>
                    </a:cubicBezTo>
                    <a:cubicBezTo>
                      <a:pt x="55304" y="2250"/>
                      <a:pt x="55480" y="2199"/>
                      <a:pt x="55589" y="2058"/>
                    </a:cubicBezTo>
                    <a:cubicBezTo>
                      <a:pt x="55924" y="1660"/>
                      <a:pt x="56270" y="1552"/>
                      <a:pt x="56621" y="1552"/>
                    </a:cubicBezTo>
                    <a:close/>
                    <a:moveTo>
                      <a:pt x="86531" y="35043"/>
                    </a:moveTo>
                    <a:lnTo>
                      <a:pt x="86531" y="35043"/>
                    </a:lnTo>
                    <a:cubicBezTo>
                      <a:pt x="86490" y="35533"/>
                      <a:pt x="86408" y="35983"/>
                      <a:pt x="86327" y="36474"/>
                    </a:cubicBezTo>
                    <a:lnTo>
                      <a:pt x="85714" y="37495"/>
                    </a:lnTo>
                    <a:cubicBezTo>
                      <a:pt x="85836" y="37250"/>
                      <a:pt x="85918" y="37005"/>
                      <a:pt x="86041" y="36719"/>
                    </a:cubicBezTo>
                    <a:cubicBezTo>
                      <a:pt x="86245" y="36147"/>
                      <a:pt x="86368" y="35615"/>
                      <a:pt x="86531" y="35043"/>
                    </a:cubicBezTo>
                    <a:close/>
                    <a:moveTo>
                      <a:pt x="1668" y="41255"/>
                    </a:moveTo>
                    <a:cubicBezTo>
                      <a:pt x="1671" y="41269"/>
                      <a:pt x="1674" y="41283"/>
                      <a:pt x="1677" y="41297"/>
                    </a:cubicBezTo>
                    <a:lnTo>
                      <a:pt x="1677" y="41256"/>
                    </a:lnTo>
                    <a:cubicBezTo>
                      <a:pt x="1674" y="41256"/>
                      <a:pt x="1671" y="41255"/>
                      <a:pt x="1668" y="41255"/>
                    </a:cubicBezTo>
                    <a:close/>
                    <a:moveTo>
                      <a:pt x="1677" y="41297"/>
                    </a:moveTo>
                    <a:lnTo>
                      <a:pt x="1677" y="42605"/>
                    </a:lnTo>
                    <a:lnTo>
                      <a:pt x="1758" y="42605"/>
                    </a:lnTo>
                    <a:lnTo>
                      <a:pt x="1677" y="41297"/>
                    </a:lnTo>
                    <a:close/>
                    <a:moveTo>
                      <a:pt x="82280" y="44076"/>
                    </a:moveTo>
                    <a:lnTo>
                      <a:pt x="82280" y="44076"/>
                    </a:lnTo>
                    <a:cubicBezTo>
                      <a:pt x="82239" y="44240"/>
                      <a:pt x="82198" y="44403"/>
                      <a:pt x="82158" y="44567"/>
                    </a:cubicBezTo>
                    <a:cubicBezTo>
                      <a:pt x="82035" y="44730"/>
                      <a:pt x="81871" y="44853"/>
                      <a:pt x="81749" y="44975"/>
                    </a:cubicBezTo>
                    <a:lnTo>
                      <a:pt x="81095" y="45507"/>
                    </a:lnTo>
                    <a:cubicBezTo>
                      <a:pt x="81422" y="45098"/>
                      <a:pt x="81749" y="44689"/>
                      <a:pt x="82035" y="44281"/>
                    </a:cubicBezTo>
                    <a:lnTo>
                      <a:pt x="82280" y="44076"/>
                    </a:lnTo>
                    <a:close/>
                    <a:moveTo>
                      <a:pt x="43009" y="3180"/>
                    </a:moveTo>
                    <a:cubicBezTo>
                      <a:pt x="49664" y="3180"/>
                      <a:pt x="56292" y="4208"/>
                      <a:pt x="62661" y="6227"/>
                    </a:cubicBezTo>
                    <a:cubicBezTo>
                      <a:pt x="74351" y="9906"/>
                      <a:pt x="87185" y="18816"/>
                      <a:pt x="85795" y="32631"/>
                    </a:cubicBezTo>
                    <a:cubicBezTo>
                      <a:pt x="85346" y="37005"/>
                      <a:pt x="83220" y="41051"/>
                      <a:pt x="80441" y="44526"/>
                    </a:cubicBezTo>
                    <a:cubicBezTo>
                      <a:pt x="78765" y="46038"/>
                      <a:pt x="76967" y="47428"/>
                      <a:pt x="75086" y="48695"/>
                    </a:cubicBezTo>
                    <a:cubicBezTo>
                      <a:pt x="74473" y="48981"/>
                      <a:pt x="74065" y="49512"/>
                      <a:pt x="73860" y="50125"/>
                    </a:cubicBezTo>
                    <a:cubicBezTo>
                      <a:pt x="75086" y="49676"/>
                      <a:pt x="76231" y="48981"/>
                      <a:pt x="77212" y="48082"/>
                    </a:cubicBezTo>
                    <a:lnTo>
                      <a:pt x="77212" y="48082"/>
                    </a:lnTo>
                    <a:cubicBezTo>
                      <a:pt x="76517" y="48777"/>
                      <a:pt x="75822" y="49390"/>
                      <a:pt x="75168" y="50003"/>
                    </a:cubicBezTo>
                    <a:cubicBezTo>
                      <a:pt x="74596" y="50493"/>
                      <a:pt x="73983" y="50984"/>
                      <a:pt x="73411" y="51433"/>
                    </a:cubicBezTo>
                    <a:cubicBezTo>
                      <a:pt x="72675" y="51924"/>
                      <a:pt x="71980" y="52374"/>
                      <a:pt x="71244" y="52823"/>
                    </a:cubicBezTo>
                    <a:cubicBezTo>
                      <a:pt x="70999" y="52946"/>
                      <a:pt x="70631" y="53068"/>
                      <a:pt x="70631" y="53436"/>
                    </a:cubicBezTo>
                    <a:cubicBezTo>
                      <a:pt x="66871" y="55930"/>
                      <a:pt x="62865" y="57932"/>
                      <a:pt x="58614" y="59445"/>
                    </a:cubicBezTo>
                    <a:lnTo>
                      <a:pt x="58614" y="59486"/>
                    </a:lnTo>
                    <a:cubicBezTo>
                      <a:pt x="53053" y="61522"/>
                      <a:pt x="47116" y="62725"/>
                      <a:pt x="41212" y="62725"/>
                    </a:cubicBezTo>
                    <a:cubicBezTo>
                      <a:pt x="36095" y="62725"/>
                      <a:pt x="31003" y="61821"/>
                      <a:pt x="26201" y="59772"/>
                    </a:cubicBezTo>
                    <a:cubicBezTo>
                      <a:pt x="24893" y="59200"/>
                      <a:pt x="23585" y="58546"/>
                      <a:pt x="22359" y="57810"/>
                    </a:cubicBezTo>
                    <a:cubicBezTo>
                      <a:pt x="20806" y="57278"/>
                      <a:pt x="19293" y="56543"/>
                      <a:pt x="17904" y="55643"/>
                    </a:cubicBezTo>
                    <a:lnTo>
                      <a:pt x="17863" y="55643"/>
                    </a:lnTo>
                    <a:cubicBezTo>
                      <a:pt x="17985" y="55930"/>
                      <a:pt x="18026" y="56297"/>
                      <a:pt x="17945" y="56624"/>
                    </a:cubicBezTo>
                    <a:cubicBezTo>
                      <a:pt x="18435" y="56992"/>
                      <a:pt x="18926" y="57319"/>
                      <a:pt x="19457" y="57646"/>
                    </a:cubicBezTo>
                    <a:cubicBezTo>
                      <a:pt x="18231" y="57238"/>
                      <a:pt x="17086" y="56747"/>
                      <a:pt x="15942" y="56175"/>
                    </a:cubicBezTo>
                    <a:cubicBezTo>
                      <a:pt x="13489" y="54949"/>
                      <a:pt x="11323" y="53273"/>
                      <a:pt x="9484" y="51311"/>
                    </a:cubicBezTo>
                    <a:cubicBezTo>
                      <a:pt x="8380" y="50125"/>
                      <a:pt x="7440" y="48818"/>
                      <a:pt x="6663" y="47428"/>
                    </a:cubicBezTo>
                    <a:cubicBezTo>
                      <a:pt x="6541" y="47019"/>
                      <a:pt x="6377" y="46692"/>
                      <a:pt x="6091" y="46406"/>
                    </a:cubicBezTo>
                    <a:cubicBezTo>
                      <a:pt x="5887" y="45956"/>
                      <a:pt x="5682" y="45466"/>
                      <a:pt x="5478" y="45016"/>
                    </a:cubicBezTo>
                    <a:cubicBezTo>
                      <a:pt x="5274" y="43381"/>
                      <a:pt x="4701" y="41746"/>
                      <a:pt x="5233" y="40152"/>
                    </a:cubicBezTo>
                    <a:cubicBezTo>
                      <a:pt x="5151" y="39825"/>
                      <a:pt x="5069" y="39457"/>
                      <a:pt x="4988" y="39130"/>
                    </a:cubicBezTo>
                    <a:cubicBezTo>
                      <a:pt x="4988" y="39090"/>
                      <a:pt x="4988" y="39049"/>
                      <a:pt x="4988" y="39008"/>
                    </a:cubicBezTo>
                    <a:cubicBezTo>
                      <a:pt x="4783" y="37986"/>
                      <a:pt x="4742" y="36923"/>
                      <a:pt x="4783" y="35860"/>
                    </a:cubicBezTo>
                    <a:lnTo>
                      <a:pt x="4783" y="35615"/>
                    </a:lnTo>
                    <a:cubicBezTo>
                      <a:pt x="4824" y="35288"/>
                      <a:pt x="4865" y="35002"/>
                      <a:pt x="4906" y="34675"/>
                    </a:cubicBezTo>
                    <a:lnTo>
                      <a:pt x="4906" y="34553"/>
                    </a:lnTo>
                    <a:cubicBezTo>
                      <a:pt x="4947" y="34185"/>
                      <a:pt x="5028" y="33817"/>
                      <a:pt x="5110" y="33490"/>
                    </a:cubicBezTo>
                    <a:cubicBezTo>
                      <a:pt x="5274" y="32754"/>
                      <a:pt x="5519" y="32018"/>
                      <a:pt x="5764" y="31323"/>
                    </a:cubicBezTo>
                    <a:cubicBezTo>
                      <a:pt x="6050" y="29525"/>
                      <a:pt x="6541" y="27727"/>
                      <a:pt x="7276" y="26051"/>
                    </a:cubicBezTo>
                    <a:cubicBezTo>
                      <a:pt x="8012" y="24334"/>
                      <a:pt x="8952" y="22658"/>
                      <a:pt x="10097" y="21146"/>
                    </a:cubicBezTo>
                    <a:lnTo>
                      <a:pt x="10179" y="21023"/>
                    </a:lnTo>
                    <a:cubicBezTo>
                      <a:pt x="10342" y="20778"/>
                      <a:pt x="10546" y="20533"/>
                      <a:pt x="10751" y="20287"/>
                    </a:cubicBezTo>
                    <a:lnTo>
                      <a:pt x="10914" y="20042"/>
                    </a:lnTo>
                    <a:cubicBezTo>
                      <a:pt x="11119" y="19838"/>
                      <a:pt x="11282" y="19634"/>
                      <a:pt x="11446" y="19388"/>
                    </a:cubicBezTo>
                    <a:cubicBezTo>
                      <a:pt x="11527" y="19307"/>
                      <a:pt x="11609" y="19266"/>
                      <a:pt x="11650" y="19184"/>
                    </a:cubicBezTo>
                    <a:cubicBezTo>
                      <a:pt x="11895" y="18898"/>
                      <a:pt x="12181" y="18612"/>
                      <a:pt x="12386" y="18366"/>
                    </a:cubicBezTo>
                    <a:cubicBezTo>
                      <a:pt x="14470" y="16077"/>
                      <a:pt x="16882" y="14156"/>
                      <a:pt x="19539" y="12644"/>
                    </a:cubicBezTo>
                    <a:cubicBezTo>
                      <a:pt x="22155" y="10478"/>
                      <a:pt x="25016" y="8598"/>
                      <a:pt x="28040" y="6963"/>
                    </a:cubicBezTo>
                    <a:cubicBezTo>
                      <a:pt x="30779" y="5450"/>
                      <a:pt x="33681" y="4306"/>
                      <a:pt x="36706" y="3488"/>
                    </a:cubicBezTo>
                    <a:cubicBezTo>
                      <a:pt x="38805" y="3282"/>
                      <a:pt x="40908" y="3180"/>
                      <a:pt x="43009" y="3180"/>
                    </a:cubicBezTo>
                    <a:close/>
                    <a:moveTo>
                      <a:pt x="50575" y="0"/>
                    </a:moveTo>
                    <a:cubicBezTo>
                      <a:pt x="48864" y="0"/>
                      <a:pt x="47142" y="76"/>
                      <a:pt x="45412" y="218"/>
                    </a:cubicBezTo>
                    <a:cubicBezTo>
                      <a:pt x="43736" y="259"/>
                      <a:pt x="42060" y="504"/>
                      <a:pt x="40384" y="913"/>
                    </a:cubicBezTo>
                    <a:lnTo>
                      <a:pt x="39485" y="995"/>
                    </a:lnTo>
                    <a:cubicBezTo>
                      <a:pt x="38463" y="1077"/>
                      <a:pt x="37482" y="1322"/>
                      <a:pt x="36542" y="1731"/>
                    </a:cubicBezTo>
                    <a:cubicBezTo>
                      <a:pt x="36174" y="1731"/>
                      <a:pt x="35806" y="1853"/>
                      <a:pt x="35520" y="2058"/>
                    </a:cubicBezTo>
                    <a:lnTo>
                      <a:pt x="34866" y="2058"/>
                    </a:lnTo>
                    <a:cubicBezTo>
                      <a:pt x="34172" y="2180"/>
                      <a:pt x="33477" y="2385"/>
                      <a:pt x="32823" y="2630"/>
                    </a:cubicBezTo>
                    <a:lnTo>
                      <a:pt x="32659" y="2712"/>
                    </a:lnTo>
                    <a:cubicBezTo>
                      <a:pt x="32496" y="2753"/>
                      <a:pt x="32332" y="2793"/>
                      <a:pt x="32169" y="2834"/>
                    </a:cubicBezTo>
                    <a:cubicBezTo>
                      <a:pt x="32290" y="2899"/>
                      <a:pt x="32404" y="2922"/>
                      <a:pt x="32514" y="2922"/>
                    </a:cubicBezTo>
                    <a:cubicBezTo>
                      <a:pt x="32793" y="2922"/>
                      <a:pt x="33042" y="2772"/>
                      <a:pt x="33285" y="2772"/>
                    </a:cubicBezTo>
                    <a:cubicBezTo>
                      <a:pt x="33431" y="2772"/>
                      <a:pt x="33574" y="2826"/>
                      <a:pt x="33722" y="2998"/>
                    </a:cubicBezTo>
                    <a:cubicBezTo>
                      <a:pt x="32986" y="3120"/>
                      <a:pt x="32250" y="3243"/>
                      <a:pt x="31515" y="3407"/>
                    </a:cubicBezTo>
                    <a:cubicBezTo>
                      <a:pt x="31405" y="3385"/>
                      <a:pt x="31293" y="3374"/>
                      <a:pt x="31179" y="3374"/>
                    </a:cubicBezTo>
                    <a:cubicBezTo>
                      <a:pt x="30868" y="3374"/>
                      <a:pt x="30547" y="3450"/>
                      <a:pt x="30248" y="3570"/>
                    </a:cubicBezTo>
                    <a:cubicBezTo>
                      <a:pt x="30207" y="3568"/>
                      <a:pt x="30168" y="3567"/>
                      <a:pt x="30128" y="3567"/>
                    </a:cubicBezTo>
                    <a:cubicBezTo>
                      <a:pt x="29324" y="3567"/>
                      <a:pt x="28656" y="3951"/>
                      <a:pt x="27877" y="4224"/>
                    </a:cubicBezTo>
                    <a:lnTo>
                      <a:pt x="27305" y="4469"/>
                    </a:lnTo>
                    <a:cubicBezTo>
                      <a:pt x="26692" y="4674"/>
                      <a:pt x="26038" y="4837"/>
                      <a:pt x="25425" y="5082"/>
                    </a:cubicBezTo>
                    <a:cubicBezTo>
                      <a:pt x="18272" y="7494"/>
                      <a:pt x="12018" y="11704"/>
                      <a:pt x="8094" y="18244"/>
                    </a:cubicBezTo>
                    <a:cubicBezTo>
                      <a:pt x="7890" y="18612"/>
                      <a:pt x="7644" y="18980"/>
                      <a:pt x="7481" y="19347"/>
                    </a:cubicBezTo>
                    <a:cubicBezTo>
                      <a:pt x="6336" y="20696"/>
                      <a:pt x="5233" y="22127"/>
                      <a:pt x="4211" y="23598"/>
                    </a:cubicBezTo>
                    <a:cubicBezTo>
                      <a:pt x="4047" y="23803"/>
                      <a:pt x="3761" y="24211"/>
                      <a:pt x="3884" y="24252"/>
                    </a:cubicBezTo>
                    <a:cubicBezTo>
                      <a:pt x="5560" y="24498"/>
                      <a:pt x="4129" y="25315"/>
                      <a:pt x="4047" y="25560"/>
                    </a:cubicBezTo>
                    <a:cubicBezTo>
                      <a:pt x="3843" y="25969"/>
                      <a:pt x="3680" y="26419"/>
                      <a:pt x="3516" y="26827"/>
                    </a:cubicBezTo>
                    <a:cubicBezTo>
                      <a:pt x="3475" y="26950"/>
                      <a:pt x="3393" y="27073"/>
                      <a:pt x="3353" y="27195"/>
                    </a:cubicBezTo>
                    <a:cubicBezTo>
                      <a:pt x="3230" y="27481"/>
                      <a:pt x="3107" y="27808"/>
                      <a:pt x="3026" y="28094"/>
                    </a:cubicBezTo>
                    <a:lnTo>
                      <a:pt x="2862" y="28503"/>
                    </a:lnTo>
                    <a:cubicBezTo>
                      <a:pt x="2739" y="28830"/>
                      <a:pt x="2658" y="29116"/>
                      <a:pt x="2535" y="29443"/>
                    </a:cubicBezTo>
                    <a:lnTo>
                      <a:pt x="2412" y="29811"/>
                    </a:lnTo>
                    <a:cubicBezTo>
                      <a:pt x="2290" y="30220"/>
                      <a:pt x="2126" y="30669"/>
                      <a:pt x="2004" y="31119"/>
                    </a:cubicBezTo>
                    <a:cubicBezTo>
                      <a:pt x="1677" y="32223"/>
                      <a:pt x="1431" y="33367"/>
                      <a:pt x="1186" y="34512"/>
                    </a:cubicBezTo>
                    <a:cubicBezTo>
                      <a:pt x="737" y="36801"/>
                      <a:pt x="1" y="39090"/>
                      <a:pt x="491" y="41665"/>
                    </a:cubicBezTo>
                    <a:cubicBezTo>
                      <a:pt x="543" y="41067"/>
                      <a:pt x="680" y="40890"/>
                      <a:pt x="855" y="40890"/>
                    </a:cubicBezTo>
                    <a:cubicBezTo>
                      <a:pt x="1095" y="40890"/>
                      <a:pt x="1408" y="41224"/>
                      <a:pt x="1668" y="41255"/>
                    </a:cubicBezTo>
                    <a:lnTo>
                      <a:pt x="1668" y="41255"/>
                    </a:lnTo>
                    <a:cubicBezTo>
                      <a:pt x="1226" y="39225"/>
                      <a:pt x="1150" y="37196"/>
                      <a:pt x="1881" y="35206"/>
                    </a:cubicBezTo>
                    <a:lnTo>
                      <a:pt x="1840" y="35206"/>
                    </a:lnTo>
                    <a:cubicBezTo>
                      <a:pt x="1922" y="34961"/>
                      <a:pt x="2004" y="34757"/>
                      <a:pt x="2126" y="34512"/>
                    </a:cubicBezTo>
                    <a:cubicBezTo>
                      <a:pt x="2331" y="35656"/>
                      <a:pt x="2412" y="36801"/>
                      <a:pt x="2331" y="37945"/>
                    </a:cubicBezTo>
                    <a:cubicBezTo>
                      <a:pt x="2249" y="39212"/>
                      <a:pt x="2535" y="40438"/>
                      <a:pt x="3230" y="41501"/>
                    </a:cubicBezTo>
                    <a:cubicBezTo>
                      <a:pt x="3843" y="44975"/>
                      <a:pt x="5601" y="48327"/>
                      <a:pt x="7603" y="51025"/>
                    </a:cubicBezTo>
                    <a:cubicBezTo>
                      <a:pt x="11200" y="55766"/>
                      <a:pt x="17536" y="59322"/>
                      <a:pt x="23422" y="60221"/>
                    </a:cubicBezTo>
                    <a:cubicBezTo>
                      <a:pt x="23446" y="60233"/>
                      <a:pt x="23470" y="60238"/>
                      <a:pt x="23494" y="60238"/>
                    </a:cubicBezTo>
                    <a:cubicBezTo>
                      <a:pt x="23551" y="60238"/>
                      <a:pt x="23609" y="60209"/>
                      <a:pt x="23667" y="60180"/>
                    </a:cubicBezTo>
                    <a:cubicBezTo>
                      <a:pt x="24689" y="60671"/>
                      <a:pt x="25711" y="61161"/>
                      <a:pt x="26732" y="61570"/>
                    </a:cubicBezTo>
                    <a:cubicBezTo>
                      <a:pt x="31145" y="63348"/>
                      <a:pt x="35815" y="64112"/>
                      <a:pt x="40520" y="64112"/>
                    </a:cubicBezTo>
                    <a:cubicBezTo>
                      <a:pt x="47497" y="64112"/>
                      <a:pt x="54548" y="62433"/>
                      <a:pt x="60944" y="59894"/>
                    </a:cubicBezTo>
                    <a:cubicBezTo>
                      <a:pt x="67157" y="57442"/>
                      <a:pt x="72838" y="53845"/>
                      <a:pt x="77702" y="49226"/>
                    </a:cubicBezTo>
                    <a:cubicBezTo>
                      <a:pt x="78438" y="48654"/>
                      <a:pt x="79174" y="48082"/>
                      <a:pt x="79950" y="47510"/>
                    </a:cubicBezTo>
                    <a:lnTo>
                      <a:pt x="79950" y="47510"/>
                    </a:lnTo>
                    <a:lnTo>
                      <a:pt x="78561" y="49063"/>
                    </a:lnTo>
                    <a:cubicBezTo>
                      <a:pt x="79787" y="48164"/>
                      <a:pt x="80890" y="47142"/>
                      <a:pt x="81912" y="45997"/>
                    </a:cubicBezTo>
                    <a:lnTo>
                      <a:pt x="82198" y="45752"/>
                    </a:lnTo>
                    <a:lnTo>
                      <a:pt x="82198" y="45752"/>
                    </a:lnTo>
                    <a:cubicBezTo>
                      <a:pt x="82444" y="46447"/>
                      <a:pt x="81749" y="46733"/>
                      <a:pt x="82117" y="47510"/>
                    </a:cubicBezTo>
                    <a:cubicBezTo>
                      <a:pt x="84692" y="43749"/>
                      <a:pt x="86695" y="39825"/>
                      <a:pt x="89024" y="36065"/>
                    </a:cubicBezTo>
                    <a:lnTo>
                      <a:pt x="89065" y="36187"/>
                    </a:lnTo>
                    <a:cubicBezTo>
                      <a:pt x="89065" y="36433"/>
                      <a:pt x="89024" y="36678"/>
                      <a:pt x="88984" y="36964"/>
                    </a:cubicBezTo>
                    <a:cubicBezTo>
                      <a:pt x="89024" y="37741"/>
                      <a:pt x="88943" y="38558"/>
                      <a:pt x="88738" y="39294"/>
                    </a:cubicBezTo>
                    <a:cubicBezTo>
                      <a:pt x="88534" y="39907"/>
                      <a:pt x="88330" y="40520"/>
                      <a:pt x="88207" y="41133"/>
                    </a:cubicBezTo>
                    <a:lnTo>
                      <a:pt x="88616" y="41215"/>
                    </a:lnTo>
                    <a:cubicBezTo>
                      <a:pt x="88738" y="40929"/>
                      <a:pt x="88861" y="40684"/>
                      <a:pt x="88943" y="40397"/>
                    </a:cubicBezTo>
                    <a:lnTo>
                      <a:pt x="88943" y="40397"/>
                    </a:lnTo>
                    <a:cubicBezTo>
                      <a:pt x="88738" y="41297"/>
                      <a:pt x="88493" y="42196"/>
                      <a:pt x="88248" y="43136"/>
                    </a:cubicBezTo>
                    <a:cubicBezTo>
                      <a:pt x="89270" y="41992"/>
                      <a:pt x="89842" y="40479"/>
                      <a:pt x="89801" y="38967"/>
                    </a:cubicBezTo>
                    <a:cubicBezTo>
                      <a:pt x="89597" y="35288"/>
                      <a:pt x="89638" y="31610"/>
                      <a:pt x="89392" y="27972"/>
                    </a:cubicBezTo>
                    <a:cubicBezTo>
                      <a:pt x="89311" y="26623"/>
                      <a:pt x="89065" y="25315"/>
                      <a:pt x="88657" y="24007"/>
                    </a:cubicBezTo>
                    <a:cubicBezTo>
                      <a:pt x="88411" y="23271"/>
                      <a:pt x="88166" y="22576"/>
                      <a:pt x="87880" y="21882"/>
                    </a:cubicBezTo>
                    <a:cubicBezTo>
                      <a:pt x="86981" y="19756"/>
                      <a:pt x="85836" y="17753"/>
                      <a:pt x="84487" y="15873"/>
                    </a:cubicBezTo>
                    <a:cubicBezTo>
                      <a:pt x="80809" y="10559"/>
                      <a:pt x="75740" y="6390"/>
                      <a:pt x="69855" y="3856"/>
                    </a:cubicBezTo>
                    <a:cubicBezTo>
                      <a:pt x="63652" y="1128"/>
                      <a:pt x="57191" y="0"/>
                      <a:pt x="50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56"/>
              <p:cNvSpPr/>
              <p:nvPr/>
            </p:nvSpPr>
            <p:spPr>
              <a:xfrm>
                <a:off x="4056816" y="2125445"/>
                <a:ext cx="745689" cy="627015"/>
              </a:xfrm>
              <a:custGeom>
                <a:rect b="b" l="l" r="r" t="t"/>
                <a:pathLst>
                  <a:path extrusionOk="0" h="64112" w="89842">
                    <a:moveTo>
                      <a:pt x="19416" y="8720"/>
                    </a:moveTo>
                    <a:lnTo>
                      <a:pt x="19416" y="8720"/>
                    </a:lnTo>
                    <a:cubicBezTo>
                      <a:pt x="16514" y="10641"/>
                      <a:pt x="13775" y="12848"/>
                      <a:pt x="11241" y="15301"/>
                    </a:cubicBezTo>
                    <a:cubicBezTo>
                      <a:pt x="13571" y="12603"/>
                      <a:pt x="16310" y="10396"/>
                      <a:pt x="19416" y="8720"/>
                    </a:cubicBezTo>
                    <a:close/>
                    <a:moveTo>
                      <a:pt x="56621" y="1552"/>
                    </a:moveTo>
                    <a:cubicBezTo>
                      <a:pt x="56955" y="1552"/>
                      <a:pt x="57294" y="1650"/>
                      <a:pt x="57633" y="1690"/>
                    </a:cubicBezTo>
                    <a:cubicBezTo>
                      <a:pt x="60086" y="2058"/>
                      <a:pt x="62415" y="2712"/>
                      <a:pt x="64786" y="3284"/>
                    </a:cubicBezTo>
                    <a:cubicBezTo>
                      <a:pt x="69568" y="4428"/>
                      <a:pt x="73656" y="6758"/>
                      <a:pt x="77375" y="9783"/>
                    </a:cubicBezTo>
                    <a:cubicBezTo>
                      <a:pt x="80359" y="12194"/>
                      <a:pt x="82648" y="15178"/>
                      <a:pt x="84692" y="18448"/>
                    </a:cubicBezTo>
                    <a:cubicBezTo>
                      <a:pt x="86245" y="20941"/>
                      <a:pt x="87389" y="23639"/>
                      <a:pt x="88084" y="26459"/>
                    </a:cubicBezTo>
                    <a:lnTo>
                      <a:pt x="88084" y="26786"/>
                    </a:lnTo>
                    <a:cubicBezTo>
                      <a:pt x="88084" y="28789"/>
                      <a:pt x="87921" y="30792"/>
                      <a:pt x="87716" y="32795"/>
                    </a:cubicBezTo>
                    <a:cubicBezTo>
                      <a:pt x="87676" y="32999"/>
                      <a:pt x="87676" y="33204"/>
                      <a:pt x="87594" y="33408"/>
                    </a:cubicBezTo>
                    <a:cubicBezTo>
                      <a:pt x="87716" y="33694"/>
                      <a:pt x="87716" y="34062"/>
                      <a:pt x="87512" y="34307"/>
                    </a:cubicBezTo>
                    <a:cubicBezTo>
                      <a:pt x="87267" y="34716"/>
                      <a:pt x="87022" y="35166"/>
                      <a:pt x="86735" y="35697"/>
                    </a:cubicBezTo>
                    <a:lnTo>
                      <a:pt x="86735" y="34062"/>
                    </a:lnTo>
                    <a:cubicBezTo>
                      <a:pt x="88697" y="24171"/>
                      <a:pt x="82239" y="14851"/>
                      <a:pt x="73778" y="9865"/>
                    </a:cubicBezTo>
                    <a:cubicBezTo>
                      <a:pt x="68383" y="6717"/>
                      <a:pt x="62538" y="4510"/>
                      <a:pt x="56407" y="3325"/>
                    </a:cubicBezTo>
                    <a:lnTo>
                      <a:pt x="56407" y="3284"/>
                    </a:lnTo>
                    <a:cubicBezTo>
                      <a:pt x="56284" y="3284"/>
                      <a:pt x="56203" y="3243"/>
                      <a:pt x="56121" y="3243"/>
                    </a:cubicBezTo>
                    <a:cubicBezTo>
                      <a:pt x="55549" y="3120"/>
                      <a:pt x="54976" y="2998"/>
                      <a:pt x="54404" y="2916"/>
                    </a:cubicBezTo>
                    <a:cubicBezTo>
                      <a:pt x="54200" y="2793"/>
                      <a:pt x="53995" y="2712"/>
                      <a:pt x="53750" y="2671"/>
                    </a:cubicBezTo>
                    <a:cubicBezTo>
                      <a:pt x="52360" y="2507"/>
                      <a:pt x="51012" y="2344"/>
                      <a:pt x="49622" y="2139"/>
                    </a:cubicBezTo>
                    <a:cubicBezTo>
                      <a:pt x="50583" y="1984"/>
                      <a:pt x="51528" y="1811"/>
                      <a:pt x="52466" y="1811"/>
                    </a:cubicBezTo>
                    <a:cubicBezTo>
                      <a:pt x="53005" y="1811"/>
                      <a:pt x="53541" y="1868"/>
                      <a:pt x="54077" y="2017"/>
                    </a:cubicBezTo>
                    <a:cubicBezTo>
                      <a:pt x="54380" y="2118"/>
                      <a:pt x="54776" y="2250"/>
                      <a:pt x="55102" y="2250"/>
                    </a:cubicBezTo>
                    <a:cubicBezTo>
                      <a:pt x="55304" y="2250"/>
                      <a:pt x="55480" y="2199"/>
                      <a:pt x="55589" y="2058"/>
                    </a:cubicBezTo>
                    <a:cubicBezTo>
                      <a:pt x="55924" y="1660"/>
                      <a:pt x="56270" y="1552"/>
                      <a:pt x="56621" y="1552"/>
                    </a:cubicBezTo>
                    <a:close/>
                    <a:moveTo>
                      <a:pt x="86531" y="35043"/>
                    </a:moveTo>
                    <a:lnTo>
                      <a:pt x="86531" y="35043"/>
                    </a:lnTo>
                    <a:cubicBezTo>
                      <a:pt x="86490" y="35533"/>
                      <a:pt x="86408" y="35983"/>
                      <a:pt x="86327" y="36474"/>
                    </a:cubicBezTo>
                    <a:lnTo>
                      <a:pt x="85714" y="37495"/>
                    </a:lnTo>
                    <a:cubicBezTo>
                      <a:pt x="85836" y="37250"/>
                      <a:pt x="85918" y="37005"/>
                      <a:pt x="86041" y="36719"/>
                    </a:cubicBezTo>
                    <a:cubicBezTo>
                      <a:pt x="86245" y="36147"/>
                      <a:pt x="86368" y="35615"/>
                      <a:pt x="86531" y="35043"/>
                    </a:cubicBezTo>
                    <a:close/>
                    <a:moveTo>
                      <a:pt x="1668" y="41255"/>
                    </a:moveTo>
                    <a:cubicBezTo>
                      <a:pt x="1671" y="41269"/>
                      <a:pt x="1674" y="41283"/>
                      <a:pt x="1677" y="41297"/>
                    </a:cubicBezTo>
                    <a:lnTo>
                      <a:pt x="1677" y="41256"/>
                    </a:lnTo>
                    <a:cubicBezTo>
                      <a:pt x="1674" y="41256"/>
                      <a:pt x="1671" y="41255"/>
                      <a:pt x="1668" y="41255"/>
                    </a:cubicBezTo>
                    <a:close/>
                    <a:moveTo>
                      <a:pt x="1677" y="41297"/>
                    </a:moveTo>
                    <a:lnTo>
                      <a:pt x="1677" y="42605"/>
                    </a:lnTo>
                    <a:lnTo>
                      <a:pt x="1758" y="42605"/>
                    </a:lnTo>
                    <a:lnTo>
                      <a:pt x="1677" y="41297"/>
                    </a:lnTo>
                    <a:close/>
                    <a:moveTo>
                      <a:pt x="82280" y="44076"/>
                    </a:moveTo>
                    <a:lnTo>
                      <a:pt x="82280" y="44076"/>
                    </a:lnTo>
                    <a:cubicBezTo>
                      <a:pt x="82239" y="44240"/>
                      <a:pt x="82198" y="44403"/>
                      <a:pt x="82158" y="44567"/>
                    </a:cubicBezTo>
                    <a:cubicBezTo>
                      <a:pt x="82035" y="44730"/>
                      <a:pt x="81871" y="44853"/>
                      <a:pt x="81749" y="44975"/>
                    </a:cubicBezTo>
                    <a:lnTo>
                      <a:pt x="81095" y="45507"/>
                    </a:lnTo>
                    <a:cubicBezTo>
                      <a:pt x="81422" y="45098"/>
                      <a:pt x="81749" y="44689"/>
                      <a:pt x="82035" y="44281"/>
                    </a:cubicBezTo>
                    <a:lnTo>
                      <a:pt x="82280" y="44076"/>
                    </a:lnTo>
                    <a:close/>
                    <a:moveTo>
                      <a:pt x="43009" y="3180"/>
                    </a:moveTo>
                    <a:cubicBezTo>
                      <a:pt x="49664" y="3180"/>
                      <a:pt x="56292" y="4208"/>
                      <a:pt x="62661" y="6227"/>
                    </a:cubicBezTo>
                    <a:cubicBezTo>
                      <a:pt x="74351" y="9906"/>
                      <a:pt x="87185" y="18816"/>
                      <a:pt x="85795" y="32631"/>
                    </a:cubicBezTo>
                    <a:cubicBezTo>
                      <a:pt x="85346" y="37005"/>
                      <a:pt x="83220" y="41051"/>
                      <a:pt x="80441" y="44526"/>
                    </a:cubicBezTo>
                    <a:cubicBezTo>
                      <a:pt x="78765" y="46038"/>
                      <a:pt x="76967" y="47428"/>
                      <a:pt x="75086" y="48695"/>
                    </a:cubicBezTo>
                    <a:cubicBezTo>
                      <a:pt x="74473" y="48981"/>
                      <a:pt x="74065" y="49512"/>
                      <a:pt x="73860" y="50125"/>
                    </a:cubicBezTo>
                    <a:cubicBezTo>
                      <a:pt x="75086" y="49676"/>
                      <a:pt x="76231" y="48981"/>
                      <a:pt x="77212" y="48082"/>
                    </a:cubicBezTo>
                    <a:lnTo>
                      <a:pt x="77212" y="48082"/>
                    </a:lnTo>
                    <a:cubicBezTo>
                      <a:pt x="76517" y="48777"/>
                      <a:pt x="75822" y="49390"/>
                      <a:pt x="75168" y="50003"/>
                    </a:cubicBezTo>
                    <a:cubicBezTo>
                      <a:pt x="74596" y="50493"/>
                      <a:pt x="73983" y="50984"/>
                      <a:pt x="73411" y="51433"/>
                    </a:cubicBezTo>
                    <a:cubicBezTo>
                      <a:pt x="72675" y="51924"/>
                      <a:pt x="71980" y="52374"/>
                      <a:pt x="71244" y="52823"/>
                    </a:cubicBezTo>
                    <a:cubicBezTo>
                      <a:pt x="70999" y="52946"/>
                      <a:pt x="70631" y="53068"/>
                      <a:pt x="70631" y="53436"/>
                    </a:cubicBezTo>
                    <a:cubicBezTo>
                      <a:pt x="66871" y="55930"/>
                      <a:pt x="62865" y="57932"/>
                      <a:pt x="58614" y="59445"/>
                    </a:cubicBezTo>
                    <a:lnTo>
                      <a:pt x="58614" y="59486"/>
                    </a:lnTo>
                    <a:cubicBezTo>
                      <a:pt x="53053" y="61522"/>
                      <a:pt x="47116" y="62725"/>
                      <a:pt x="41212" y="62725"/>
                    </a:cubicBezTo>
                    <a:cubicBezTo>
                      <a:pt x="36095" y="62725"/>
                      <a:pt x="31003" y="61821"/>
                      <a:pt x="26201" y="59772"/>
                    </a:cubicBezTo>
                    <a:cubicBezTo>
                      <a:pt x="24893" y="59200"/>
                      <a:pt x="23585" y="58546"/>
                      <a:pt x="22359" y="57810"/>
                    </a:cubicBezTo>
                    <a:cubicBezTo>
                      <a:pt x="20806" y="57278"/>
                      <a:pt x="19293" y="56543"/>
                      <a:pt x="17904" y="55643"/>
                    </a:cubicBezTo>
                    <a:lnTo>
                      <a:pt x="17863" y="55643"/>
                    </a:lnTo>
                    <a:cubicBezTo>
                      <a:pt x="17985" y="55930"/>
                      <a:pt x="18026" y="56297"/>
                      <a:pt x="17945" y="56624"/>
                    </a:cubicBezTo>
                    <a:cubicBezTo>
                      <a:pt x="18435" y="56992"/>
                      <a:pt x="18926" y="57319"/>
                      <a:pt x="19457" y="57646"/>
                    </a:cubicBezTo>
                    <a:cubicBezTo>
                      <a:pt x="18231" y="57238"/>
                      <a:pt x="17086" y="56747"/>
                      <a:pt x="15942" y="56175"/>
                    </a:cubicBezTo>
                    <a:cubicBezTo>
                      <a:pt x="13489" y="54949"/>
                      <a:pt x="11323" y="53273"/>
                      <a:pt x="9484" y="51311"/>
                    </a:cubicBezTo>
                    <a:cubicBezTo>
                      <a:pt x="8380" y="50125"/>
                      <a:pt x="7440" y="48818"/>
                      <a:pt x="6663" y="47428"/>
                    </a:cubicBezTo>
                    <a:cubicBezTo>
                      <a:pt x="6541" y="47019"/>
                      <a:pt x="6377" y="46692"/>
                      <a:pt x="6091" y="46406"/>
                    </a:cubicBezTo>
                    <a:cubicBezTo>
                      <a:pt x="5887" y="45956"/>
                      <a:pt x="5682" y="45466"/>
                      <a:pt x="5478" y="45016"/>
                    </a:cubicBezTo>
                    <a:cubicBezTo>
                      <a:pt x="5274" y="43381"/>
                      <a:pt x="4701" y="41746"/>
                      <a:pt x="5233" y="40152"/>
                    </a:cubicBezTo>
                    <a:cubicBezTo>
                      <a:pt x="5151" y="39825"/>
                      <a:pt x="5069" y="39457"/>
                      <a:pt x="4988" y="39130"/>
                    </a:cubicBezTo>
                    <a:cubicBezTo>
                      <a:pt x="4988" y="39090"/>
                      <a:pt x="4988" y="39049"/>
                      <a:pt x="4988" y="39008"/>
                    </a:cubicBezTo>
                    <a:cubicBezTo>
                      <a:pt x="4783" y="37986"/>
                      <a:pt x="4742" y="36923"/>
                      <a:pt x="4783" y="35860"/>
                    </a:cubicBezTo>
                    <a:lnTo>
                      <a:pt x="4783" y="35615"/>
                    </a:lnTo>
                    <a:cubicBezTo>
                      <a:pt x="4824" y="35288"/>
                      <a:pt x="4865" y="35002"/>
                      <a:pt x="4906" y="34675"/>
                    </a:cubicBezTo>
                    <a:lnTo>
                      <a:pt x="4906" y="34553"/>
                    </a:lnTo>
                    <a:cubicBezTo>
                      <a:pt x="4947" y="34185"/>
                      <a:pt x="5028" y="33817"/>
                      <a:pt x="5110" y="33490"/>
                    </a:cubicBezTo>
                    <a:cubicBezTo>
                      <a:pt x="5274" y="32754"/>
                      <a:pt x="5519" y="32018"/>
                      <a:pt x="5764" y="31323"/>
                    </a:cubicBezTo>
                    <a:cubicBezTo>
                      <a:pt x="6050" y="29525"/>
                      <a:pt x="6541" y="27727"/>
                      <a:pt x="7276" y="26051"/>
                    </a:cubicBezTo>
                    <a:cubicBezTo>
                      <a:pt x="8012" y="24334"/>
                      <a:pt x="8952" y="22658"/>
                      <a:pt x="10097" y="21146"/>
                    </a:cubicBezTo>
                    <a:lnTo>
                      <a:pt x="10179" y="21023"/>
                    </a:lnTo>
                    <a:cubicBezTo>
                      <a:pt x="10342" y="20778"/>
                      <a:pt x="10546" y="20533"/>
                      <a:pt x="10751" y="20287"/>
                    </a:cubicBezTo>
                    <a:lnTo>
                      <a:pt x="10914" y="20042"/>
                    </a:lnTo>
                    <a:cubicBezTo>
                      <a:pt x="11119" y="19838"/>
                      <a:pt x="11282" y="19634"/>
                      <a:pt x="11446" y="19388"/>
                    </a:cubicBezTo>
                    <a:cubicBezTo>
                      <a:pt x="11527" y="19307"/>
                      <a:pt x="11609" y="19266"/>
                      <a:pt x="11650" y="19184"/>
                    </a:cubicBezTo>
                    <a:cubicBezTo>
                      <a:pt x="11895" y="18898"/>
                      <a:pt x="12181" y="18612"/>
                      <a:pt x="12386" y="18366"/>
                    </a:cubicBezTo>
                    <a:cubicBezTo>
                      <a:pt x="14470" y="16077"/>
                      <a:pt x="16882" y="14156"/>
                      <a:pt x="19539" y="12644"/>
                    </a:cubicBezTo>
                    <a:cubicBezTo>
                      <a:pt x="22155" y="10478"/>
                      <a:pt x="25016" y="8598"/>
                      <a:pt x="28040" y="6963"/>
                    </a:cubicBezTo>
                    <a:cubicBezTo>
                      <a:pt x="30779" y="5450"/>
                      <a:pt x="33681" y="4306"/>
                      <a:pt x="36706" y="3488"/>
                    </a:cubicBezTo>
                    <a:cubicBezTo>
                      <a:pt x="38805" y="3282"/>
                      <a:pt x="40908" y="3180"/>
                      <a:pt x="43009" y="3180"/>
                    </a:cubicBezTo>
                    <a:close/>
                    <a:moveTo>
                      <a:pt x="50575" y="0"/>
                    </a:moveTo>
                    <a:cubicBezTo>
                      <a:pt x="48864" y="0"/>
                      <a:pt x="47142" y="76"/>
                      <a:pt x="45412" y="218"/>
                    </a:cubicBezTo>
                    <a:cubicBezTo>
                      <a:pt x="43736" y="259"/>
                      <a:pt x="42060" y="504"/>
                      <a:pt x="40384" y="913"/>
                    </a:cubicBezTo>
                    <a:lnTo>
                      <a:pt x="39485" y="995"/>
                    </a:lnTo>
                    <a:cubicBezTo>
                      <a:pt x="38463" y="1077"/>
                      <a:pt x="37482" y="1322"/>
                      <a:pt x="36542" y="1731"/>
                    </a:cubicBezTo>
                    <a:cubicBezTo>
                      <a:pt x="36174" y="1731"/>
                      <a:pt x="35806" y="1853"/>
                      <a:pt x="35520" y="2058"/>
                    </a:cubicBezTo>
                    <a:lnTo>
                      <a:pt x="34866" y="2058"/>
                    </a:lnTo>
                    <a:cubicBezTo>
                      <a:pt x="34172" y="2180"/>
                      <a:pt x="33477" y="2385"/>
                      <a:pt x="32823" y="2630"/>
                    </a:cubicBezTo>
                    <a:lnTo>
                      <a:pt x="32659" y="2712"/>
                    </a:lnTo>
                    <a:cubicBezTo>
                      <a:pt x="32496" y="2753"/>
                      <a:pt x="32332" y="2793"/>
                      <a:pt x="32169" y="2834"/>
                    </a:cubicBezTo>
                    <a:cubicBezTo>
                      <a:pt x="32290" y="2899"/>
                      <a:pt x="32404" y="2922"/>
                      <a:pt x="32514" y="2922"/>
                    </a:cubicBezTo>
                    <a:cubicBezTo>
                      <a:pt x="32793" y="2922"/>
                      <a:pt x="33042" y="2772"/>
                      <a:pt x="33285" y="2772"/>
                    </a:cubicBezTo>
                    <a:cubicBezTo>
                      <a:pt x="33431" y="2772"/>
                      <a:pt x="33574" y="2826"/>
                      <a:pt x="33722" y="2998"/>
                    </a:cubicBezTo>
                    <a:cubicBezTo>
                      <a:pt x="32986" y="3120"/>
                      <a:pt x="32250" y="3243"/>
                      <a:pt x="31515" y="3407"/>
                    </a:cubicBezTo>
                    <a:cubicBezTo>
                      <a:pt x="31405" y="3385"/>
                      <a:pt x="31293" y="3374"/>
                      <a:pt x="31179" y="3374"/>
                    </a:cubicBezTo>
                    <a:cubicBezTo>
                      <a:pt x="30868" y="3374"/>
                      <a:pt x="30547" y="3450"/>
                      <a:pt x="30248" y="3570"/>
                    </a:cubicBezTo>
                    <a:cubicBezTo>
                      <a:pt x="30207" y="3568"/>
                      <a:pt x="30168" y="3567"/>
                      <a:pt x="30128" y="3567"/>
                    </a:cubicBezTo>
                    <a:cubicBezTo>
                      <a:pt x="29324" y="3567"/>
                      <a:pt x="28656" y="3951"/>
                      <a:pt x="27877" y="4224"/>
                    </a:cubicBezTo>
                    <a:lnTo>
                      <a:pt x="27305" y="4469"/>
                    </a:lnTo>
                    <a:cubicBezTo>
                      <a:pt x="26692" y="4674"/>
                      <a:pt x="26038" y="4837"/>
                      <a:pt x="25425" y="5082"/>
                    </a:cubicBezTo>
                    <a:cubicBezTo>
                      <a:pt x="18272" y="7494"/>
                      <a:pt x="12018" y="11704"/>
                      <a:pt x="8094" y="18244"/>
                    </a:cubicBezTo>
                    <a:cubicBezTo>
                      <a:pt x="7890" y="18612"/>
                      <a:pt x="7644" y="18980"/>
                      <a:pt x="7481" y="19347"/>
                    </a:cubicBezTo>
                    <a:cubicBezTo>
                      <a:pt x="6336" y="20696"/>
                      <a:pt x="5233" y="22127"/>
                      <a:pt x="4211" y="23598"/>
                    </a:cubicBezTo>
                    <a:cubicBezTo>
                      <a:pt x="4047" y="23803"/>
                      <a:pt x="3761" y="24211"/>
                      <a:pt x="3884" y="24252"/>
                    </a:cubicBezTo>
                    <a:cubicBezTo>
                      <a:pt x="5560" y="24498"/>
                      <a:pt x="4129" y="25315"/>
                      <a:pt x="4047" y="25560"/>
                    </a:cubicBezTo>
                    <a:cubicBezTo>
                      <a:pt x="3843" y="25969"/>
                      <a:pt x="3680" y="26419"/>
                      <a:pt x="3516" y="26827"/>
                    </a:cubicBezTo>
                    <a:cubicBezTo>
                      <a:pt x="3475" y="26950"/>
                      <a:pt x="3393" y="27073"/>
                      <a:pt x="3353" y="27195"/>
                    </a:cubicBezTo>
                    <a:cubicBezTo>
                      <a:pt x="3230" y="27481"/>
                      <a:pt x="3107" y="27808"/>
                      <a:pt x="3026" y="28094"/>
                    </a:cubicBezTo>
                    <a:lnTo>
                      <a:pt x="2862" y="28503"/>
                    </a:lnTo>
                    <a:cubicBezTo>
                      <a:pt x="2739" y="28830"/>
                      <a:pt x="2658" y="29116"/>
                      <a:pt x="2535" y="29443"/>
                    </a:cubicBezTo>
                    <a:lnTo>
                      <a:pt x="2412" y="29811"/>
                    </a:lnTo>
                    <a:cubicBezTo>
                      <a:pt x="2290" y="30220"/>
                      <a:pt x="2126" y="30669"/>
                      <a:pt x="2004" y="31119"/>
                    </a:cubicBezTo>
                    <a:cubicBezTo>
                      <a:pt x="1677" y="32223"/>
                      <a:pt x="1431" y="33367"/>
                      <a:pt x="1186" y="34512"/>
                    </a:cubicBezTo>
                    <a:cubicBezTo>
                      <a:pt x="737" y="36801"/>
                      <a:pt x="1" y="39090"/>
                      <a:pt x="491" y="41665"/>
                    </a:cubicBezTo>
                    <a:cubicBezTo>
                      <a:pt x="543" y="41067"/>
                      <a:pt x="680" y="40890"/>
                      <a:pt x="855" y="40890"/>
                    </a:cubicBezTo>
                    <a:cubicBezTo>
                      <a:pt x="1095" y="40890"/>
                      <a:pt x="1408" y="41224"/>
                      <a:pt x="1668" y="41255"/>
                    </a:cubicBezTo>
                    <a:lnTo>
                      <a:pt x="1668" y="41255"/>
                    </a:lnTo>
                    <a:cubicBezTo>
                      <a:pt x="1226" y="39225"/>
                      <a:pt x="1150" y="37196"/>
                      <a:pt x="1881" y="35206"/>
                    </a:cubicBezTo>
                    <a:lnTo>
                      <a:pt x="1840" y="35206"/>
                    </a:lnTo>
                    <a:cubicBezTo>
                      <a:pt x="1922" y="34961"/>
                      <a:pt x="2004" y="34757"/>
                      <a:pt x="2126" y="34512"/>
                    </a:cubicBezTo>
                    <a:cubicBezTo>
                      <a:pt x="2331" y="35656"/>
                      <a:pt x="2412" y="36801"/>
                      <a:pt x="2331" y="37945"/>
                    </a:cubicBezTo>
                    <a:cubicBezTo>
                      <a:pt x="2249" y="39212"/>
                      <a:pt x="2535" y="40438"/>
                      <a:pt x="3230" y="41501"/>
                    </a:cubicBezTo>
                    <a:cubicBezTo>
                      <a:pt x="3843" y="44975"/>
                      <a:pt x="5601" y="48327"/>
                      <a:pt x="7603" y="51025"/>
                    </a:cubicBezTo>
                    <a:cubicBezTo>
                      <a:pt x="11200" y="55766"/>
                      <a:pt x="17536" y="59322"/>
                      <a:pt x="23422" y="60221"/>
                    </a:cubicBezTo>
                    <a:cubicBezTo>
                      <a:pt x="23446" y="60233"/>
                      <a:pt x="23470" y="60238"/>
                      <a:pt x="23494" y="60238"/>
                    </a:cubicBezTo>
                    <a:cubicBezTo>
                      <a:pt x="23551" y="60238"/>
                      <a:pt x="23609" y="60209"/>
                      <a:pt x="23667" y="60180"/>
                    </a:cubicBezTo>
                    <a:cubicBezTo>
                      <a:pt x="24689" y="60671"/>
                      <a:pt x="25711" y="61161"/>
                      <a:pt x="26732" y="61570"/>
                    </a:cubicBezTo>
                    <a:cubicBezTo>
                      <a:pt x="31145" y="63348"/>
                      <a:pt x="35815" y="64112"/>
                      <a:pt x="40520" y="64112"/>
                    </a:cubicBezTo>
                    <a:cubicBezTo>
                      <a:pt x="47497" y="64112"/>
                      <a:pt x="54548" y="62433"/>
                      <a:pt x="60944" y="59894"/>
                    </a:cubicBezTo>
                    <a:cubicBezTo>
                      <a:pt x="67157" y="57442"/>
                      <a:pt x="72838" y="53845"/>
                      <a:pt x="77702" y="49226"/>
                    </a:cubicBezTo>
                    <a:cubicBezTo>
                      <a:pt x="78438" y="48654"/>
                      <a:pt x="79174" y="48082"/>
                      <a:pt x="79950" y="47510"/>
                    </a:cubicBezTo>
                    <a:lnTo>
                      <a:pt x="79950" y="47510"/>
                    </a:lnTo>
                    <a:lnTo>
                      <a:pt x="78561" y="49063"/>
                    </a:lnTo>
                    <a:cubicBezTo>
                      <a:pt x="79787" y="48164"/>
                      <a:pt x="80890" y="47142"/>
                      <a:pt x="81912" y="45997"/>
                    </a:cubicBezTo>
                    <a:lnTo>
                      <a:pt x="82198" y="45752"/>
                    </a:lnTo>
                    <a:lnTo>
                      <a:pt x="82198" y="45752"/>
                    </a:lnTo>
                    <a:cubicBezTo>
                      <a:pt x="82444" y="46447"/>
                      <a:pt x="81749" y="46733"/>
                      <a:pt x="82117" y="47510"/>
                    </a:cubicBezTo>
                    <a:cubicBezTo>
                      <a:pt x="84692" y="43749"/>
                      <a:pt x="86695" y="39825"/>
                      <a:pt x="89024" y="36065"/>
                    </a:cubicBezTo>
                    <a:lnTo>
                      <a:pt x="89065" y="36187"/>
                    </a:lnTo>
                    <a:cubicBezTo>
                      <a:pt x="89065" y="36433"/>
                      <a:pt x="89024" y="36678"/>
                      <a:pt x="88984" y="36964"/>
                    </a:cubicBezTo>
                    <a:cubicBezTo>
                      <a:pt x="89024" y="37741"/>
                      <a:pt x="88943" y="38558"/>
                      <a:pt x="88738" y="39294"/>
                    </a:cubicBezTo>
                    <a:cubicBezTo>
                      <a:pt x="88534" y="39907"/>
                      <a:pt x="88330" y="40520"/>
                      <a:pt x="88207" y="41133"/>
                    </a:cubicBezTo>
                    <a:lnTo>
                      <a:pt x="88616" y="41215"/>
                    </a:lnTo>
                    <a:cubicBezTo>
                      <a:pt x="88738" y="40929"/>
                      <a:pt x="88861" y="40684"/>
                      <a:pt x="88943" y="40397"/>
                    </a:cubicBezTo>
                    <a:lnTo>
                      <a:pt x="88943" y="40397"/>
                    </a:lnTo>
                    <a:cubicBezTo>
                      <a:pt x="88738" y="41297"/>
                      <a:pt x="88493" y="42196"/>
                      <a:pt x="88248" y="43136"/>
                    </a:cubicBezTo>
                    <a:cubicBezTo>
                      <a:pt x="89270" y="41992"/>
                      <a:pt x="89842" y="40479"/>
                      <a:pt x="89801" y="38967"/>
                    </a:cubicBezTo>
                    <a:cubicBezTo>
                      <a:pt x="89597" y="35288"/>
                      <a:pt x="89638" y="31610"/>
                      <a:pt x="89392" y="27972"/>
                    </a:cubicBezTo>
                    <a:cubicBezTo>
                      <a:pt x="89311" y="26623"/>
                      <a:pt x="89065" y="25315"/>
                      <a:pt x="88657" y="24007"/>
                    </a:cubicBezTo>
                    <a:cubicBezTo>
                      <a:pt x="88411" y="23271"/>
                      <a:pt x="88166" y="22576"/>
                      <a:pt x="87880" y="21882"/>
                    </a:cubicBezTo>
                    <a:cubicBezTo>
                      <a:pt x="86981" y="19756"/>
                      <a:pt x="85836" y="17753"/>
                      <a:pt x="84487" y="15873"/>
                    </a:cubicBezTo>
                    <a:cubicBezTo>
                      <a:pt x="80809" y="10559"/>
                      <a:pt x="75740" y="6390"/>
                      <a:pt x="69855" y="3856"/>
                    </a:cubicBezTo>
                    <a:cubicBezTo>
                      <a:pt x="63652" y="1128"/>
                      <a:pt x="57191" y="0"/>
                      <a:pt x="50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0" name="Google Shape;1970;p56"/>
          <p:cNvGrpSpPr/>
          <p:nvPr/>
        </p:nvGrpSpPr>
        <p:grpSpPr>
          <a:xfrm>
            <a:off x="5590365" y="1562180"/>
            <a:ext cx="689289" cy="603816"/>
            <a:chOff x="5791630" y="1686742"/>
            <a:chExt cx="689289" cy="603816"/>
          </a:xfrm>
        </p:grpSpPr>
        <p:sp>
          <p:nvSpPr>
            <p:cNvPr id="1971" name="Google Shape;1971;p56"/>
            <p:cNvSpPr/>
            <p:nvPr/>
          </p:nvSpPr>
          <p:spPr>
            <a:xfrm>
              <a:off x="5791630" y="1686742"/>
              <a:ext cx="689289" cy="603816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972" name="Google Shape;1972;p56"/>
            <p:cNvSpPr/>
            <p:nvPr/>
          </p:nvSpPr>
          <p:spPr>
            <a:xfrm>
              <a:off x="5817971" y="1708843"/>
              <a:ext cx="636605" cy="5595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3" name="Google Shape;1973;p56"/>
          <p:cNvSpPr txBox="1"/>
          <p:nvPr/>
        </p:nvSpPr>
        <p:spPr>
          <a:xfrm>
            <a:off x="5590360" y="1641038"/>
            <a:ext cx="689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A1533"/>
                </a:solidFill>
                <a:latin typeface="Neucha"/>
                <a:ea typeface="Neucha"/>
                <a:cs typeface="Neucha"/>
                <a:sym typeface="Neucha"/>
              </a:rPr>
              <a:t>01</a:t>
            </a:r>
            <a:endParaRPr b="1" sz="3000">
              <a:solidFill>
                <a:srgbClr val="0A1533"/>
              </a:solidFill>
              <a:latin typeface="Neucha"/>
              <a:ea typeface="Neucha"/>
              <a:cs typeface="Neucha"/>
              <a:sym typeface="Neucha"/>
            </a:endParaRPr>
          </a:p>
        </p:txBody>
      </p:sp>
      <p:grpSp>
        <p:nvGrpSpPr>
          <p:cNvPr id="1974" name="Google Shape;1974;p56"/>
          <p:cNvGrpSpPr/>
          <p:nvPr/>
        </p:nvGrpSpPr>
        <p:grpSpPr>
          <a:xfrm>
            <a:off x="5590365" y="2531744"/>
            <a:ext cx="689289" cy="603816"/>
            <a:chOff x="2768600" y="1372700"/>
            <a:chExt cx="794203" cy="627015"/>
          </a:xfrm>
        </p:grpSpPr>
        <p:sp>
          <p:nvSpPr>
            <p:cNvPr id="1975" name="Google Shape;1975;p56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976" name="Google Shape;1976;p56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7" name="Google Shape;1977;p56"/>
          <p:cNvSpPr txBox="1"/>
          <p:nvPr/>
        </p:nvSpPr>
        <p:spPr>
          <a:xfrm>
            <a:off x="5590360" y="2610750"/>
            <a:ext cx="689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A1533"/>
                </a:solidFill>
                <a:latin typeface="Neucha"/>
                <a:ea typeface="Neucha"/>
                <a:cs typeface="Neucha"/>
                <a:sym typeface="Neucha"/>
              </a:rPr>
              <a:t>02</a:t>
            </a:r>
            <a:endParaRPr b="1" sz="3000">
              <a:solidFill>
                <a:srgbClr val="0A1533"/>
              </a:solidFill>
              <a:latin typeface="Neucha"/>
              <a:ea typeface="Neucha"/>
              <a:cs typeface="Neucha"/>
              <a:sym typeface="Neucha"/>
            </a:endParaRPr>
          </a:p>
        </p:txBody>
      </p:sp>
      <p:grpSp>
        <p:nvGrpSpPr>
          <p:cNvPr id="1978" name="Google Shape;1978;p56"/>
          <p:cNvGrpSpPr/>
          <p:nvPr/>
        </p:nvGrpSpPr>
        <p:grpSpPr>
          <a:xfrm>
            <a:off x="5590365" y="3501592"/>
            <a:ext cx="689289" cy="603816"/>
            <a:chOff x="2768600" y="1372700"/>
            <a:chExt cx="794203" cy="627015"/>
          </a:xfrm>
        </p:grpSpPr>
        <p:sp>
          <p:nvSpPr>
            <p:cNvPr id="1979" name="Google Shape;1979;p56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980" name="Google Shape;1980;p56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1" name="Google Shape;1981;p56"/>
          <p:cNvSpPr txBox="1"/>
          <p:nvPr/>
        </p:nvSpPr>
        <p:spPr>
          <a:xfrm>
            <a:off x="5590360" y="3580462"/>
            <a:ext cx="689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A1533"/>
                </a:solidFill>
                <a:latin typeface="Neucha"/>
                <a:ea typeface="Neucha"/>
                <a:cs typeface="Neucha"/>
                <a:sym typeface="Neucha"/>
              </a:rPr>
              <a:t>03</a:t>
            </a:r>
            <a:endParaRPr b="1" sz="3000">
              <a:solidFill>
                <a:srgbClr val="0A1533"/>
              </a:solidFill>
              <a:latin typeface="Neucha"/>
              <a:ea typeface="Neucha"/>
              <a:cs typeface="Neucha"/>
              <a:sym typeface="Neucha"/>
            </a:endParaRPr>
          </a:p>
        </p:txBody>
      </p:sp>
      <p:pic>
        <p:nvPicPr>
          <p:cNvPr id="1982" name="Google Shape;198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775" y="1677625"/>
            <a:ext cx="4546301" cy="2312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57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pic>
        <p:nvPicPr>
          <p:cNvPr id="1988" name="Google Shape;198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550" y="2412300"/>
            <a:ext cx="2311600" cy="24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9" name="Google Shape;1989;p57"/>
          <p:cNvSpPr txBox="1"/>
          <p:nvPr/>
        </p:nvSpPr>
        <p:spPr>
          <a:xfrm>
            <a:off x="1241550" y="1358875"/>
            <a:ext cx="26244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Negative Heart Disease Count: (276603)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Positive Heart Disease Count: (26220)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90" name="Google Shape;199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2725" y="2412300"/>
            <a:ext cx="226695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1" name="Google Shape;1991;p57"/>
          <p:cNvSpPr txBox="1"/>
          <p:nvPr/>
        </p:nvSpPr>
        <p:spPr>
          <a:xfrm>
            <a:off x="5772850" y="1358875"/>
            <a:ext cx="25467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Negative Heart Disease Count: (52440)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Positive Heart Disease Count: (26220)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992" name="Google Shape;1992;p57"/>
          <p:cNvCxnSpPr>
            <a:stCxn id="1989" idx="3"/>
          </p:cNvCxnSpPr>
          <p:nvPr/>
        </p:nvCxnSpPr>
        <p:spPr>
          <a:xfrm flipH="1" rot="10800000">
            <a:off x="3865950" y="2058925"/>
            <a:ext cx="1716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3" name="Google Shape;1993;p57"/>
          <p:cNvSpPr txBox="1"/>
          <p:nvPr/>
        </p:nvSpPr>
        <p:spPr>
          <a:xfrm>
            <a:off x="3670950" y="1986375"/>
            <a:ext cx="183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Condensed"/>
                <a:ea typeface="Roboto Condensed"/>
                <a:cs typeface="Roboto Condensed"/>
                <a:sym typeface="Roboto Condensed"/>
              </a:rPr>
              <a:t>Random Under-Sampling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58"/>
          <p:cNvSpPr txBox="1"/>
          <p:nvPr>
            <p:ph type="ctrTitle"/>
          </p:nvPr>
        </p:nvSpPr>
        <p:spPr>
          <a:xfrm>
            <a:off x="2377500" y="194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1999" name="Google Shape;1999;p58"/>
          <p:cNvSpPr txBox="1"/>
          <p:nvPr/>
        </p:nvSpPr>
        <p:spPr>
          <a:xfrm>
            <a:off x="2689075" y="865075"/>
            <a:ext cx="392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A Confusion Matrix compares the predicted values from a model against the actual values.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00" name="Google Shape;2000;p58"/>
          <p:cNvSpPr txBox="1"/>
          <p:nvPr>
            <p:ph type="ctrTitle"/>
          </p:nvPr>
        </p:nvSpPr>
        <p:spPr>
          <a:xfrm>
            <a:off x="2377500" y="1251875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</p:txBody>
      </p:sp>
      <p:sp>
        <p:nvSpPr>
          <p:cNvPr id="2001" name="Google Shape;2001;p58"/>
          <p:cNvSpPr txBox="1"/>
          <p:nvPr/>
        </p:nvSpPr>
        <p:spPr>
          <a:xfrm>
            <a:off x="1596000" y="1892075"/>
            <a:ext cx="7548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Accuracy = TP + TN / (TP + TN + FP + FN)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Is the percentage of correct predictions.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Precision = TP / (TP + FP)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Is the percentage of positive predictions that are correct.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Recall/Sensitivity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Recall = TP / (TP + FN)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Is the percentage of actual positive results that are predicted correctly. Sometimes it is called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the True Positive Rate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F1 Score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Harmonic mean, balances Precision and Sensitivity.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F1 = 2(Precision * Sensitivity) / (Precision + Sensitivity)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8" name="Google Shape;1708;p32"/>
          <p:cNvGrpSpPr/>
          <p:nvPr/>
        </p:nvGrpSpPr>
        <p:grpSpPr>
          <a:xfrm>
            <a:off x="4095158" y="1452683"/>
            <a:ext cx="953679" cy="953690"/>
            <a:chOff x="2768600" y="1372700"/>
            <a:chExt cx="794203" cy="627015"/>
          </a:xfrm>
        </p:grpSpPr>
        <p:sp>
          <p:nvSpPr>
            <p:cNvPr id="1709" name="Google Shape;1709;p32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1" name="Google Shape;1711;p32"/>
          <p:cNvSpPr txBox="1"/>
          <p:nvPr>
            <p:ph idx="2" type="title"/>
          </p:nvPr>
        </p:nvSpPr>
        <p:spPr>
          <a:xfrm>
            <a:off x="3963000" y="1558320"/>
            <a:ext cx="12180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12" name="Google Shape;1712;p32"/>
          <p:cNvSpPr txBox="1"/>
          <p:nvPr>
            <p:ph type="ctrTitle"/>
          </p:nvPr>
        </p:nvSpPr>
        <p:spPr>
          <a:xfrm>
            <a:off x="2220750" y="2632650"/>
            <a:ext cx="4702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Cleanup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59"/>
          <p:cNvSpPr txBox="1"/>
          <p:nvPr>
            <p:ph type="ctrTitle"/>
          </p:nvPr>
        </p:nvSpPr>
        <p:spPr>
          <a:xfrm>
            <a:off x="2377500" y="422850"/>
            <a:ext cx="5233800" cy="13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 Confusion Matrices</a:t>
            </a:r>
            <a:endParaRPr/>
          </a:p>
        </p:txBody>
      </p:sp>
      <p:pic>
        <p:nvPicPr>
          <p:cNvPr id="2007" name="Google Shape;200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25" y="1982975"/>
            <a:ext cx="3004750" cy="246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8" name="Google Shape;200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375" y="1982980"/>
            <a:ext cx="3004750" cy="2461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9" name="Google Shape;2009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8023" y="1947287"/>
            <a:ext cx="2961804" cy="24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60"/>
          <p:cNvSpPr txBox="1"/>
          <p:nvPr>
            <p:ph type="ctrTitle"/>
          </p:nvPr>
        </p:nvSpPr>
        <p:spPr>
          <a:xfrm>
            <a:off x="2377500" y="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Comparisons</a:t>
            </a:r>
            <a:endParaRPr/>
          </a:p>
        </p:txBody>
      </p:sp>
      <p:sp>
        <p:nvSpPr>
          <p:cNvPr id="2015" name="Google Shape;2015;p60"/>
          <p:cNvSpPr txBox="1"/>
          <p:nvPr/>
        </p:nvSpPr>
        <p:spPr>
          <a:xfrm>
            <a:off x="96750" y="969663"/>
            <a:ext cx="35409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          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  precision    recall  f1-score   support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   Negative       0.81      0.83      0.82     13123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   Positive       0.64      0.60      0.62      6542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   accuracy                           0.75     19665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  macro avg       0.72      0.72      0.72     19665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weighted avg       0.75      0.75      0.75     19665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16" name="Google Shape;2016;p60"/>
          <p:cNvSpPr txBox="1"/>
          <p:nvPr/>
        </p:nvSpPr>
        <p:spPr>
          <a:xfrm>
            <a:off x="167250" y="640188"/>
            <a:ext cx="33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RandomForestClassifier classification report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17" name="Google Shape;2017;p60"/>
          <p:cNvSpPr txBox="1"/>
          <p:nvPr/>
        </p:nvSpPr>
        <p:spPr>
          <a:xfrm>
            <a:off x="5897550" y="640200"/>
            <a:ext cx="31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 ExtraTreesclassifier classification report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18" name="Google Shape;2018;p60"/>
          <p:cNvSpPr txBox="1"/>
          <p:nvPr/>
        </p:nvSpPr>
        <p:spPr>
          <a:xfrm>
            <a:off x="5656100" y="1040400"/>
            <a:ext cx="33999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            precision    recall  f1-score   support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   Negative       0.80      0.81      0.81     13123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   Positive       0.61      0.59      0.60      6542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   accuracy                           0.74     19665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  macro avg       0.71      0.70      0.70     19665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weighted avg       0.74      0.74      0.74     1966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19" name="Google Shape;2019;p60"/>
          <p:cNvSpPr/>
          <p:nvPr/>
        </p:nvSpPr>
        <p:spPr>
          <a:xfrm>
            <a:off x="2575875" y="3228300"/>
            <a:ext cx="3728400" cy="185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20" name="Google Shape;2020;p60"/>
          <p:cNvSpPr txBox="1"/>
          <p:nvPr/>
        </p:nvSpPr>
        <p:spPr>
          <a:xfrm>
            <a:off x="2515800" y="3186100"/>
            <a:ext cx="41124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            precision    recall  f1-score   support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   Negative       0.80      0.88      0.84     13123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   Positive       0.70      0.57      0.62      6542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   accuracy                           0.77     19665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  macro avg       0.75      0.72      0.73     19665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weighted avg       0.77      0.77      0.77     19665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21" name="Google Shape;2021;p60"/>
          <p:cNvSpPr txBox="1"/>
          <p:nvPr/>
        </p:nvSpPr>
        <p:spPr>
          <a:xfrm>
            <a:off x="3051950" y="2828100"/>
            <a:ext cx="31989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AdaBoostClassifier classification report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22" name="Google Shape;2022;p60"/>
          <p:cNvSpPr txBox="1"/>
          <p:nvPr/>
        </p:nvSpPr>
        <p:spPr>
          <a:xfrm>
            <a:off x="7517400" y="120000"/>
            <a:ext cx="4866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23" name="Google Shape;2023;p60"/>
          <p:cNvSpPr txBox="1"/>
          <p:nvPr/>
        </p:nvSpPr>
        <p:spPr>
          <a:xfrm>
            <a:off x="8004000" y="120000"/>
            <a:ext cx="11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Winner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24" name="Google Shape;2024;p60"/>
          <p:cNvSpPr txBox="1"/>
          <p:nvPr/>
        </p:nvSpPr>
        <p:spPr>
          <a:xfrm>
            <a:off x="3481625" y="4206675"/>
            <a:ext cx="5433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0.77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9" name="Google Shape;202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125" y="2134550"/>
            <a:ext cx="4630101" cy="2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0" name="Google Shape;2030;p61"/>
          <p:cNvSpPr txBox="1"/>
          <p:nvPr>
            <p:ph type="ctrTitle"/>
          </p:nvPr>
        </p:nvSpPr>
        <p:spPr>
          <a:xfrm>
            <a:off x="1589325" y="161325"/>
            <a:ext cx="6411000" cy="31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Can we identify which variables has the most influence on the development of heart disease?</a:t>
            </a:r>
            <a:endParaRPr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5" name="Google Shape;2035;p62"/>
          <p:cNvGrpSpPr/>
          <p:nvPr/>
        </p:nvGrpSpPr>
        <p:grpSpPr>
          <a:xfrm>
            <a:off x="4095158" y="1452683"/>
            <a:ext cx="953679" cy="953690"/>
            <a:chOff x="2768600" y="1372700"/>
            <a:chExt cx="794203" cy="627015"/>
          </a:xfrm>
        </p:grpSpPr>
        <p:sp>
          <p:nvSpPr>
            <p:cNvPr id="2036" name="Google Shape;2036;p62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2037" name="Google Shape;2037;p62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8" name="Google Shape;2038;p62"/>
          <p:cNvSpPr txBox="1"/>
          <p:nvPr>
            <p:ph idx="2" type="title"/>
          </p:nvPr>
        </p:nvSpPr>
        <p:spPr>
          <a:xfrm>
            <a:off x="3963000" y="1558320"/>
            <a:ext cx="12180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39" name="Google Shape;2039;p62"/>
          <p:cNvSpPr txBox="1"/>
          <p:nvPr>
            <p:ph type="ctrTitle"/>
          </p:nvPr>
        </p:nvSpPr>
        <p:spPr>
          <a:xfrm>
            <a:off x="2220750" y="3013650"/>
            <a:ext cx="4702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&amp; Future Considerations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63"/>
          <p:cNvSpPr txBox="1"/>
          <p:nvPr>
            <p:ph idx="6" type="ctrTitle"/>
          </p:nvPr>
        </p:nvSpPr>
        <p:spPr>
          <a:xfrm>
            <a:off x="720000" y="2704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Future Considerations</a:t>
            </a:r>
            <a:endParaRPr/>
          </a:p>
        </p:txBody>
      </p:sp>
      <p:sp>
        <p:nvSpPr>
          <p:cNvPr id="2045" name="Google Shape;2045;p63"/>
          <p:cNvSpPr txBox="1"/>
          <p:nvPr>
            <p:ph idx="1" type="subTitle"/>
          </p:nvPr>
        </p:nvSpPr>
        <p:spPr>
          <a:xfrm>
            <a:off x="163825" y="1533025"/>
            <a:ext cx="5859300" cy="32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Huge dataset so analysis would take a long time to load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Limitation: disparity between those who have heart disease and those who do not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NIH should focus on funding sleep, strokes, weight, and substance use, racial disparities, and mental health research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NIH should also hold webinars and conferences to have open discussions on how to implement lifestyle changes </a:t>
            </a:r>
            <a:endParaRPr sz="1700"/>
          </a:p>
        </p:txBody>
      </p:sp>
      <p:grpSp>
        <p:nvGrpSpPr>
          <p:cNvPr id="2046" name="Google Shape;2046;p63"/>
          <p:cNvGrpSpPr/>
          <p:nvPr/>
        </p:nvGrpSpPr>
        <p:grpSpPr>
          <a:xfrm rot="373997">
            <a:off x="6105090" y="1863314"/>
            <a:ext cx="1146416" cy="1572456"/>
            <a:chOff x="4590425" y="3427675"/>
            <a:chExt cx="214500" cy="294225"/>
          </a:xfrm>
        </p:grpSpPr>
        <p:sp>
          <p:nvSpPr>
            <p:cNvPr id="2047" name="Google Shape;2047;p63"/>
            <p:cNvSpPr/>
            <p:nvPr/>
          </p:nvSpPr>
          <p:spPr>
            <a:xfrm>
              <a:off x="4677000" y="3443900"/>
              <a:ext cx="11850" cy="14200"/>
            </a:xfrm>
            <a:custGeom>
              <a:rect b="b" l="l" r="r" t="t"/>
              <a:pathLst>
                <a:path extrusionOk="0" h="568" w="474">
                  <a:moveTo>
                    <a:pt x="315" y="1"/>
                  </a:moveTo>
                  <a:cubicBezTo>
                    <a:pt x="290" y="1"/>
                    <a:pt x="264" y="8"/>
                    <a:pt x="241" y="24"/>
                  </a:cubicBezTo>
                  <a:cubicBezTo>
                    <a:pt x="125" y="116"/>
                    <a:pt x="43" y="302"/>
                    <a:pt x="8" y="430"/>
                  </a:cubicBezTo>
                  <a:cubicBezTo>
                    <a:pt x="0" y="505"/>
                    <a:pt x="57" y="567"/>
                    <a:pt x="120" y="567"/>
                  </a:cubicBezTo>
                  <a:cubicBezTo>
                    <a:pt x="145" y="567"/>
                    <a:pt x="171" y="558"/>
                    <a:pt x="194" y="534"/>
                  </a:cubicBezTo>
                  <a:cubicBezTo>
                    <a:pt x="252" y="476"/>
                    <a:pt x="299" y="383"/>
                    <a:pt x="357" y="314"/>
                  </a:cubicBezTo>
                  <a:cubicBezTo>
                    <a:pt x="392" y="267"/>
                    <a:pt x="415" y="209"/>
                    <a:pt x="438" y="151"/>
                  </a:cubicBezTo>
                  <a:cubicBezTo>
                    <a:pt x="474" y="80"/>
                    <a:pt x="399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3"/>
            <p:cNvSpPr/>
            <p:nvPr/>
          </p:nvSpPr>
          <p:spPr>
            <a:xfrm>
              <a:off x="4701575" y="3434675"/>
              <a:ext cx="23525" cy="23025"/>
            </a:xfrm>
            <a:custGeom>
              <a:rect b="b" l="l" r="r" t="t"/>
              <a:pathLst>
                <a:path extrusionOk="0" h="921" w="941">
                  <a:moveTo>
                    <a:pt x="741" y="0"/>
                  </a:moveTo>
                  <a:cubicBezTo>
                    <a:pt x="562" y="0"/>
                    <a:pt x="390" y="122"/>
                    <a:pt x="279" y="253"/>
                  </a:cubicBezTo>
                  <a:cubicBezTo>
                    <a:pt x="128" y="404"/>
                    <a:pt x="1" y="625"/>
                    <a:pt x="24" y="845"/>
                  </a:cubicBezTo>
                  <a:cubicBezTo>
                    <a:pt x="31" y="887"/>
                    <a:pt x="84" y="921"/>
                    <a:pt x="127" y="921"/>
                  </a:cubicBezTo>
                  <a:cubicBezTo>
                    <a:pt x="157" y="921"/>
                    <a:pt x="182" y="906"/>
                    <a:pt x="186" y="869"/>
                  </a:cubicBezTo>
                  <a:cubicBezTo>
                    <a:pt x="233" y="741"/>
                    <a:pt x="326" y="613"/>
                    <a:pt x="419" y="509"/>
                  </a:cubicBezTo>
                  <a:cubicBezTo>
                    <a:pt x="465" y="451"/>
                    <a:pt x="523" y="404"/>
                    <a:pt x="581" y="369"/>
                  </a:cubicBezTo>
                  <a:cubicBezTo>
                    <a:pt x="651" y="323"/>
                    <a:pt x="732" y="311"/>
                    <a:pt x="813" y="276"/>
                  </a:cubicBezTo>
                  <a:cubicBezTo>
                    <a:pt x="941" y="230"/>
                    <a:pt x="941" y="56"/>
                    <a:pt x="825" y="9"/>
                  </a:cubicBezTo>
                  <a:cubicBezTo>
                    <a:pt x="797" y="3"/>
                    <a:pt x="769" y="0"/>
                    <a:pt x="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3"/>
            <p:cNvSpPr/>
            <p:nvPr/>
          </p:nvSpPr>
          <p:spPr>
            <a:xfrm>
              <a:off x="4626875" y="3465350"/>
              <a:ext cx="66600" cy="97750"/>
            </a:xfrm>
            <a:custGeom>
              <a:rect b="b" l="l" r="r" t="t"/>
              <a:pathLst>
                <a:path extrusionOk="0" h="3910" w="2664">
                  <a:moveTo>
                    <a:pt x="2523" y="1"/>
                  </a:moveTo>
                  <a:cubicBezTo>
                    <a:pt x="2496" y="1"/>
                    <a:pt x="2469" y="13"/>
                    <a:pt x="2455" y="36"/>
                  </a:cubicBezTo>
                  <a:cubicBezTo>
                    <a:pt x="1642" y="1197"/>
                    <a:pt x="736" y="2428"/>
                    <a:pt x="75" y="3670"/>
                  </a:cubicBezTo>
                  <a:cubicBezTo>
                    <a:pt x="1" y="3810"/>
                    <a:pt x="125" y="3909"/>
                    <a:pt x="250" y="3909"/>
                  </a:cubicBezTo>
                  <a:cubicBezTo>
                    <a:pt x="300" y="3909"/>
                    <a:pt x="351" y="3893"/>
                    <a:pt x="388" y="3856"/>
                  </a:cubicBezTo>
                  <a:cubicBezTo>
                    <a:pt x="922" y="3275"/>
                    <a:pt x="1328" y="2544"/>
                    <a:pt x="1735" y="1882"/>
                  </a:cubicBezTo>
                  <a:cubicBezTo>
                    <a:pt x="2071" y="1360"/>
                    <a:pt x="2664" y="733"/>
                    <a:pt x="2606" y="83"/>
                  </a:cubicBezTo>
                  <a:cubicBezTo>
                    <a:pt x="2606" y="27"/>
                    <a:pt x="2564" y="1"/>
                    <a:pt x="25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3"/>
            <p:cNvSpPr/>
            <p:nvPr/>
          </p:nvSpPr>
          <p:spPr>
            <a:xfrm>
              <a:off x="4609475" y="3552050"/>
              <a:ext cx="12025" cy="15800"/>
            </a:xfrm>
            <a:custGeom>
              <a:rect b="b" l="l" r="r" t="t"/>
              <a:pathLst>
                <a:path extrusionOk="0" h="632" w="481">
                  <a:moveTo>
                    <a:pt x="355" y="1"/>
                  </a:moveTo>
                  <a:cubicBezTo>
                    <a:pt x="341" y="1"/>
                    <a:pt x="328" y="7"/>
                    <a:pt x="318" y="16"/>
                  </a:cubicBezTo>
                  <a:cubicBezTo>
                    <a:pt x="190" y="167"/>
                    <a:pt x="28" y="283"/>
                    <a:pt x="16" y="504"/>
                  </a:cubicBezTo>
                  <a:cubicBezTo>
                    <a:pt x="1" y="580"/>
                    <a:pt x="71" y="631"/>
                    <a:pt x="143" y="631"/>
                  </a:cubicBezTo>
                  <a:cubicBezTo>
                    <a:pt x="181" y="631"/>
                    <a:pt x="220" y="617"/>
                    <a:pt x="248" y="585"/>
                  </a:cubicBezTo>
                  <a:cubicBezTo>
                    <a:pt x="376" y="446"/>
                    <a:pt x="480" y="237"/>
                    <a:pt x="399" y="39"/>
                  </a:cubicBezTo>
                  <a:cubicBezTo>
                    <a:pt x="392" y="12"/>
                    <a:pt x="374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3"/>
            <p:cNvSpPr/>
            <p:nvPr/>
          </p:nvSpPr>
          <p:spPr>
            <a:xfrm>
              <a:off x="4597375" y="3621450"/>
              <a:ext cx="79275" cy="18875"/>
            </a:xfrm>
            <a:custGeom>
              <a:rect b="b" l="l" r="r" t="t"/>
              <a:pathLst>
                <a:path extrusionOk="0" h="755" w="3171">
                  <a:moveTo>
                    <a:pt x="1046" y="0"/>
                  </a:moveTo>
                  <a:cubicBezTo>
                    <a:pt x="988" y="0"/>
                    <a:pt x="930" y="1"/>
                    <a:pt x="872" y="3"/>
                  </a:cubicBezTo>
                  <a:cubicBezTo>
                    <a:pt x="465" y="15"/>
                    <a:pt x="13" y="108"/>
                    <a:pt x="36" y="479"/>
                  </a:cubicBezTo>
                  <a:cubicBezTo>
                    <a:pt x="36" y="514"/>
                    <a:pt x="13" y="537"/>
                    <a:pt x="13" y="572"/>
                  </a:cubicBezTo>
                  <a:cubicBezTo>
                    <a:pt x="1" y="630"/>
                    <a:pt x="36" y="677"/>
                    <a:pt x="71" y="700"/>
                  </a:cubicBezTo>
                  <a:lnTo>
                    <a:pt x="71" y="711"/>
                  </a:lnTo>
                  <a:cubicBezTo>
                    <a:pt x="88" y="740"/>
                    <a:pt x="117" y="755"/>
                    <a:pt x="146" y="755"/>
                  </a:cubicBezTo>
                  <a:cubicBezTo>
                    <a:pt x="175" y="755"/>
                    <a:pt x="204" y="740"/>
                    <a:pt x="221" y="711"/>
                  </a:cubicBezTo>
                  <a:cubicBezTo>
                    <a:pt x="221" y="700"/>
                    <a:pt x="221" y="700"/>
                    <a:pt x="233" y="688"/>
                  </a:cubicBezTo>
                  <a:cubicBezTo>
                    <a:pt x="280" y="653"/>
                    <a:pt x="291" y="618"/>
                    <a:pt x="291" y="560"/>
                  </a:cubicBezTo>
                  <a:lnTo>
                    <a:pt x="291" y="537"/>
                  </a:lnTo>
                  <a:cubicBezTo>
                    <a:pt x="396" y="340"/>
                    <a:pt x="512" y="351"/>
                    <a:pt x="872" y="340"/>
                  </a:cubicBezTo>
                  <a:cubicBezTo>
                    <a:pt x="918" y="338"/>
                    <a:pt x="964" y="338"/>
                    <a:pt x="1010" y="338"/>
                  </a:cubicBezTo>
                  <a:cubicBezTo>
                    <a:pt x="1321" y="338"/>
                    <a:pt x="1625" y="371"/>
                    <a:pt x="1928" y="421"/>
                  </a:cubicBezTo>
                  <a:cubicBezTo>
                    <a:pt x="2125" y="454"/>
                    <a:pt x="2397" y="531"/>
                    <a:pt x="2644" y="531"/>
                  </a:cubicBezTo>
                  <a:cubicBezTo>
                    <a:pt x="2833" y="531"/>
                    <a:pt x="3008" y="486"/>
                    <a:pt x="3124" y="340"/>
                  </a:cubicBezTo>
                  <a:cubicBezTo>
                    <a:pt x="3170" y="293"/>
                    <a:pt x="3135" y="224"/>
                    <a:pt x="3077" y="212"/>
                  </a:cubicBezTo>
                  <a:cubicBezTo>
                    <a:pt x="2717" y="119"/>
                    <a:pt x="2288" y="131"/>
                    <a:pt x="1916" y="73"/>
                  </a:cubicBezTo>
                  <a:cubicBezTo>
                    <a:pt x="1626" y="24"/>
                    <a:pt x="1336" y="0"/>
                    <a:pt x="1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3"/>
            <p:cNvSpPr/>
            <p:nvPr/>
          </p:nvSpPr>
          <p:spPr>
            <a:xfrm>
              <a:off x="4704200" y="3504850"/>
              <a:ext cx="83900" cy="69175"/>
            </a:xfrm>
            <a:custGeom>
              <a:rect b="b" l="l" r="r" t="t"/>
              <a:pathLst>
                <a:path extrusionOk="0" h="2767" w="3356">
                  <a:moveTo>
                    <a:pt x="81" y="0"/>
                  </a:moveTo>
                  <a:cubicBezTo>
                    <a:pt x="0" y="0"/>
                    <a:pt x="0" y="105"/>
                    <a:pt x="70" y="140"/>
                  </a:cubicBezTo>
                  <a:cubicBezTo>
                    <a:pt x="882" y="430"/>
                    <a:pt x="1741" y="488"/>
                    <a:pt x="2334" y="1196"/>
                  </a:cubicBezTo>
                  <a:cubicBezTo>
                    <a:pt x="2728" y="1660"/>
                    <a:pt x="2856" y="2252"/>
                    <a:pt x="3216" y="2740"/>
                  </a:cubicBezTo>
                  <a:cubicBezTo>
                    <a:pt x="3231" y="2758"/>
                    <a:pt x="3250" y="2766"/>
                    <a:pt x="3270" y="2766"/>
                  </a:cubicBezTo>
                  <a:cubicBezTo>
                    <a:pt x="3312" y="2766"/>
                    <a:pt x="3355" y="2730"/>
                    <a:pt x="3355" y="2682"/>
                  </a:cubicBezTo>
                  <a:cubicBezTo>
                    <a:pt x="3158" y="952"/>
                    <a:pt x="1753" y="12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3"/>
            <p:cNvSpPr/>
            <p:nvPr/>
          </p:nvSpPr>
          <p:spPr>
            <a:xfrm>
              <a:off x="4654575" y="3616750"/>
              <a:ext cx="113075" cy="59350"/>
            </a:xfrm>
            <a:custGeom>
              <a:rect b="b" l="l" r="r" t="t"/>
              <a:pathLst>
                <a:path extrusionOk="0" h="2374" w="4523">
                  <a:moveTo>
                    <a:pt x="4429" y="1"/>
                  </a:moveTo>
                  <a:cubicBezTo>
                    <a:pt x="4401" y="1"/>
                    <a:pt x="4374" y="16"/>
                    <a:pt x="4365" y="52"/>
                  </a:cubicBezTo>
                  <a:cubicBezTo>
                    <a:pt x="4017" y="899"/>
                    <a:pt x="3216" y="1828"/>
                    <a:pt x="2241" y="1979"/>
                  </a:cubicBezTo>
                  <a:cubicBezTo>
                    <a:pt x="2119" y="1998"/>
                    <a:pt x="1989" y="2008"/>
                    <a:pt x="1857" y="2008"/>
                  </a:cubicBezTo>
                  <a:cubicBezTo>
                    <a:pt x="1584" y="2008"/>
                    <a:pt x="1302" y="1965"/>
                    <a:pt x="1068" y="1863"/>
                  </a:cubicBezTo>
                  <a:cubicBezTo>
                    <a:pt x="766" y="1712"/>
                    <a:pt x="534" y="1457"/>
                    <a:pt x="209" y="1329"/>
                  </a:cubicBezTo>
                  <a:cubicBezTo>
                    <a:pt x="197" y="1324"/>
                    <a:pt x="184" y="1321"/>
                    <a:pt x="170" y="1321"/>
                  </a:cubicBezTo>
                  <a:cubicBezTo>
                    <a:pt x="91" y="1321"/>
                    <a:pt x="0" y="1401"/>
                    <a:pt x="70" y="1480"/>
                  </a:cubicBezTo>
                  <a:cubicBezTo>
                    <a:pt x="540" y="2106"/>
                    <a:pt x="1161" y="2373"/>
                    <a:pt x="1792" y="2373"/>
                  </a:cubicBezTo>
                  <a:cubicBezTo>
                    <a:pt x="2996" y="2373"/>
                    <a:pt x="4234" y="1398"/>
                    <a:pt x="4516" y="87"/>
                  </a:cubicBezTo>
                  <a:cubicBezTo>
                    <a:pt x="4523" y="37"/>
                    <a:pt x="4474" y="1"/>
                    <a:pt x="4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3"/>
            <p:cNvSpPr/>
            <p:nvPr/>
          </p:nvSpPr>
          <p:spPr>
            <a:xfrm>
              <a:off x="4660075" y="3675450"/>
              <a:ext cx="87975" cy="46450"/>
            </a:xfrm>
            <a:custGeom>
              <a:rect b="b" l="l" r="r" t="t"/>
              <a:pathLst>
                <a:path extrusionOk="0" h="1858" w="3519">
                  <a:moveTo>
                    <a:pt x="2811" y="0"/>
                  </a:moveTo>
                  <a:cubicBezTo>
                    <a:pt x="2762" y="0"/>
                    <a:pt x="2717" y="33"/>
                    <a:pt x="2717" y="95"/>
                  </a:cubicBezTo>
                  <a:cubicBezTo>
                    <a:pt x="2717" y="351"/>
                    <a:pt x="2880" y="606"/>
                    <a:pt x="2961" y="850"/>
                  </a:cubicBezTo>
                  <a:cubicBezTo>
                    <a:pt x="3054" y="1071"/>
                    <a:pt x="3112" y="1280"/>
                    <a:pt x="3181" y="1500"/>
                  </a:cubicBezTo>
                  <a:cubicBezTo>
                    <a:pt x="2940" y="1462"/>
                    <a:pt x="2695" y="1449"/>
                    <a:pt x="2452" y="1449"/>
                  </a:cubicBezTo>
                  <a:cubicBezTo>
                    <a:pt x="2181" y="1449"/>
                    <a:pt x="1912" y="1465"/>
                    <a:pt x="1649" y="1477"/>
                  </a:cubicBezTo>
                  <a:cubicBezTo>
                    <a:pt x="1413" y="1477"/>
                    <a:pt x="1143" y="1444"/>
                    <a:pt x="883" y="1444"/>
                  </a:cubicBezTo>
                  <a:cubicBezTo>
                    <a:pt x="734" y="1444"/>
                    <a:pt x="588" y="1455"/>
                    <a:pt x="453" y="1488"/>
                  </a:cubicBezTo>
                  <a:cubicBezTo>
                    <a:pt x="523" y="1372"/>
                    <a:pt x="581" y="1210"/>
                    <a:pt x="627" y="1094"/>
                  </a:cubicBezTo>
                  <a:cubicBezTo>
                    <a:pt x="720" y="862"/>
                    <a:pt x="755" y="618"/>
                    <a:pt x="848" y="386"/>
                  </a:cubicBezTo>
                  <a:cubicBezTo>
                    <a:pt x="879" y="301"/>
                    <a:pt x="803" y="247"/>
                    <a:pt x="731" y="247"/>
                  </a:cubicBezTo>
                  <a:cubicBezTo>
                    <a:pt x="694" y="247"/>
                    <a:pt x="659" y="261"/>
                    <a:pt x="639" y="293"/>
                  </a:cubicBezTo>
                  <a:cubicBezTo>
                    <a:pt x="511" y="525"/>
                    <a:pt x="442" y="780"/>
                    <a:pt x="326" y="1012"/>
                  </a:cubicBezTo>
                  <a:cubicBezTo>
                    <a:pt x="244" y="1210"/>
                    <a:pt x="0" y="1547"/>
                    <a:pt x="279" y="1732"/>
                  </a:cubicBezTo>
                  <a:cubicBezTo>
                    <a:pt x="442" y="1837"/>
                    <a:pt x="674" y="1837"/>
                    <a:pt x="860" y="1837"/>
                  </a:cubicBezTo>
                  <a:cubicBezTo>
                    <a:pt x="913" y="1839"/>
                    <a:pt x="966" y="1840"/>
                    <a:pt x="1019" y="1840"/>
                  </a:cubicBezTo>
                  <a:cubicBezTo>
                    <a:pt x="1229" y="1840"/>
                    <a:pt x="1435" y="1825"/>
                    <a:pt x="1649" y="1825"/>
                  </a:cubicBezTo>
                  <a:cubicBezTo>
                    <a:pt x="1934" y="1831"/>
                    <a:pt x="2239" y="1857"/>
                    <a:pt x="2544" y="1857"/>
                  </a:cubicBezTo>
                  <a:cubicBezTo>
                    <a:pt x="2811" y="1857"/>
                    <a:pt x="3078" y="1837"/>
                    <a:pt x="3332" y="1767"/>
                  </a:cubicBezTo>
                  <a:cubicBezTo>
                    <a:pt x="3518" y="1709"/>
                    <a:pt x="3460" y="1547"/>
                    <a:pt x="3414" y="1396"/>
                  </a:cubicBezTo>
                  <a:cubicBezTo>
                    <a:pt x="3367" y="1245"/>
                    <a:pt x="3321" y="1094"/>
                    <a:pt x="3286" y="931"/>
                  </a:cubicBezTo>
                  <a:cubicBezTo>
                    <a:pt x="3193" y="629"/>
                    <a:pt x="3077" y="328"/>
                    <a:pt x="2903" y="49"/>
                  </a:cubicBezTo>
                  <a:cubicBezTo>
                    <a:pt x="2879" y="16"/>
                    <a:pt x="2844" y="0"/>
                    <a:pt x="281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3"/>
            <p:cNvSpPr/>
            <p:nvPr/>
          </p:nvSpPr>
          <p:spPr>
            <a:xfrm>
              <a:off x="4622000" y="3461175"/>
              <a:ext cx="66100" cy="98375"/>
            </a:xfrm>
            <a:custGeom>
              <a:rect b="b" l="l" r="r" t="t"/>
              <a:pathLst>
                <a:path extrusionOk="0" h="3935" w="2644">
                  <a:moveTo>
                    <a:pt x="2474" y="1"/>
                  </a:moveTo>
                  <a:cubicBezTo>
                    <a:pt x="2452" y="1"/>
                    <a:pt x="2435" y="6"/>
                    <a:pt x="2429" y="18"/>
                  </a:cubicBezTo>
                  <a:cubicBezTo>
                    <a:pt x="2034" y="586"/>
                    <a:pt x="1732" y="1109"/>
                    <a:pt x="1407" y="1631"/>
                  </a:cubicBezTo>
                  <a:cubicBezTo>
                    <a:pt x="966" y="2351"/>
                    <a:pt x="455" y="2978"/>
                    <a:pt x="49" y="3732"/>
                  </a:cubicBezTo>
                  <a:cubicBezTo>
                    <a:pt x="0" y="3831"/>
                    <a:pt x="101" y="3935"/>
                    <a:pt x="193" y="3935"/>
                  </a:cubicBezTo>
                  <a:cubicBezTo>
                    <a:pt x="232" y="3935"/>
                    <a:pt x="269" y="3916"/>
                    <a:pt x="293" y="3872"/>
                  </a:cubicBezTo>
                  <a:cubicBezTo>
                    <a:pt x="746" y="3082"/>
                    <a:pt x="1291" y="2339"/>
                    <a:pt x="1791" y="1573"/>
                  </a:cubicBezTo>
                  <a:cubicBezTo>
                    <a:pt x="2034" y="1167"/>
                    <a:pt x="2499" y="470"/>
                    <a:pt x="2626" y="87"/>
                  </a:cubicBezTo>
                  <a:cubicBezTo>
                    <a:pt x="2644" y="44"/>
                    <a:pt x="2538" y="1"/>
                    <a:pt x="2474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3"/>
            <p:cNvSpPr/>
            <p:nvPr/>
          </p:nvSpPr>
          <p:spPr>
            <a:xfrm>
              <a:off x="4653250" y="3478600"/>
              <a:ext cx="66275" cy="98475"/>
            </a:xfrm>
            <a:custGeom>
              <a:rect b="b" l="l" r="r" t="t"/>
              <a:pathLst>
                <a:path extrusionOk="0" h="3939" w="2651">
                  <a:moveTo>
                    <a:pt x="2488" y="0"/>
                  </a:moveTo>
                  <a:cubicBezTo>
                    <a:pt x="2467" y="0"/>
                    <a:pt x="2450" y="5"/>
                    <a:pt x="2444" y="17"/>
                  </a:cubicBezTo>
                  <a:cubicBezTo>
                    <a:pt x="2050" y="574"/>
                    <a:pt x="1748" y="1108"/>
                    <a:pt x="1423" y="1631"/>
                  </a:cubicBezTo>
                  <a:cubicBezTo>
                    <a:pt x="970" y="2351"/>
                    <a:pt x="471" y="2977"/>
                    <a:pt x="65" y="3732"/>
                  </a:cubicBezTo>
                  <a:cubicBezTo>
                    <a:pt x="1" y="3844"/>
                    <a:pt x="90" y="3939"/>
                    <a:pt x="186" y="3939"/>
                  </a:cubicBezTo>
                  <a:cubicBezTo>
                    <a:pt x="230" y="3939"/>
                    <a:pt x="276" y="3919"/>
                    <a:pt x="308" y="3871"/>
                  </a:cubicBezTo>
                  <a:cubicBezTo>
                    <a:pt x="761" y="3082"/>
                    <a:pt x="1307" y="2339"/>
                    <a:pt x="1806" y="1573"/>
                  </a:cubicBezTo>
                  <a:cubicBezTo>
                    <a:pt x="2050" y="1155"/>
                    <a:pt x="2514" y="470"/>
                    <a:pt x="2642" y="87"/>
                  </a:cubicBezTo>
                  <a:cubicBezTo>
                    <a:pt x="2650" y="43"/>
                    <a:pt x="2549" y="0"/>
                    <a:pt x="248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3"/>
            <p:cNvSpPr/>
            <p:nvPr/>
          </p:nvSpPr>
          <p:spPr>
            <a:xfrm>
              <a:off x="4648075" y="3513825"/>
              <a:ext cx="142725" cy="153950"/>
            </a:xfrm>
            <a:custGeom>
              <a:rect b="b" l="l" r="r" t="t"/>
              <a:pathLst>
                <a:path extrusionOk="0" h="6158" w="5709">
                  <a:moveTo>
                    <a:pt x="2299" y="0"/>
                  </a:moveTo>
                  <a:cubicBezTo>
                    <a:pt x="2153" y="0"/>
                    <a:pt x="2003" y="12"/>
                    <a:pt x="1850" y="36"/>
                  </a:cubicBezTo>
                  <a:cubicBezTo>
                    <a:pt x="1746" y="71"/>
                    <a:pt x="1746" y="245"/>
                    <a:pt x="1850" y="257"/>
                  </a:cubicBezTo>
                  <a:cubicBezTo>
                    <a:pt x="2756" y="454"/>
                    <a:pt x="3557" y="512"/>
                    <a:pt x="4195" y="1290"/>
                  </a:cubicBezTo>
                  <a:cubicBezTo>
                    <a:pt x="4753" y="1975"/>
                    <a:pt x="4938" y="2927"/>
                    <a:pt x="4718" y="3774"/>
                  </a:cubicBezTo>
                  <a:cubicBezTo>
                    <a:pt x="4462" y="4715"/>
                    <a:pt x="3812" y="5446"/>
                    <a:pt x="2860" y="5736"/>
                  </a:cubicBezTo>
                  <a:cubicBezTo>
                    <a:pt x="2601" y="5817"/>
                    <a:pt x="2295" y="5865"/>
                    <a:pt x="1984" y="5865"/>
                  </a:cubicBezTo>
                  <a:cubicBezTo>
                    <a:pt x="1307" y="5865"/>
                    <a:pt x="605" y="5637"/>
                    <a:pt x="295" y="5016"/>
                  </a:cubicBezTo>
                  <a:cubicBezTo>
                    <a:pt x="271" y="4964"/>
                    <a:pt x="228" y="4943"/>
                    <a:pt x="182" y="4943"/>
                  </a:cubicBezTo>
                  <a:cubicBezTo>
                    <a:pt x="96" y="4943"/>
                    <a:pt x="1" y="5022"/>
                    <a:pt x="16" y="5121"/>
                  </a:cubicBezTo>
                  <a:cubicBezTo>
                    <a:pt x="253" y="5862"/>
                    <a:pt x="1213" y="6157"/>
                    <a:pt x="1981" y="6157"/>
                  </a:cubicBezTo>
                  <a:cubicBezTo>
                    <a:pt x="2115" y="6157"/>
                    <a:pt x="2244" y="6148"/>
                    <a:pt x="2361" y="6131"/>
                  </a:cubicBezTo>
                  <a:cubicBezTo>
                    <a:pt x="3487" y="5980"/>
                    <a:pt x="4474" y="5365"/>
                    <a:pt x="4927" y="4297"/>
                  </a:cubicBezTo>
                  <a:cubicBezTo>
                    <a:pt x="5708" y="2387"/>
                    <a:pt x="4390" y="0"/>
                    <a:pt x="2299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3"/>
            <p:cNvSpPr/>
            <p:nvPr/>
          </p:nvSpPr>
          <p:spPr>
            <a:xfrm>
              <a:off x="4625950" y="3495075"/>
              <a:ext cx="178975" cy="191775"/>
            </a:xfrm>
            <a:custGeom>
              <a:rect b="b" l="l" r="r" t="t"/>
              <a:pathLst>
                <a:path extrusionOk="0" h="7671" w="7159">
                  <a:moveTo>
                    <a:pt x="3482" y="1"/>
                  </a:moveTo>
                  <a:cubicBezTo>
                    <a:pt x="3307" y="1"/>
                    <a:pt x="3143" y="48"/>
                    <a:pt x="3014" y="182"/>
                  </a:cubicBezTo>
                  <a:cubicBezTo>
                    <a:pt x="2963" y="243"/>
                    <a:pt x="3001" y="365"/>
                    <a:pt x="3073" y="365"/>
                  </a:cubicBezTo>
                  <a:cubicBezTo>
                    <a:pt x="3083" y="365"/>
                    <a:pt x="3095" y="362"/>
                    <a:pt x="3107" y="356"/>
                  </a:cubicBezTo>
                  <a:cubicBezTo>
                    <a:pt x="3197" y="318"/>
                    <a:pt x="3300" y="301"/>
                    <a:pt x="3409" y="301"/>
                  </a:cubicBezTo>
                  <a:cubicBezTo>
                    <a:pt x="3793" y="301"/>
                    <a:pt x="4260" y="502"/>
                    <a:pt x="4558" y="647"/>
                  </a:cubicBezTo>
                  <a:cubicBezTo>
                    <a:pt x="5138" y="925"/>
                    <a:pt x="5626" y="1390"/>
                    <a:pt x="5986" y="1924"/>
                  </a:cubicBezTo>
                  <a:cubicBezTo>
                    <a:pt x="6694" y="2969"/>
                    <a:pt x="6741" y="4420"/>
                    <a:pt x="6160" y="5511"/>
                  </a:cubicBezTo>
                  <a:cubicBezTo>
                    <a:pt x="5579" y="6580"/>
                    <a:pt x="4031" y="7356"/>
                    <a:pt x="2651" y="7356"/>
                  </a:cubicBezTo>
                  <a:cubicBezTo>
                    <a:pt x="1604" y="7356"/>
                    <a:pt x="653" y="6909"/>
                    <a:pt x="297" y="5801"/>
                  </a:cubicBezTo>
                  <a:cubicBezTo>
                    <a:pt x="277" y="5729"/>
                    <a:pt x="214" y="5695"/>
                    <a:pt x="152" y="5695"/>
                  </a:cubicBezTo>
                  <a:cubicBezTo>
                    <a:pt x="76" y="5695"/>
                    <a:pt x="1" y="5746"/>
                    <a:pt x="7" y="5836"/>
                  </a:cubicBezTo>
                  <a:cubicBezTo>
                    <a:pt x="53" y="7088"/>
                    <a:pt x="1617" y="7671"/>
                    <a:pt x="2674" y="7671"/>
                  </a:cubicBezTo>
                  <a:cubicBezTo>
                    <a:pt x="2695" y="7671"/>
                    <a:pt x="2715" y="7671"/>
                    <a:pt x="2735" y="7670"/>
                  </a:cubicBezTo>
                  <a:cubicBezTo>
                    <a:pt x="4639" y="7624"/>
                    <a:pt x="5823" y="6869"/>
                    <a:pt x="6497" y="5592"/>
                  </a:cubicBezTo>
                  <a:cubicBezTo>
                    <a:pt x="7159" y="4315"/>
                    <a:pt x="6996" y="2702"/>
                    <a:pt x="6114" y="1541"/>
                  </a:cubicBezTo>
                  <a:cubicBezTo>
                    <a:pt x="5626" y="902"/>
                    <a:pt x="5022" y="461"/>
                    <a:pt x="4268" y="194"/>
                  </a:cubicBezTo>
                  <a:cubicBezTo>
                    <a:pt x="4037" y="110"/>
                    <a:pt x="3747" y="1"/>
                    <a:pt x="3482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3"/>
            <p:cNvSpPr/>
            <p:nvPr/>
          </p:nvSpPr>
          <p:spPr>
            <a:xfrm>
              <a:off x="4590425" y="3619600"/>
              <a:ext cx="91150" cy="24000"/>
            </a:xfrm>
            <a:custGeom>
              <a:rect b="b" l="l" r="r" t="t"/>
              <a:pathLst>
                <a:path extrusionOk="0" h="960" w="3646">
                  <a:moveTo>
                    <a:pt x="349" y="251"/>
                  </a:moveTo>
                  <a:cubicBezTo>
                    <a:pt x="619" y="284"/>
                    <a:pt x="890" y="291"/>
                    <a:pt x="1159" y="291"/>
                  </a:cubicBezTo>
                  <a:cubicBezTo>
                    <a:pt x="1374" y="291"/>
                    <a:pt x="1588" y="286"/>
                    <a:pt x="1800" y="286"/>
                  </a:cubicBezTo>
                  <a:cubicBezTo>
                    <a:pt x="2055" y="286"/>
                    <a:pt x="2311" y="292"/>
                    <a:pt x="2563" y="292"/>
                  </a:cubicBezTo>
                  <a:cubicBezTo>
                    <a:pt x="2816" y="292"/>
                    <a:pt x="3065" y="286"/>
                    <a:pt x="3309" y="263"/>
                  </a:cubicBezTo>
                  <a:lnTo>
                    <a:pt x="3309" y="263"/>
                  </a:lnTo>
                  <a:cubicBezTo>
                    <a:pt x="3297" y="414"/>
                    <a:pt x="3309" y="600"/>
                    <a:pt x="3332" y="716"/>
                  </a:cubicBezTo>
                  <a:cubicBezTo>
                    <a:pt x="3110" y="689"/>
                    <a:pt x="2889" y="682"/>
                    <a:pt x="2668" y="682"/>
                  </a:cubicBezTo>
                  <a:cubicBezTo>
                    <a:pt x="2404" y="682"/>
                    <a:pt x="2141" y="692"/>
                    <a:pt x="1881" y="692"/>
                  </a:cubicBezTo>
                  <a:cubicBezTo>
                    <a:pt x="1581" y="692"/>
                    <a:pt x="1278" y="680"/>
                    <a:pt x="975" y="680"/>
                  </a:cubicBezTo>
                  <a:cubicBezTo>
                    <a:pt x="773" y="680"/>
                    <a:pt x="571" y="686"/>
                    <a:pt x="372" y="704"/>
                  </a:cubicBezTo>
                  <a:cubicBezTo>
                    <a:pt x="383" y="553"/>
                    <a:pt x="372" y="367"/>
                    <a:pt x="349" y="251"/>
                  </a:cubicBezTo>
                  <a:close/>
                  <a:moveTo>
                    <a:pt x="2581" y="0"/>
                  </a:moveTo>
                  <a:cubicBezTo>
                    <a:pt x="2316" y="0"/>
                    <a:pt x="2051" y="8"/>
                    <a:pt x="1788" y="8"/>
                  </a:cubicBezTo>
                  <a:cubicBezTo>
                    <a:pt x="1602" y="8"/>
                    <a:pt x="1427" y="2"/>
                    <a:pt x="1248" y="2"/>
                  </a:cubicBezTo>
                  <a:cubicBezTo>
                    <a:pt x="1159" y="2"/>
                    <a:pt x="1068" y="4"/>
                    <a:pt x="975" y="8"/>
                  </a:cubicBezTo>
                  <a:cubicBezTo>
                    <a:pt x="732" y="8"/>
                    <a:pt x="488" y="31"/>
                    <a:pt x="256" y="54"/>
                  </a:cubicBezTo>
                  <a:cubicBezTo>
                    <a:pt x="151" y="66"/>
                    <a:pt x="47" y="66"/>
                    <a:pt x="35" y="182"/>
                  </a:cubicBezTo>
                  <a:cubicBezTo>
                    <a:pt x="23" y="298"/>
                    <a:pt x="23" y="425"/>
                    <a:pt x="0" y="542"/>
                  </a:cubicBezTo>
                  <a:cubicBezTo>
                    <a:pt x="35" y="576"/>
                    <a:pt x="35" y="588"/>
                    <a:pt x="35" y="588"/>
                  </a:cubicBezTo>
                  <a:cubicBezTo>
                    <a:pt x="35" y="692"/>
                    <a:pt x="35" y="785"/>
                    <a:pt x="105" y="878"/>
                  </a:cubicBezTo>
                  <a:cubicBezTo>
                    <a:pt x="116" y="890"/>
                    <a:pt x="140" y="901"/>
                    <a:pt x="151" y="901"/>
                  </a:cubicBezTo>
                  <a:cubicBezTo>
                    <a:pt x="198" y="936"/>
                    <a:pt x="279" y="925"/>
                    <a:pt x="325" y="936"/>
                  </a:cubicBezTo>
                  <a:cubicBezTo>
                    <a:pt x="395" y="948"/>
                    <a:pt x="465" y="948"/>
                    <a:pt x="546" y="948"/>
                  </a:cubicBezTo>
                  <a:cubicBezTo>
                    <a:pt x="685" y="959"/>
                    <a:pt x="836" y="959"/>
                    <a:pt x="975" y="959"/>
                  </a:cubicBezTo>
                  <a:cubicBezTo>
                    <a:pt x="1266" y="959"/>
                    <a:pt x="1568" y="948"/>
                    <a:pt x="1858" y="948"/>
                  </a:cubicBezTo>
                  <a:cubicBezTo>
                    <a:pt x="2000" y="948"/>
                    <a:pt x="2144" y="949"/>
                    <a:pt x="2288" y="949"/>
                  </a:cubicBezTo>
                  <a:cubicBezTo>
                    <a:pt x="2647" y="949"/>
                    <a:pt x="3007" y="943"/>
                    <a:pt x="3355" y="901"/>
                  </a:cubicBezTo>
                  <a:cubicBezTo>
                    <a:pt x="3460" y="890"/>
                    <a:pt x="3576" y="901"/>
                    <a:pt x="3599" y="809"/>
                  </a:cubicBezTo>
                  <a:cubicBezTo>
                    <a:pt x="3634" y="669"/>
                    <a:pt x="3634" y="542"/>
                    <a:pt x="3634" y="402"/>
                  </a:cubicBezTo>
                  <a:cubicBezTo>
                    <a:pt x="3634" y="298"/>
                    <a:pt x="3646" y="170"/>
                    <a:pt x="3564" y="89"/>
                  </a:cubicBezTo>
                  <a:cubicBezTo>
                    <a:pt x="3541" y="77"/>
                    <a:pt x="3529" y="54"/>
                    <a:pt x="3506" y="54"/>
                  </a:cubicBezTo>
                  <a:cubicBezTo>
                    <a:pt x="3200" y="10"/>
                    <a:pt x="2890" y="0"/>
                    <a:pt x="258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3"/>
            <p:cNvSpPr/>
            <p:nvPr/>
          </p:nvSpPr>
          <p:spPr>
            <a:xfrm>
              <a:off x="4604350" y="3548450"/>
              <a:ext cx="65900" cy="51950"/>
            </a:xfrm>
            <a:custGeom>
              <a:rect b="b" l="l" r="r" t="t"/>
              <a:pathLst>
                <a:path extrusionOk="0" h="2078" w="2636">
                  <a:moveTo>
                    <a:pt x="476" y="195"/>
                  </a:moveTo>
                  <a:cubicBezTo>
                    <a:pt x="755" y="427"/>
                    <a:pt x="1092" y="613"/>
                    <a:pt x="1394" y="810"/>
                  </a:cubicBezTo>
                  <a:cubicBezTo>
                    <a:pt x="1707" y="1008"/>
                    <a:pt x="2032" y="1228"/>
                    <a:pt x="2369" y="1391"/>
                  </a:cubicBezTo>
                  <a:cubicBezTo>
                    <a:pt x="2276" y="1484"/>
                    <a:pt x="2206" y="1646"/>
                    <a:pt x="2148" y="1751"/>
                  </a:cubicBezTo>
                  <a:cubicBezTo>
                    <a:pt x="1870" y="1518"/>
                    <a:pt x="1533" y="1333"/>
                    <a:pt x="1231" y="1135"/>
                  </a:cubicBezTo>
                  <a:cubicBezTo>
                    <a:pt x="918" y="950"/>
                    <a:pt x="604" y="729"/>
                    <a:pt x="256" y="555"/>
                  </a:cubicBezTo>
                  <a:cubicBezTo>
                    <a:pt x="349" y="450"/>
                    <a:pt x="418" y="300"/>
                    <a:pt x="476" y="195"/>
                  </a:cubicBezTo>
                  <a:close/>
                  <a:moveTo>
                    <a:pt x="720" y="1124"/>
                  </a:moveTo>
                  <a:cubicBezTo>
                    <a:pt x="860" y="1193"/>
                    <a:pt x="976" y="1275"/>
                    <a:pt x="1103" y="1356"/>
                  </a:cubicBezTo>
                  <a:cubicBezTo>
                    <a:pt x="1243" y="1449"/>
                    <a:pt x="1382" y="1530"/>
                    <a:pt x="1521" y="1623"/>
                  </a:cubicBezTo>
                  <a:cubicBezTo>
                    <a:pt x="1475" y="1693"/>
                    <a:pt x="1440" y="1774"/>
                    <a:pt x="1394" y="1820"/>
                  </a:cubicBezTo>
                  <a:cubicBezTo>
                    <a:pt x="1208" y="1577"/>
                    <a:pt x="894" y="1449"/>
                    <a:pt x="639" y="1251"/>
                  </a:cubicBezTo>
                  <a:lnTo>
                    <a:pt x="720" y="1124"/>
                  </a:lnTo>
                  <a:close/>
                  <a:moveTo>
                    <a:pt x="405" y="0"/>
                  </a:moveTo>
                  <a:cubicBezTo>
                    <a:pt x="375" y="0"/>
                    <a:pt x="346" y="14"/>
                    <a:pt x="314" y="56"/>
                  </a:cubicBezTo>
                  <a:cubicBezTo>
                    <a:pt x="244" y="137"/>
                    <a:pt x="186" y="241"/>
                    <a:pt x="128" y="323"/>
                  </a:cubicBezTo>
                  <a:lnTo>
                    <a:pt x="117" y="346"/>
                  </a:lnTo>
                  <a:cubicBezTo>
                    <a:pt x="59" y="427"/>
                    <a:pt x="1" y="497"/>
                    <a:pt x="12" y="601"/>
                  </a:cubicBezTo>
                  <a:cubicBezTo>
                    <a:pt x="12" y="613"/>
                    <a:pt x="12" y="636"/>
                    <a:pt x="24" y="648"/>
                  </a:cubicBezTo>
                  <a:cubicBezTo>
                    <a:pt x="35" y="683"/>
                    <a:pt x="93" y="706"/>
                    <a:pt x="128" y="729"/>
                  </a:cubicBezTo>
                  <a:cubicBezTo>
                    <a:pt x="175" y="764"/>
                    <a:pt x="209" y="810"/>
                    <a:pt x="256" y="834"/>
                  </a:cubicBezTo>
                  <a:lnTo>
                    <a:pt x="523" y="1008"/>
                  </a:lnTo>
                  <a:cubicBezTo>
                    <a:pt x="476" y="1066"/>
                    <a:pt x="430" y="1135"/>
                    <a:pt x="372" y="1182"/>
                  </a:cubicBezTo>
                  <a:cubicBezTo>
                    <a:pt x="337" y="1228"/>
                    <a:pt x="337" y="1310"/>
                    <a:pt x="372" y="1356"/>
                  </a:cubicBezTo>
                  <a:cubicBezTo>
                    <a:pt x="662" y="1623"/>
                    <a:pt x="1011" y="1774"/>
                    <a:pt x="1289" y="2041"/>
                  </a:cubicBezTo>
                  <a:cubicBezTo>
                    <a:pt x="1313" y="2065"/>
                    <a:pt x="1342" y="2077"/>
                    <a:pt x="1370" y="2077"/>
                  </a:cubicBezTo>
                  <a:cubicBezTo>
                    <a:pt x="1409" y="2077"/>
                    <a:pt x="1448" y="2053"/>
                    <a:pt x="1475" y="2006"/>
                  </a:cubicBezTo>
                  <a:cubicBezTo>
                    <a:pt x="1545" y="1913"/>
                    <a:pt x="1661" y="1832"/>
                    <a:pt x="1742" y="1739"/>
                  </a:cubicBezTo>
                  <a:cubicBezTo>
                    <a:pt x="1858" y="1809"/>
                    <a:pt x="1974" y="1867"/>
                    <a:pt x="2102" y="1925"/>
                  </a:cubicBezTo>
                  <a:cubicBezTo>
                    <a:pt x="2147" y="1940"/>
                    <a:pt x="2187" y="1970"/>
                    <a:pt x="2229" y="1970"/>
                  </a:cubicBezTo>
                  <a:cubicBezTo>
                    <a:pt x="2252" y="1970"/>
                    <a:pt x="2275" y="1961"/>
                    <a:pt x="2299" y="1936"/>
                  </a:cubicBezTo>
                  <a:cubicBezTo>
                    <a:pt x="2392" y="1855"/>
                    <a:pt x="2450" y="1739"/>
                    <a:pt x="2520" y="1635"/>
                  </a:cubicBezTo>
                  <a:cubicBezTo>
                    <a:pt x="2578" y="1565"/>
                    <a:pt x="2636" y="1460"/>
                    <a:pt x="2624" y="1368"/>
                  </a:cubicBezTo>
                  <a:cubicBezTo>
                    <a:pt x="2624" y="1356"/>
                    <a:pt x="2624" y="1333"/>
                    <a:pt x="2613" y="1310"/>
                  </a:cubicBezTo>
                  <a:cubicBezTo>
                    <a:pt x="2288" y="1019"/>
                    <a:pt x="1893" y="834"/>
                    <a:pt x="1533" y="601"/>
                  </a:cubicBezTo>
                  <a:cubicBezTo>
                    <a:pt x="1359" y="497"/>
                    <a:pt x="1185" y="381"/>
                    <a:pt x="1011" y="288"/>
                  </a:cubicBezTo>
                  <a:cubicBezTo>
                    <a:pt x="860" y="183"/>
                    <a:pt x="697" y="114"/>
                    <a:pt x="523" y="33"/>
                  </a:cubicBezTo>
                  <a:cubicBezTo>
                    <a:pt x="478" y="20"/>
                    <a:pt x="441" y="0"/>
                    <a:pt x="405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3"/>
            <p:cNvSpPr/>
            <p:nvPr/>
          </p:nvSpPr>
          <p:spPr>
            <a:xfrm>
              <a:off x="4671675" y="3427675"/>
              <a:ext cx="65925" cy="61975"/>
            </a:xfrm>
            <a:custGeom>
              <a:rect b="b" l="l" r="r" t="t"/>
              <a:pathLst>
                <a:path extrusionOk="0" h="2479" w="2637">
                  <a:moveTo>
                    <a:pt x="1847" y="278"/>
                  </a:moveTo>
                  <a:cubicBezTo>
                    <a:pt x="2079" y="278"/>
                    <a:pt x="2032" y="510"/>
                    <a:pt x="2021" y="673"/>
                  </a:cubicBezTo>
                  <a:cubicBezTo>
                    <a:pt x="1998" y="835"/>
                    <a:pt x="1951" y="998"/>
                    <a:pt x="1893" y="1137"/>
                  </a:cubicBezTo>
                  <a:cubicBezTo>
                    <a:pt x="1893" y="1183"/>
                    <a:pt x="1858" y="1241"/>
                    <a:pt x="1835" y="1299"/>
                  </a:cubicBezTo>
                  <a:cubicBezTo>
                    <a:pt x="1731" y="1241"/>
                    <a:pt x="1615" y="1172"/>
                    <a:pt x="1510" y="1114"/>
                  </a:cubicBezTo>
                  <a:cubicBezTo>
                    <a:pt x="1417" y="1056"/>
                    <a:pt x="1324" y="998"/>
                    <a:pt x="1220" y="916"/>
                  </a:cubicBezTo>
                  <a:cubicBezTo>
                    <a:pt x="1324" y="742"/>
                    <a:pt x="1417" y="568"/>
                    <a:pt x="1568" y="429"/>
                  </a:cubicBezTo>
                  <a:cubicBezTo>
                    <a:pt x="1649" y="359"/>
                    <a:pt x="1731" y="278"/>
                    <a:pt x="1847" y="278"/>
                  </a:cubicBezTo>
                  <a:close/>
                  <a:moveTo>
                    <a:pt x="488" y="707"/>
                  </a:moveTo>
                  <a:cubicBezTo>
                    <a:pt x="755" y="940"/>
                    <a:pt x="1092" y="1125"/>
                    <a:pt x="1394" y="1311"/>
                  </a:cubicBezTo>
                  <a:cubicBezTo>
                    <a:pt x="1719" y="1520"/>
                    <a:pt x="2032" y="1729"/>
                    <a:pt x="2369" y="1892"/>
                  </a:cubicBezTo>
                  <a:cubicBezTo>
                    <a:pt x="2288" y="1996"/>
                    <a:pt x="2207" y="2159"/>
                    <a:pt x="2149" y="2251"/>
                  </a:cubicBezTo>
                  <a:cubicBezTo>
                    <a:pt x="1882" y="2019"/>
                    <a:pt x="1545" y="1834"/>
                    <a:pt x="1243" y="1648"/>
                  </a:cubicBezTo>
                  <a:cubicBezTo>
                    <a:pt x="918" y="1439"/>
                    <a:pt x="605" y="1230"/>
                    <a:pt x="268" y="1067"/>
                  </a:cubicBezTo>
                  <a:cubicBezTo>
                    <a:pt x="349" y="963"/>
                    <a:pt x="430" y="800"/>
                    <a:pt x="488" y="707"/>
                  </a:cubicBezTo>
                  <a:close/>
                  <a:moveTo>
                    <a:pt x="1828" y="1"/>
                  </a:moveTo>
                  <a:cubicBezTo>
                    <a:pt x="1464" y="1"/>
                    <a:pt x="1114" y="450"/>
                    <a:pt x="976" y="754"/>
                  </a:cubicBezTo>
                  <a:cubicBezTo>
                    <a:pt x="837" y="673"/>
                    <a:pt x="674" y="603"/>
                    <a:pt x="512" y="522"/>
                  </a:cubicBezTo>
                  <a:cubicBezTo>
                    <a:pt x="474" y="509"/>
                    <a:pt x="439" y="489"/>
                    <a:pt x="404" y="489"/>
                  </a:cubicBezTo>
                  <a:cubicBezTo>
                    <a:pt x="375" y="489"/>
                    <a:pt x="346" y="503"/>
                    <a:pt x="314" y="545"/>
                  </a:cubicBezTo>
                  <a:cubicBezTo>
                    <a:pt x="233" y="626"/>
                    <a:pt x="175" y="731"/>
                    <a:pt x="117" y="812"/>
                  </a:cubicBezTo>
                  <a:lnTo>
                    <a:pt x="105" y="835"/>
                  </a:lnTo>
                  <a:cubicBezTo>
                    <a:pt x="47" y="916"/>
                    <a:pt x="1" y="998"/>
                    <a:pt x="24" y="1091"/>
                  </a:cubicBezTo>
                  <a:cubicBezTo>
                    <a:pt x="24" y="1114"/>
                    <a:pt x="24" y="1125"/>
                    <a:pt x="36" y="1137"/>
                  </a:cubicBezTo>
                  <a:cubicBezTo>
                    <a:pt x="47" y="1183"/>
                    <a:pt x="105" y="1195"/>
                    <a:pt x="140" y="1218"/>
                  </a:cubicBezTo>
                  <a:cubicBezTo>
                    <a:pt x="175" y="1253"/>
                    <a:pt x="221" y="1299"/>
                    <a:pt x="268" y="1323"/>
                  </a:cubicBezTo>
                  <a:cubicBezTo>
                    <a:pt x="349" y="1404"/>
                    <a:pt x="454" y="1450"/>
                    <a:pt x="546" y="1508"/>
                  </a:cubicBezTo>
                  <a:lnTo>
                    <a:pt x="1104" y="1857"/>
                  </a:lnTo>
                  <a:cubicBezTo>
                    <a:pt x="1429" y="2066"/>
                    <a:pt x="1742" y="2263"/>
                    <a:pt x="2091" y="2426"/>
                  </a:cubicBezTo>
                  <a:cubicBezTo>
                    <a:pt x="2142" y="2447"/>
                    <a:pt x="2183" y="2478"/>
                    <a:pt x="2225" y="2478"/>
                  </a:cubicBezTo>
                  <a:cubicBezTo>
                    <a:pt x="2249" y="2478"/>
                    <a:pt x="2274" y="2467"/>
                    <a:pt x="2299" y="2437"/>
                  </a:cubicBezTo>
                  <a:cubicBezTo>
                    <a:pt x="2381" y="2356"/>
                    <a:pt x="2439" y="2240"/>
                    <a:pt x="2520" y="2135"/>
                  </a:cubicBezTo>
                  <a:cubicBezTo>
                    <a:pt x="2578" y="2066"/>
                    <a:pt x="2636" y="1961"/>
                    <a:pt x="2613" y="1880"/>
                  </a:cubicBezTo>
                  <a:cubicBezTo>
                    <a:pt x="2613" y="1857"/>
                    <a:pt x="2613" y="1834"/>
                    <a:pt x="2601" y="1822"/>
                  </a:cubicBezTo>
                  <a:cubicBezTo>
                    <a:pt x="2427" y="1671"/>
                    <a:pt x="2241" y="1543"/>
                    <a:pt x="2056" y="1427"/>
                  </a:cubicBezTo>
                  <a:cubicBezTo>
                    <a:pt x="2172" y="1276"/>
                    <a:pt x="2241" y="1021"/>
                    <a:pt x="2265" y="847"/>
                  </a:cubicBezTo>
                  <a:cubicBezTo>
                    <a:pt x="2311" y="615"/>
                    <a:pt x="2323" y="278"/>
                    <a:pt x="2114" y="104"/>
                  </a:cubicBezTo>
                  <a:cubicBezTo>
                    <a:pt x="2020" y="31"/>
                    <a:pt x="1923" y="1"/>
                    <a:pt x="1828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64"/>
          <p:cNvSpPr txBox="1"/>
          <p:nvPr>
            <p:ph type="ctrTitle"/>
          </p:nvPr>
        </p:nvSpPr>
        <p:spPr>
          <a:xfrm>
            <a:off x="3529650" y="3723607"/>
            <a:ext cx="20847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33"/>
          <p:cNvSpPr txBox="1"/>
          <p:nvPr>
            <p:ph idx="1" type="subTitle"/>
          </p:nvPr>
        </p:nvSpPr>
        <p:spPr>
          <a:xfrm>
            <a:off x="2126550" y="1242750"/>
            <a:ext cx="4890900" cy="3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2020 annual CDC survey data (BMI, smoking, alcohol drinking, mental health) of 400k adults related to their health status (N = 319,795)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According to the CDC, heart disease is one of the leading causes of death for people of most races in the US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half of all Americans (47%) have at least 1 of 3 key risk factors for heart disease: high blood pressure, high cholesterol, and smoking</a:t>
            </a:r>
            <a:endParaRPr/>
          </a:p>
        </p:txBody>
      </p:sp>
      <p:sp>
        <p:nvSpPr>
          <p:cNvPr id="1718" name="Google Shape;1718;p33"/>
          <p:cNvSpPr txBox="1"/>
          <p:nvPr>
            <p:ph idx="2" type="title"/>
          </p:nvPr>
        </p:nvSpPr>
        <p:spPr>
          <a:xfrm>
            <a:off x="2738550" y="273650"/>
            <a:ext cx="36669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4"/>
          <p:cNvSpPr txBox="1"/>
          <p:nvPr>
            <p:ph idx="1" type="subTitle"/>
          </p:nvPr>
        </p:nvSpPr>
        <p:spPr>
          <a:xfrm>
            <a:off x="2126550" y="1242750"/>
            <a:ext cx="4890900" cy="3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Changed all binary text responses (“Yes”/”No”) to binary number (“1”/”0”)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up Race variable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MLM, removed all null values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34"/>
          <p:cNvSpPr txBox="1"/>
          <p:nvPr>
            <p:ph idx="2" type="title"/>
          </p:nvPr>
        </p:nvSpPr>
        <p:spPr>
          <a:xfrm>
            <a:off x="2738550" y="273650"/>
            <a:ext cx="36669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Clean-up Process</a:t>
            </a:r>
            <a:endParaRPr/>
          </a:p>
        </p:txBody>
      </p:sp>
      <p:pic>
        <p:nvPicPr>
          <p:cNvPr id="1725" name="Google Shape;17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25" y="3244175"/>
            <a:ext cx="6685750" cy="10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" name="Google Shape;1730;p35"/>
          <p:cNvGrpSpPr/>
          <p:nvPr/>
        </p:nvGrpSpPr>
        <p:grpSpPr>
          <a:xfrm>
            <a:off x="4095158" y="1452683"/>
            <a:ext cx="953679" cy="953690"/>
            <a:chOff x="2768600" y="1372700"/>
            <a:chExt cx="794203" cy="627015"/>
          </a:xfrm>
        </p:grpSpPr>
        <p:sp>
          <p:nvSpPr>
            <p:cNvPr id="1731" name="Google Shape;1731;p35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3" name="Google Shape;1733;p35"/>
          <p:cNvSpPr txBox="1"/>
          <p:nvPr>
            <p:ph idx="2" type="title"/>
          </p:nvPr>
        </p:nvSpPr>
        <p:spPr>
          <a:xfrm>
            <a:off x="3963000" y="1558320"/>
            <a:ext cx="12180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34" name="Google Shape;1734;p35"/>
          <p:cNvSpPr txBox="1"/>
          <p:nvPr>
            <p:ph type="ctrTitle"/>
          </p:nvPr>
        </p:nvSpPr>
        <p:spPr>
          <a:xfrm>
            <a:off x="2220750" y="3639925"/>
            <a:ext cx="4702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Questions/Hypotheses &amp; Findings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6"/>
          <p:cNvSpPr txBox="1"/>
          <p:nvPr>
            <p:ph idx="1" type="subTitle"/>
          </p:nvPr>
        </p:nvSpPr>
        <p:spPr>
          <a:xfrm>
            <a:off x="1154149" y="1098096"/>
            <a:ext cx="30540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Does biological sex and BMI influence if someone develops a heart disease or not?</a:t>
            </a:r>
            <a:endParaRPr sz="2200"/>
          </a:p>
        </p:txBody>
      </p:sp>
      <p:sp>
        <p:nvSpPr>
          <p:cNvPr id="1740" name="Google Shape;1740;p36"/>
          <p:cNvSpPr txBox="1"/>
          <p:nvPr>
            <p:ph type="ctrTitle"/>
          </p:nvPr>
        </p:nvSpPr>
        <p:spPr>
          <a:xfrm>
            <a:off x="1220742" y="639258"/>
            <a:ext cx="2916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</a:t>
            </a:r>
            <a:endParaRPr sz="4000"/>
          </a:p>
        </p:txBody>
      </p:sp>
      <p:grpSp>
        <p:nvGrpSpPr>
          <p:cNvPr id="1741" name="Google Shape;1741;p36"/>
          <p:cNvGrpSpPr/>
          <p:nvPr/>
        </p:nvGrpSpPr>
        <p:grpSpPr>
          <a:xfrm rot="512230">
            <a:off x="5395371" y="1853994"/>
            <a:ext cx="1830972" cy="1435512"/>
            <a:chOff x="5132575" y="2709875"/>
            <a:chExt cx="325950" cy="255550"/>
          </a:xfrm>
        </p:grpSpPr>
        <p:sp>
          <p:nvSpPr>
            <p:cNvPr id="1742" name="Google Shape;1742;p36"/>
            <p:cNvSpPr/>
            <p:nvPr/>
          </p:nvSpPr>
          <p:spPr>
            <a:xfrm>
              <a:off x="5265200" y="2789450"/>
              <a:ext cx="106550" cy="104475"/>
            </a:xfrm>
            <a:custGeom>
              <a:rect b="b" l="l" r="r" t="t"/>
              <a:pathLst>
                <a:path extrusionOk="0" h="4179" w="4262">
                  <a:moveTo>
                    <a:pt x="2515" y="0"/>
                  </a:moveTo>
                  <a:cubicBezTo>
                    <a:pt x="2489" y="0"/>
                    <a:pt x="2463" y="4"/>
                    <a:pt x="2439" y="11"/>
                  </a:cubicBezTo>
                  <a:cubicBezTo>
                    <a:pt x="2341" y="42"/>
                    <a:pt x="2239" y="56"/>
                    <a:pt x="2137" y="56"/>
                  </a:cubicBezTo>
                  <a:cubicBezTo>
                    <a:pt x="2045" y="56"/>
                    <a:pt x="1951" y="45"/>
                    <a:pt x="1858" y="23"/>
                  </a:cubicBezTo>
                  <a:cubicBezTo>
                    <a:pt x="1847" y="21"/>
                    <a:pt x="1836" y="20"/>
                    <a:pt x="1826" y="20"/>
                  </a:cubicBezTo>
                  <a:cubicBezTo>
                    <a:pt x="1713" y="20"/>
                    <a:pt x="1626" y="127"/>
                    <a:pt x="1626" y="243"/>
                  </a:cubicBezTo>
                  <a:cubicBezTo>
                    <a:pt x="1626" y="290"/>
                    <a:pt x="1649" y="348"/>
                    <a:pt x="1649" y="383"/>
                  </a:cubicBezTo>
                  <a:cubicBezTo>
                    <a:pt x="1649" y="441"/>
                    <a:pt x="1673" y="476"/>
                    <a:pt x="1707" y="499"/>
                  </a:cubicBezTo>
                  <a:cubicBezTo>
                    <a:pt x="1673" y="777"/>
                    <a:pt x="1707" y="1044"/>
                    <a:pt x="1673" y="1346"/>
                  </a:cubicBezTo>
                  <a:cubicBezTo>
                    <a:pt x="1653" y="1584"/>
                    <a:pt x="1652" y="1646"/>
                    <a:pt x="1638" y="1646"/>
                  </a:cubicBezTo>
                  <a:cubicBezTo>
                    <a:pt x="1622" y="1646"/>
                    <a:pt x="1593" y="1577"/>
                    <a:pt x="1511" y="1577"/>
                  </a:cubicBezTo>
                  <a:cubicBezTo>
                    <a:pt x="1485" y="1577"/>
                    <a:pt x="1454" y="1584"/>
                    <a:pt x="1417" y="1602"/>
                  </a:cubicBezTo>
                  <a:cubicBezTo>
                    <a:pt x="1307" y="1654"/>
                    <a:pt x="1162" y="1666"/>
                    <a:pt x="1015" y="1666"/>
                  </a:cubicBezTo>
                  <a:cubicBezTo>
                    <a:pt x="898" y="1666"/>
                    <a:pt x="780" y="1658"/>
                    <a:pt x="678" y="1658"/>
                  </a:cubicBezTo>
                  <a:cubicBezTo>
                    <a:pt x="652" y="1658"/>
                    <a:pt x="628" y="1659"/>
                    <a:pt x="604" y="1660"/>
                  </a:cubicBezTo>
                  <a:cubicBezTo>
                    <a:pt x="1" y="1683"/>
                    <a:pt x="24" y="1892"/>
                    <a:pt x="59" y="2461"/>
                  </a:cubicBezTo>
                  <a:cubicBezTo>
                    <a:pt x="59" y="2530"/>
                    <a:pt x="152" y="2623"/>
                    <a:pt x="233" y="2623"/>
                  </a:cubicBezTo>
                  <a:cubicBezTo>
                    <a:pt x="468" y="2623"/>
                    <a:pt x="827" y="2565"/>
                    <a:pt x="1119" y="2565"/>
                  </a:cubicBezTo>
                  <a:cubicBezTo>
                    <a:pt x="1217" y="2565"/>
                    <a:pt x="1307" y="2571"/>
                    <a:pt x="1382" y="2588"/>
                  </a:cubicBezTo>
                  <a:cubicBezTo>
                    <a:pt x="1835" y="2728"/>
                    <a:pt x="1626" y="3285"/>
                    <a:pt x="1649" y="3633"/>
                  </a:cubicBezTo>
                  <a:cubicBezTo>
                    <a:pt x="1661" y="4179"/>
                    <a:pt x="1951" y="4133"/>
                    <a:pt x="2427" y="4156"/>
                  </a:cubicBezTo>
                  <a:cubicBezTo>
                    <a:pt x="2532" y="4156"/>
                    <a:pt x="2601" y="4086"/>
                    <a:pt x="2613" y="3982"/>
                  </a:cubicBezTo>
                  <a:cubicBezTo>
                    <a:pt x="2636" y="3796"/>
                    <a:pt x="2439" y="2821"/>
                    <a:pt x="2613" y="2647"/>
                  </a:cubicBezTo>
                  <a:cubicBezTo>
                    <a:pt x="2653" y="2610"/>
                    <a:pt x="2754" y="2597"/>
                    <a:pt x="2882" y="2597"/>
                  </a:cubicBezTo>
                  <a:cubicBezTo>
                    <a:pt x="3187" y="2597"/>
                    <a:pt x="3637" y="2670"/>
                    <a:pt x="3738" y="2670"/>
                  </a:cubicBezTo>
                  <a:cubicBezTo>
                    <a:pt x="3743" y="2670"/>
                    <a:pt x="3747" y="2670"/>
                    <a:pt x="3751" y="2670"/>
                  </a:cubicBezTo>
                  <a:cubicBezTo>
                    <a:pt x="4238" y="2647"/>
                    <a:pt x="4261" y="2217"/>
                    <a:pt x="4227" y="1741"/>
                  </a:cubicBezTo>
                  <a:cubicBezTo>
                    <a:pt x="4216" y="1601"/>
                    <a:pt x="4125" y="1531"/>
                    <a:pt x="4000" y="1531"/>
                  </a:cubicBezTo>
                  <a:cubicBezTo>
                    <a:pt x="3991" y="1531"/>
                    <a:pt x="3981" y="1531"/>
                    <a:pt x="3971" y="1532"/>
                  </a:cubicBezTo>
                  <a:cubicBezTo>
                    <a:pt x="3542" y="1590"/>
                    <a:pt x="3135" y="1602"/>
                    <a:pt x="2717" y="1602"/>
                  </a:cubicBezTo>
                  <a:cubicBezTo>
                    <a:pt x="2717" y="1126"/>
                    <a:pt x="2729" y="650"/>
                    <a:pt x="2717" y="174"/>
                  </a:cubicBezTo>
                  <a:cubicBezTo>
                    <a:pt x="2717" y="54"/>
                    <a:pt x="2615" y="0"/>
                    <a:pt x="2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5242850" y="2742925"/>
              <a:ext cx="13275" cy="16700"/>
            </a:xfrm>
            <a:custGeom>
              <a:rect b="b" l="l" r="r" t="t"/>
              <a:pathLst>
                <a:path extrusionOk="0" h="668" w="531">
                  <a:moveTo>
                    <a:pt x="377" y="0"/>
                  </a:moveTo>
                  <a:cubicBezTo>
                    <a:pt x="355" y="0"/>
                    <a:pt x="333" y="8"/>
                    <a:pt x="314" y="26"/>
                  </a:cubicBezTo>
                  <a:cubicBezTo>
                    <a:pt x="175" y="177"/>
                    <a:pt x="1" y="421"/>
                    <a:pt x="140" y="618"/>
                  </a:cubicBezTo>
                  <a:cubicBezTo>
                    <a:pt x="163" y="647"/>
                    <a:pt x="213" y="668"/>
                    <a:pt x="258" y="668"/>
                  </a:cubicBezTo>
                  <a:cubicBezTo>
                    <a:pt x="303" y="668"/>
                    <a:pt x="343" y="647"/>
                    <a:pt x="349" y="595"/>
                  </a:cubicBezTo>
                  <a:cubicBezTo>
                    <a:pt x="361" y="502"/>
                    <a:pt x="349" y="433"/>
                    <a:pt x="372" y="351"/>
                  </a:cubicBezTo>
                  <a:cubicBezTo>
                    <a:pt x="407" y="270"/>
                    <a:pt x="430" y="212"/>
                    <a:pt x="477" y="154"/>
                  </a:cubicBezTo>
                  <a:cubicBezTo>
                    <a:pt x="531" y="91"/>
                    <a:pt x="45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6"/>
            <p:cNvSpPr/>
            <p:nvPr/>
          </p:nvSpPr>
          <p:spPr>
            <a:xfrm>
              <a:off x="5134600" y="2757950"/>
              <a:ext cx="320725" cy="161750"/>
            </a:xfrm>
            <a:custGeom>
              <a:rect b="b" l="l" r="r" t="t"/>
              <a:pathLst>
                <a:path extrusionOk="0" h="6470" w="12829">
                  <a:moveTo>
                    <a:pt x="3970" y="1"/>
                  </a:moveTo>
                  <a:cubicBezTo>
                    <a:pt x="3932" y="1"/>
                    <a:pt x="3893" y="20"/>
                    <a:pt x="3878" y="64"/>
                  </a:cubicBezTo>
                  <a:cubicBezTo>
                    <a:pt x="3855" y="157"/>
                    <a:pt x="3832" y="250"/>
                    <a:pt x="3808" y="343"/>
                  </a:cubicBezTo>
                  <a:cubicBezTo>
                    <a:pt x="3774" y="354"/>
                    <a:pt x="3774" y="401"/>
                    <a:pt x="3797" y="424"/>
                  </a:cubicBezTo>
                  <a:cubicBezTo>
                    <a:pt x="3588" y="1213"/>
                    <a:pt x="3402" y="1979"/>
                    <a:pt x="3158" y="2746"/>
                  </a:cubicBezTo>
                  <a:cubicBezTo>
                    <a:pt x="3042" y="3140"/>
                    <a:pt x="3065" y="3419"/>
                    <a:pt x="2706" y="3616"/>
                  </a:cubicBezTo>
                  <a:cubicBezTo>
                    <a:pt x="2288" y="3837"/>
                    <a:pt x="1800" y="3965"/>
                    <a:pt x="1382" y="4185"/>
                  </a:cubicBezTo>
                  <a:cubicBezTo>
                    <a:pt x="1034" y="4359"/>
                    <a:pt x="372" y="4522"/>
                    <a:pt x="175" y="4917"/>
                  </a:cubicBezTo>
                  <a:cubicBezTo>
                    <a:pt x="1" y="5288"/>
                    <a:pt x="233" y="6031"/>
                    <a:pt x="349" y="6391"/>
                  </a:cubicBezTo>
                  <a:cubicBezTo>
                    <a:pt x="366" y="6443"/>
                    <a:pt x="416" y="6469"/>
                    <a:pt x="462" y="6469"/>
                  </a:cubicBezTo>
                  <a:cubicBezTo>
                    <a:pt x="509" y="6469"/>
                    <a:pt x="552" y="6443"/>
                    <a:pt x="558" y="6391"/>
                  </a:cubicBezTo>
                  <a:cubicBezTo>
                    <a:pt x="662" y="5787"/>
                    <a:pt x="349" y="5067"/>
                    <a:pt x="1034" y="4754"/>
                  </a:cubicBezTo>
                  <a:cubicBezTo>
                    <a:pt x="1742" y="4417"/>
                    <a:pt x="2439" y="4069"/>
                    <a:pt x="3193" y="3837"/>
                  </a:cubicBezTo>
                  <a:cubicBezTo>
                    <a:pt x="3251" y="3825"/>
                    <a:pt x="3298" y="3756"/>
                    <a:pt x="3298" y="3698"/>
                  </a:cubicBezTo>
                  <a:cubicBezTo>
                    <a:pt x="3414" y="2618"/>
                    <a:pt x="3774" y="1561"/>
                    <a:pt x="3983" y="505"/>
                  </a:cubicBezTo>
                  <a:cubicBezTo>
                    <a:pt x="5376" y="598"/>
                    <a:pt x="6815" y="563"/>
                    <a:pt x="8220" y="586"/>
                  </a:cubicBezTo>
                  <a:cubicBezTo>
                    <a:pt x="8940" y="598"/>
                    <a:pt x="9660" y="644"/>
                    <a:pt x="10379" y="656"/>
                  </a:cubicBezTo>
                  <a:cubicBezTo>
                    <a:pt x="10809" y="671"/>
                    <a:pt x="11371" y="723"/>
                    <a:pt x="11887" y="723"/>
                  </a:cubicBezTo>
                  <a:cubicBezTo>
                    <a:pt x="12180" y="723"/>
                    <a:pt x="12458" y="706"/>
                    <a:pt x="12690" y="656"/>
                  </a:cubicBezTo>
                  <a:cubicBezTo>
                    <a:pt x="12829" y="621"/>
                    <a:pt x="12748" y="308"/>
                    <a:pt x="12631" y="284"/>
                  </a:cubicBezTo>
                  <a:cubicBezTo>
                    <a:pt x="12380" y="225"/>
                    <a:pt x="12085" y="207"/>
                    <a:pt x="11781" y="207"/>
                  </a:cubicBezTo>
                  <a:cubicBezTo>
                    <a:pt x="11312" y="207"/>
                    <a:pt x="10820" y="250"/>
                    <a:pt x="10426" y="250"/>
                  </a:cubicBezTo>
                  <a:cubicBezTo>
                    <a:pt x="9636" y="238"/>
                    <a:pt x="8858" y="192"/>
                    <a:pt x="8069" y="192"/>
                  </a:cubicBezTo>
                  <a:cubicBezTo>
                    <a:pt x="7332" y="185"/>
                    <a:pt x="6534" y="118"/>
                    <a:pt x="5749" y="118"/>
                  </a:cubicBezTo>
                  <a:cubicBezTo>
                    <a:pt x="5162" y="118"/>
                    <a:pt x="4582" y="155"/>
                    <a:pt x="4041" y="284"/>
                  </a:cubicBezTo>
                  <a:cubicBezTo>
                    <a:pt x="4052" y="226"/>
                    <a:pt x="4064" y="157"/>
                    <a:pt x="4064" y="99"/>
                  </a:cubicBezTo>
                  <a:cubicBezTo>
                    <a:pt x="4077" y="38"/>
                    <a:pt x="4024" y="1"/>
                    <a:pt x="3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6"/>
            <p:cNvSpPr/>
            <p:nvPr/>
          </p:nvSpPr>
          <p:spPr>
            <a:xfrm>
              <a:off x="5198450" y="2902600"/>
              <a:ext cx="38350" cy="44275"/>
            </a:xfrm>
            <a:custGeom>
              <a:rect b="b" l="l" r="r" t="t"/>
              <a:pathLst>
                <a:path extrusionOk="0" h="1771" w="1534">
                  <a:moveTo>
                    <a:pt x="1381" y="0"/>
                  </a:moveTo>
                  <a:cubicBezTo>
                    <a:pt x="902" y="0"/>
                    <a:pt x="481" y="340"/>
                    <a:pt x="268" y="767"/>
                  </a:cubicBezTo>
                  <a:cubicBezTo>
                    <a:pt x="128" y="1023"/>
                    <a:pt x="1" y="1650"/>
                    <a:pt x="384" y="1766"/>
                  </a:cubicBezTo>
                  <a:cubicBezTo>
                    <a:pt x="392" y="1769"/>
                    <a:pt x="403" y="1770"/>
                    <a:pt x="415" y="1770"/>
                  </a:cubicBezTo>
                  <a:cubicBezTo>
                    <a:pt x="453" y="1770"/>
                    <a:pt x="503" y="1755"/>
                    <a:pt x="511" y="1719"/>
                  </a:cubicBezTo>
                  <a:cubicBezTo>
                    <a:pt x="569" y="1580"/>
                    <a:pt x="523" y="1476"/>
                    <a:pt x="511" y="1336"/>
                  </a:cubicBezTo>
                  <a:cubicBezTo>
                    <a:pt x="500" y="1174"/>
                    <a:pt x="546" y="1000"/>
                    <a:pt x="628" y="849"/>
                  </a:cubicBezTo>
                  <a:cubicBezTo>
                    <a:pt x="802" y="524"/>
                    <a:pt x="1127" y="303"/>
                    <a:pt x="1452" y="152"/>
                  </a:cubicBezTo>
                  <a:cubicBezTo>
                    <a:pt x="1533" y="129"/>
                    <a:pt x="1510" y="1"/>
                    <a:pt x="1429" y="1"/>
                  </a:cubicBezTo>
                  <a:cubicBezTo>
                    <a:pt x="1413" y="0"/>
                    <a:pt x="139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5349950" y="2904775"/>
              <a:ext cx="38350" cy="41625"/>
            </a:xfrm>
            <a:custGeom>
              <a:rect b="b" l="l" r="r" t="t"/>
              <a:pathLst>
                <a:path extrusionOk="0" h="1665" w="1534">
                  <a:moveTo>
                    <a:pt x="1160" y="1"/>
                  </a:moveTo>
                  <a:cubicBezTo>
                    <a:pt x="823" y="1"/>
                    <a:pt x="540" y="177"/>
                    <a:pt x="349" y="495"/>
                  </a:cubicBezTo>
                  <a:cubicBezTo>
                    <a:pt x="175" y="762"/>
                    <a:pt x="1" y="1389"/>
                    <a:pt x="291" y="1656"/>
                  </a:cubicBezTo>
                  <a:cubicBezTo>
                    <a:pt x="303" y="1661"/>
                    <a:pt x="320" y="1664"/>
                    <a:pt x="337" y="1664"/>
                  </a:cubicBezTo>
                  <a:cubicBezTo>
                    <a:pt x="355" y="1664"/>
                    <a:pt x="372" y="1661"/>
                    <a:pt x="384" y="1656"/>
                  </a:cubicBezTo>
                  <a:cubicBezTo>
                    <a:pt x="593" y="1481"/>
                    <a:pt x="523" y="1156"/>
                    <a:pt x="581" y="924"/>
                  </a:cubicBezTo>
                  <a:cubicBezTo>
                    <a:pt x="697" y="495"/>
                    <a:pt x="1046" y="321"/>
                    <a:pt x="1429" y="204"/>
                  </a:cubicBezTo>
                  <a:cubicBezTo>
                    <a:pt x="1510" y="170"/>
                    <a:pt x="1533" y="65"/>
                    <a:pt x="1452" y="42"/>
                  </a:cubicBezTo>
                  <a:cubicBezTo>
                    <a:pt x="1351" y="14"/>
                    <a:pt x="1254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5345025" y="2900225"/>
              <a:ext cx="70250" cy="65200"/>
            </a:xfrm>
            <a:custGeom>
              <a:rect b="b" l="l" r="r" t="t"/>
              <a:pathLst>
                <a:path extrusionOk="0" h="2608" w="2810">
                  <a:moveTo>
                    <a:pt x="1366" y="301"/>
                  </a:moveTo>
                  <a:cubicBezTo>
                    <a:pt x="1460" y="301"/>
                    <a:pt x="1555" y="314"/>
                    <a:pt x="1649" y="340"/>
                  </a:cubicBezTo>
                  <a:cubicBezTo>
                    <a:pt x="2090" y="456"/>
                    <a:pt x="2461" y="909"/>
                    <a:pt x="2496" y="1373"/>
                  </a:cubicBezTo>
                  <a:cubicBezTo>
                    <a:pt x="2566" y="1968"/>
                    <a:pt x="2034" y="2309"/>
                    <a:pt x="1494" y="2309"/>
                  </a:cubicBezTo>
                  <a:cubicBezTo>
                    <a:pt x="1402" y="2309"/>
                    <a:pt x="1309" y="2299"/>
                    <a:pt x="1219" y="2279"/>
                  </a:cubicBezTo>
                  <a:cubicBezTo>
                    <a:pt x="581" y="2139"/>
                    <a:pt x="221" y="1524"/>
                    <a:pt x="465" y="920"/>
                  </a:cubicBezTo>
                  <a:cubicBezTo>
                    <a:pt x="558" y="712"/>
                    <a:pt x="720" y="537"/>
                    <a:pt x="906" y="421"/>
                  </a:cubicBezTo>
                  <a:cubicBezTo>
                    <a:pt x="1046" y="340"/>
                    <a:pt x="1204" y="301"/>
                    <a:pt x="1366" y="301"/>
                  </a:cubicBezTo>
                  <a:close/>
                  <a:moveTo>
                    <a:pt x="1438" y="0"/>
                  </a:moveTo>
                  <a:cubicBezTo>
                    <a:pt x="1203" y="0"/>
                    <a:pt x="971" y="55"/>
                    <a:pt x="778" y="166"/>
                  </a:cubicBezTo>
                  <a:cubicBezTo>
                    <a:pt x="407" y="352"/>
                    <a:pt x="209" y="688"/>
                    <a:pt x="140" y="1095"/>
                  </a:cubicBezTo>
                  <a:cubicBezTo>
                    <a:pt x="0" y="1849"/>
                    <a:pt x="523" y="2476"/>
                    <a:pt x="1277" y="2592"/>
                  </a:cubicBezTo>
                  <a:cubicBezTo>
                    <a:pt x="1348" y="2603"/>
                    <a:pt x="1418" y="2608"/>
                    <a:pt x="1487" y="2608"/>
                  </a:cubicBezTo>
                  <a:cubicBezTo>
                    <a:pt x="2182" y="2608"/>
                    <a:pt x="2789" y="2092"/>
                    <a:pt x="2810" y="1385"/>
                  </a:cubicBezTo>
                  <a:cubicBezTo>
                    <a:pt x="2810" y="1153"/>
                    <a:pt x="2752" y="909"/>
                    <a:pt x="2636" y="700"/>
                  </a:cubicBezTo>
                  <a:cubicBezTo>
                    <a:pt x="2589" y="619"/>
                    <a:pt x="2543" y="537"/>
                    <a:pt x="2485" y="468"/>
                  </a:cubicBezTo>
                  <a:cubicBezTo>
                    <a:pt x="2250" y="160"/>
                    <a:pt x="1840" y="0"/>
                    <a:pt x="143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5367950" y="2920600"/>
              <a:ext cx="25575" cy="24225"/>
            </a:xfrm>
            <a:custGeom>
              <a:rect b="b" l="l" r="r" t="t"/>
              <a:pathLst>
                <a:path extrusionOk="0" h="969" w="1023">
                  <a:moveTo>
                    <a:pt x="500" y="180"/>
                  </a:moveTo>
                  <a:cubicBezTo>
                    <a:pt x="527" y="180"/>
                    <a:pt x="554" y="183"/>
                    <a:pt x="581" y="187"/>
                  </a:cubicBezTo>
                  <a:cubicBezTo>
                    <a:pt x="732" y="233"/>
                    <a:pt x="825" y="361"/>
                    <a:pt x="848" y="512"/>
                  </a:cubicBezTo>
                  <a:cubicBezTo>
                    <a:pt x="858" y="700"/>
                    <a:pt x="699" y="812"/>
                    <a:pt x="536" y="812"/>
                  </a:cubicBezTo>
                  <a:cubicBezTo>
                    <a:pt x="508" y="812"/>
                    <a:pt x="480" y="809"/>
                    <a:pt x="453" y="802"/>
                  </a:cubicBezTo>
                  <a:cubicBezTo>
                    <a:pt x="267" y="744"/>
                    <a:pt x="151" y="558"/>
                    <a:pt x="221" y="361"/>
                  </a:cubicBezTo>
                  <a:cubicBezTo>
                    <a:pt x="244" y="303"/>
                    <a:pt x="291" y="245"/>
                    <a:pt x="349" y="222"/>
                  </a:cubicBezTo>
                  <a:cubicBezTo>
                    <a:pt x="395" y="191"/>
                    <a:pt x="447" y="180"/>
                    <a:pt x="500" y="180"/>
                  </a:cubicBezTo>
                  <a:close/>
                  <a:moveTo>
                    <a:pt x="515" y="1"/>
                  </a:moveTo>
                  <a:cubicBezTo>
                    <a:pt x="431" y="1"/>
                    <a:pt x="348" y="20"/>
                    <a:pt x="279" y="59"/>
                  </a:cubicBezTo>
                  <a:cubicBezTo>
                    <a:pt x="151" y="129"/>
                    <a:pt x="70" y="245"/>
                    <a:pt x="47" y="407"/>
                  </a:cubicBezTo>
                  <a:cubicBezTo>
                    <a:pt x="0" y="686"/>
                    <a:pt x="186" y="918"/>
                    <a:pt x="465" y="965"/>
                  </a:cubicBezTo>
                  <a:cubicBezTo>
                    <a:pt x="486" y="967"/>
                    <a:pt x="508" y="969"/>
                    <a:pt x="529" y="969"/>
                  </a:cubicBezTo>
                  <a:cubicBezTo>
                    <a:pt x="785" y="969"/>
                    <a:pt x="1022" y="780"/>
                    <a:pt x="1022" y="512"/>
                  </a:cubicBezTo>
                  <a:cubicBezTo>
                    <a:pt x="1022" y="419"/>
                    <a:pt x="999" y="338"/>
                    <a:pt x="964" y="268"/>
                  </a:cubicBezTo>
                  <a:cubicBezTo>
                    <a:pt x="941" y="233"/>
                    <a:pt x="929" y="210"/>
                    <a:pt x="894" y="175"/>
                  </a:cubicBezTo>
                  <a:cubicBezTo>
                    <a:pt x="806" y="58"/>
                    <a:pt x="659" y="1"/>
                    <a:pt x="51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5192350" y="2897325"/>
              <a:ext cx="69975" cy="65200"/>
            </a:xfrm>
            <a:custGeom>
              <a:rect b="b" l="l" r="r" t="t"/>
              <a:pathLst>
                <a:path extrusionOk="0" h="2608" w="2799">
                  <a:moveTo>
                    <a:pt x="1378" y="301"/>
                  </a:moveTo>
                  <a:cubicBezTo>
                    <a:pt x="1472" y="301"/>
                    <a:pt x="1567" y="314"/>
                    <a:pt x="1661" y="340"/>
                  </a:cubicBezTo>
                  <a:cubicBezTo>
                    <a:pt x="2102" y="456"/>
                    <a:pt x="2474" y="897"/>
                    <a:pt x="2508" y="1373"/>
                  </a:cubicBezTo>
                  <a:cubicBezTo>
                    <a:pt x="2578" y="1968"/>
                    <a:pt x="2046" y="2309"/>
                    <a:pt x="1506" y="2309"/>
                  </a:cubicBezTo>
                  <a:cubicBezTo>
                    <a:pt x="1414" y="2309"/>
                    <a:pt x="1321" y="2299"/>
                    <a:pt x="1231" y="2279"/>
                  </a:cubicBezTo>
                  <a:cubicBezTo>
                    <a:pt x="593" y="2139"/>
                    <a:pt x="233" y="1524"/>
                    <a:pt x="477" y="920"/>
                  </a:cubicBezTo>
                  <a:cubicBezTo>
                    <a:pt x="570" y="711"/>
                    <a:pt x="732" y="537"/>
                    <a:pt x="918" y="421"/>
                  </a:cubicBezTo>
                  <a:cubicBezTo>
                    <a:pt x="1058" y="340"/>
                    <a:pt x="1216" y="301"/>
                    <a:pt x="1378" y="301"/>
                  </a:cubicBezTo>
                  <a:close/>
                  <a:moveTo>
                    <a:pt x="1427" y="0"/>
                  </a:moveTo>
                  <a:cubicBezTo>
                    <a:pt x="1192" y="0"/>
                    <a:pt x="960" y="55"/>
                    <a:pt x="767" y="166"/>
                  </a:cubicBezTo>
                  <a:cubicBezTo>
                    <a:pt x="407" y="363"/>
                    <a:pt x="210" y="688"/>
                    <a:pt x="129" y="1095"/>
                  </a:cubicBezTo>
                  <a:cubicBezTo>
                    <a:pt x="1" y="1849"/>
                    <a:pt x="523" y="2476"/>
                    <a:pt x="1278" y="2592"/>
                  </a:cubicBezTo>
                  <a:cubicBezTo>
                    <a:pt x="1347" y="2603"/>
                    <a:pt x="1416" y="2608"/>
                    <a:pt x="1485" y="2608"/>
                  </a:cubicBezTo>
                  <a:cubicBezTo>
                    <a:pt x="2172" y="2608"/>
                    <a:pt x="2788" y="2092"/>
                    <a:pt x="2799" y="1385"/>
                  </a:cubicBezTo>
                  <a:cubicBezTo>
                    <a:pt x="2799" y="1153"/>
                    <a:pt x="2741" y="909"/>
                    <a:pt x="2625" y="700"/>
                  </a:cubicBezTo>
                  <a:cubicBezTo>
                    <a:pt x="2590" y="619"/>
                    <a:pt x="2543" y="537"/>
                    <a:pt x="2485" y="468"/>
                  </a:cubicBezTo>
                  <a:cubicBezTo>
                    <a:pt x="2243" y="160"/>
                    <a:pt x="1830" y="0"/>
                    <a:pt x="142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5215575" y="2917700"/>
              <a:ext cx="25575" cy="24225"/>
            </a:xfrm>
            <a:custGeom>
              <a:rect b="b" l="l" r="r" t="t"/>
              <a:pathLst>
                <a:path extrusionOk="0" h="969" w="1023">
                  <a:moveTo>
                    <a:pt x="500" y="180"/>
                  </a:moveTo>
                  <a:cubicBezTo>
                    <a:pt x="527" y="180"/>
                    <a:pt x="554" y="183"/>
                    <a:pt x="581" y="187"/>
                  </a:cubicBezTo>
                  <a:cubicBezTo>
                    <a:pt x="732" y="233"/>
                    <a:pt x="825" y="361"/>
                    <a:pt x="848" y="512"/>
                  </a:cubicBezTo>
                  <a:cubicBezTo>
                    <a:pt x="858" y="700"/>
                    <a:pt x="699" y="812"/>
                    <a:pt x="537" y="812"/>
                  </a:cubicBezTo>
                  <a:cubicBezTo>
                    <a:pt x="509" y="812"/>
                    <a:pt x="481" y="809"/>
                    <a:pt x="453" y="802"/>
                  </a:cubicBezTo>
                  <a:cubicBezTo>
                    <a:pt x="244" y="744"/>
                    <a:pt x="152" y="558"/>
                    <a:pt x="221" y="361"/>
                  </a:cubicBezTo>
                  <a:cubicBezTo>
                    <a:pt x="244" y="303"/>
                    <a:pt x="291" y="245"/>
                    <a:pt x="349" y="221"/>
                  </a:cubicBezTo>
                  <a:cubicBezTo>
                    <a:pt x="395" y="191"/>
                    <a:pt x="447" y="180"/>
                    <a:pt x="500" y="180"/>
                  </a:cubicBezTo>
                  <a:close/>
                  <a:moveTo>
                    <a:pt x="515" y="1"/>
                  </a:moveTo>
                  <a:cubicBezTo>
                    <a:pt x="431" y="1"/>
                    <a:pt x="348" y="20"/>
                    <a:pt x="279" y="59"/>
                  </a:cubicBezTo>
                  <a:cubicBezTo>
                    <a:pt x="152" y="152"/>
                    <a:pt x="59" y="268"/>
                    <a:pt x="47" y="407"/>
                  </a:cubicBezTo>
                  <a:cubicBezTo>
                    <a:pt x="1" y="686"/>
                    <a:pt x="186" y="918"/>
                    <a:pt x="465" y="964"/>
                  </a:cubicBezTo>
                  <a:cubicBezTo>
                    <a:pt x="486" y="967"/>
                    <a:pt x="508" y="968"/>
                    <a:pt x="529" y="968"/>
                  </a:cubicBezTo>
                  <a:cubicBezTo>
                    <a:pt x="785" y="968"/>
                    <a:pt x="1022" y="780"/>
                    <a:pt x="1022" y="512"/>
                  </a:cubicBezTo>
                  <a:cubicBezTo>
                    <a:pt x="1022" y="419"/>
                    <a:pt x="999" y="338"/>
                    <a:pt x="964" y="268"/>
                  </a:cubicBezTo>
                  <a:cubicBezTo>
                    <a:pt x="941" y="233"/>
                    <a:pt x="929" y="210"/>
                    <a:pt x="895" y="175"/>
                  </a:cubicBezTo>
                  <a:cubicBezTo>
                    <a:pt x="807" y="58"/>
                    <a:pt x="659" y="1"/>
                    <a:pt x="51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6"/>
            <p:cNvSpPr/>
            <p:nvPr/>
          </p:nvSpPr>
          <p:spPr>
            <a:xfrm>
              <a:off x="5132575" y="2738825"/>
              <a:ext cx="325950" cy="204125"/>
            </a:xfrm>
            <a:custGeom>
              <a:rect b="b" l="l" r="r" t="t"/>
              <a:pathLst>
                <a:path extrusionOk="0" h="8165" w="13038">
                  <a:moveTo>
                    <a:pt x="4779" y="264"/>
                  </a:moveTo>
                  <a:cubicBezTo>
                    <a:pt x="4846" y="264"/>
                    <a:pt x="4911" y="303"/>
                    <a:pt x="4957" y="399"/>
                  </a:cubicBezTo>
                  <a:cubicBezTo>
                    <a:pt x="4992" y="469"/>
                    <a:pt x="4992" y="574"/>
                    <a:pt x="5004" y="666"/>
                  </a:cubicBezTo>
                  <a:lnTo>
                    <a:pt x="4505" y="666"/>
                  </a:lnTo>
                  <a:cubicBezTo>
                    <a:pt x="4505" y="608"/>
                    <a:pt x="4505" y="574"/>
                    <a:pt x="4528" y="527"/>
                  </a:cubicBezTo>
                  <a:cubicBezTo>
                    <a:pt x="4543" y="386"/>
                    <a:pt x="4662" y="264"/>
                    <a:pt x="4779" y="264"/>
                  </a:cubicBezTo>
                  <a:close/>
                  <a:moveTo>
                    <a:pt x="3831" y="1572"/>
                  </a:moveTo>
                  <a:cubicBezTo>
                    <a:pt x="4168" y="1816"/>
                    <a:pt x="3971" y="2292"/>
                    <a:pt x="3878" y="2663"/>
                  </a:cubicBezTo>
                  <a:cubicBezTo>
                    <a:pt x="3797" y="2919"/>
                    <a:pt x="3715" y="3197"/>
                    <a:pt x="3564" y="3429"/>
                  </a:cubicBezTo>
                  <a:cubicBezTo>
                    <a:pt x="3495" y="3557"/>
                    <a:pt x="3390" y="3627"/>
                    <a:pt x="3274" y="3708"/>
                  </a:cubicBezTo>
                  <a:cubicBezTo>
                    <a:pt x="3355" y="3487"/>
                    <a:pt x="3390" y="3255"/>
                    <a:pt x="3448" y="3069"/>
                  </a:cubicBezTo>
                  <a:cubicBezTo>
                    <a:pt x="3588" y="2570"/>
                    <a:pt x="3715" y="2083"/>
                    <a:pt x="3831" y="1572"/>
                  </a:cubicBezTo>
                  <a:close/>
                  <a:moveTo>
                    <a:pt x="407" y="5647"/>
                  </a:moveTo>
                  <a:cubicBezTo>
                    <a:pt x="476" y="5751"/>
                    <a:pt x="465" y="5867"/>
                    <a:pt x="430" y="6007"/>
                  </a:cubicBezTo>
                  <a:cubicBezTo>
                    <a:pt x="418" y="6088"/>
                    <a:pt x="395" y="6169"/>
                    <a:pt x="349" y="6227"/>
                  </a:cubicBezTo>
                  <a:cubicBezTo>
                    <a:pt x="337" y="5995"/>
                    <a:pt x="337" y="5809"/>
                    <a:pt x="407" y="5647"/>
                  </a:cubicBezTo>
                  <a:close/>
                  <a:moveTo>
                    <a:pt x="3971" y="991"/>
                  </a:moveTo>
                  <a:cubicBezTo>
                    <a:pt x="6896" y="1212"/>
                    <a:pt x="9822" y="1038"/>
                    <a:pt x="12736" y="1224"/>
                  </a:cubicBezTo>
                  <a:cubicBezTo>
                    <a:pt x="12585" y="3429"/>
                    <a:pt x="12852" y="5635"/>
                    <a:pt x="12678" y="7841"/>
                  </a:cubicBezTo>
                  <a:cubicBezTo>
                    <a:pt x="12364" y="7806"/>
                    <a:pt x="12062" y="7783"/>
                    <a:pt x="11737" y="7783"/>
                  </a:cubicBezTo>
                  <a:cubicBezTo>
                    <a:pt x="11888" y="7017"/>
                    <a:pt x="11076" y="6065"/>
                    <a:pt x="10402" y="5914"/>
                  </a:cubicBezTo>
                  <a:cubicBezTo>
                    <a:pt x="10259" y="5880"/>
                    <a:pt x="10117" y="5864"/>
                    <a:pt x="9977" y="5864"/>
                  </a:cubicBezTo>
                  <a:cubicBezTo>
                    <a:pt x="8924" y="5864"/>
                    <a:pt x="8013" y="6782"/>
                    <a:pt x="8115" y="7899"/>
                  </a:cubicBezTo>
                  <a:cubicBezTo>
                    <a:pt x="7918" y="7905"/>
                    <a:pt x="7718" y="7908"/>
                    <a:pt x="7517" y="7908"/>
                  </a:cubicBezTo>
                  <a:cubicBezTo>
                    <a:pt x="7317" y="7908"/>
                    <a:pt x="7117" y="7905"/>
                    <a:pt x="6919" y="7899"/>
                  </a:cubicBezTo>
                  <a:cubicBezTo>
                    <a:pt x="6467" y="7887"/>
                    <a:pt x="6026" y="7841"/>
                    <a:pt x="5573" y="7806"/>
                  </a:cubicBezTo>
                  <a:cubicBezTo>
                    <a:pt x="5863" y="7028"/>
                    <a:pt x="4981" y="5972"/>
                    <a:pt x="4284" y="5798"/>
                  </a:cubicBezTo>
                  <a:cubicBezTo>
                    <a:pt x="4123" y="5753"/>
                    <a:pt x="3963" y="5733"/>
                    <a:pt x="3806" y="5733"/>
                  </a:cubicBezTo>
                  <a:cubicBezTo>
                    <a:pt x="2807" y="5733"/>
                    <a:pt x="1944" y="6575"/>
                    <a:pt x="1974" y="7609"/>
                  </a:cubicBezTo>
                  <a:cubicBezTo>
                    <a:pt x="1452" y="7597"/>
                    <a:pt x="941" y="7562"/>
                    <a:pt x="430" y="7481"/>
                  </a:cubicBezTo>
                  <a:cubicBezTo>
                    <a:pt x="430" y="7168"/>
                    <a:pt x="407" y="6877"/>
                    <a:pt x="372" y="6575"/>
                  </a:cubicBezTo>
                  <a:cubicBezTo>
                    <a:pt x="569" y="6471"/>
                    <a:pt x="662" y="6169"/>
                    <a:pt x="685" y="5995"/>
                  </a:cubicBezTo>
                  <a:cubicBezTo>
                    <a:pt x="709" y="5763"/>
                    <a:pt x="662" y="5577"/>
                    <a:pt x="523" y="5473"/>
                  </a:cubicBezTo>
                  <a:cubicBezTo>
                    <a:pt x="627" y="5356"/>
                    <a:pt x="767" y="5252"/>
                    <a:pt x="976" y="5171"/>
                  </a:cubicBezTo>
                  <a:cubicBezTo>
                    <a:pt x="1359" y="4997"/>
                    <a:pt x="1753" y="4822"/>
                    <a:pt x="2160" y="4672"/>
                  </a:cubicBezTo>
                  <a:cubicBezTo>
                    <a:pt x="2380" y="4590"/>
                    <a:pt x="2670" y="4544"/>
                    <a:pt x="2856" y="4416"/>
                  </a:cubicBezTo>
                  <a:cubicBezTo>
                    <a:pt x="2972" y="4323"/>
                    <a:pt x="3065" y="4196"/>
                    <a:pt x="3146" y="4056"/>
                  </a:cubicBezTo>
                  <a:cubicBezTo>
                    <a:pt x="3164" y="4058"/>
                    <a:pt x="3181" y="4058"/>
                    <a:pt x="3198" y="4058"/>
                  </a:cubicBezTo>
                  <a:cubicBezTo>
                    <a:pt x="3841" y="4058"/>
                    <a:pt x="4020" y="3011"/>
                    <a:pt x="4145" y="2547"/>
                  </a:cubicBezTo>
                  <a:cubicBezTo>
                    <a:pt x="4238" y="2210"/>
                    <a:pt x="4377" y="1409"/>
                    <a:pt x="3889" y="1386"/>
                  </a:cubicBezTo>
                  <a:lnTo>
                    <a:pt x="3971" y="991"/>
                  </a:lnTo>
                  <a:close/>
                  <a:moveTo>
                    <a:pt x="4754" y="1"/>
                  </a:moveTo>
                  <a:cubicBezTo>
                    <a:pt x="4542" y="1"/>
                    <a:pt x="4343" y="174"/>
                    <a:pt x="4261" y="388"/>
                  </a:cubicBezTo>
                  <a:cubicBezTo>
                    <a:pt x="4238" y="469"/>
                    <a:pt x="4203" y="585"/>
                    <a:pt x="4215" y="666"/>
                  </a:cubicBezTo>
                  <a:cubicBezTo>
                    <a:pt x="4064" y="666"/>
                    <a:pt x="3901" y="678"/>
                    <a:pt x="3739" y="678"/>
                  </a:cubicBezTo>
                  <a:cubicBezTo>
                    <a:pt x="3622" y="678"/>
                    <a:pt x="3251" y="2350"/>
                    <a:pt x="3100" y="2977"/>
                  </a:cubicBezTo>
                  <a:cubicBezTo>
                    <a:pt x="2984" y="3487"/>
                    <a:pt x="2914" y="3987"/>
                    <a:pt x="2438" y="4242"/>
                  </a:cubicBezTo>
                  <a:cubicBezTo>
                    <a:pt x="2032" y="4439"/>
                    <a:pt x="1568" y="4590"/>
                    <a:pt x="1138" y="4776"/>
                  </a:cubicBezTo>
                  <a:cubicBezTo>
                    <a:pt x="720" y="4962"/>
                    <a:pt x="116" y="5124"/>
                    <a:pt x="47" y="5647"/>
                  </a:cubicBezTo>
                  <a:cubicBezTo>
                    <a:pt x="0" y="6007"/>
                    <a:pt x="105" y="6401"/>
                    <a:pt x="140" y="6761"/>
                  </a:cubicBezTo>
                  <a:cubicBezTo>
                    <a:pt x="174" y="7051"/>
                    <a:pt x="221" y="7736"/>
                    <a:pt x="337" y="7748"/>
                  </a:cubicBezTo>
                  <a:cubicBezTo>
                    <a:pt x="430" y="7783"/>
                    <a:pt x="534" y="7794"/>
                    <a:pt x="650" y="7806"/>
                  </a:cubicBezTo>
                  <a:cubicBezTo>
                    <a:pt x="1126" y="7864"/>
                    <a:pt x="1602" y="7887"/>
                    <a:pt x="2090" y="7911"/>
                  </a:cubicBezTo>
                  <a:cubicBezTo>
                    <a:pt x="2171" y="7911"/>
                    <a:pt x="2229" y="7899"/>
                    <a:pt x="2264" y="7818"/>
                  </a:cubicBezTo>
                  <a:cubicBezTo>
                    <a:pt x="2287" y="7771"/>
                    <a:pt x="2287" y="7702"/>
                    <a:pt x="2311" y="7655"/>
                  </a:cubicBezTo>
                  <a:cubicBezTo>
                    <a:pt x="2322" y="7574"/>
                    <a:pt x="2334" y="7504"/>
                    <a:pt x="2369" y="7435"/>
                  </a:cubicBezTo>
                  <a:cubicBezTo>
                    <a:pt x="2403" y="7284"/>
                    <a:pt x="2450" y="7144"/>
                    <a:pt x="2508" y="7017"/>
                  </a:cubicBezTo>
                  <a:cubicBezTo>
                    <a:pt x="2636" y="6703"/>
                    <a:pt x="2833" y="6401"/>
                    <a:pt x="3100" y="6216"/>
                  </a:cubicBezTo>
                  <a:cubicBezTo>
                    <a:pt x="3321" y="6060"/>
                    <a:pt x="3571" y="6003"/>
                    <a:pt x="3825" y="6003"/>
                  </a:cubicBezTo>
                  <a:cubicBezTo>
                    <a:pt x="3932" y="6003"/>
                    <a:pt x="4039" y="6013"/>
                    <a:pt x="4145" y="6030"/>
                  </a:cubicBezTo>
                  <a:cubicBezTo>
                    <a:pt x="4365" y="6065"/>
                    <a:pt x="4586" y="6169"/>
                    <a:pt x="4760" y="6297"/>
                  </a:cubicBezTo>
                  <a:cubicBezTo>
                    <a:pt x="5004" y="6506"/>
                    <a:pt x="5178" y="6784"/>
                    <a:pt x="5283" y="7086"/>
                  </a:cubicBezTo>
                  <a:cubicBezTo>
                    <a:pt x="5341" y="7237"/>
                    <a:pt x="5364" y="7388"/>
                    <a:pt x="5387" y="7562"/>
                  </a:cubicBezTo>
                  <a:cubicBezTo>
                    <a:pt x="5387" y="7632"/>
                    <a:pt x="5399" y="7725"/>
                    <a:pt x="5387" y="7794"/>
                  </a:cubicBezTo>
                  <a:cubicBezTo>
                    <a:pt x="5387" y="7852"/>
                    <a:pt x="5306" y="7992"/>
                    <a:pt x="5399" y="8027"/>
                  </a:cubicBezTo>
                  <a:cubicBezTo>
                    <a:pt x="5406" y="8030"/>
                    <a:pt x="5414" y="8032"/>
                    <a:pt x="5422" y="8032"/>
                  </a:cubicBezTo>
                  <a:cubicBezTo>
                    <a:pt x="5437" y="8032"/>
                    <a:pt x="5453" y="8027"/>
                    <a:pt x="5468" y="8027"/>
                  </a:cubicBezTo>
                  <a:cubicBezTo>
                    <a:pt x="5480" y="8026"/>
                    <a:pt x="5499" y="8025"/>
                    <a:pt x="5527" y="8025"/>
                  </a:cubicBezTo>
                  <a:cubicBezTo>
                    <a:pt x="5915" y="8025"/>
                    <a:pt x="7818" y="8099"/>
                    <a:pt x="8382" y="8143"/>
                  </a:cubicBezTo>
                  <a:lnTo>
                    <a:pt x="8382" y="8131"/>
                  </a:lnTo>
                  <a:cubicBezTo>
                    <a:pt x="8394" y="7806"/>
                    <a:pt x="8498" y="7423"/>
                    <a:pt x="8614" y="7133"/>
                  </a:cubicBezTo>
                  <a:cubicBezTo>
                    <a:pt x="8754" y="6819"/>
                    <a:pt x="8939" y="6517"/>
                    <a:pt x="9206" y="6332"/>
                  </a:cubicBezTo>
                  <a:cubicBezTo>
                    <a:pt x="9425" y="6178"/>
                    <a:pt x="9673" y="6109"/>
                    <a:pt x="9924" y="6109"/>
                  </a:cubicBezTo>
                  <a:cubicBezTo>
                    <a:pt x="10033" y="6109"/>
                    <a:pt x="10143" y="6121"/>
                    <a:pt x="10251" y="6146"/>
                  </a:cubicBezTo>
                  <a:cubicBezTo>
                    <a:pt x="10449" y="6169"/>
                    <a:pt x="10623" y="6239"/>
                    <a:pt x="10762" y="6343"/>
                  </a:cubicBezTo>
                  <a:cubicBezTo>
                    <a:pt x="11041" y="6529"/>
                    <a:pt x="11226" y="6808"/>
                    <a:pt x="11343" y="7098"/>
                  </a:cubicBezTo>
                  <a:cubicBezTo>
                    <a:pt x="11401" y="7260"/>
                    <a:pt x="11447" y="7411"/>
                    <a:pt x="11470" y="7574"/>
                  </a:cubicBezTo>
                  <a:cubicBezTo>
                    <a:pt x="11493" y="7690"/>
                    <a:pt x="11493" y="7794"/>
                    <a:pt x="11470" y="7911"/>
                  </a:cubicBezTo>
                  <a:cubicBezTo>
                    <a:pt x="11470" y="7922"/>
                    <a:pt x="11459" y="8154"/>
                    <a:pt x="11470" y="8154"/>
                  </a:cubicBezTo>
                  <a:cubicBezTo>
                    <a:pt x="11506" y="8162"/>
                    <a:pt x="11545" y="8164"/>
                    <a:pt x="11584" y="8164"/>
                  </a:cubicBezTo>
                  <a:cubicBezTo>
                    <a:pt x="11671" y="8164"/>
                    <a:pt x="11762" y="8151"/>
                    <a:pt x="11842" y="8143"/>
                  </a:cubicBezTo>
                  <a:cubicBezTo>
                    <a:pt x="11969" y="8143"/>
                    <a:pt x="12086" y="8131"/>
                    <a:pt x="12202" y="8108"/>
                  </a:cubicBezTo>
                  <a:cubicBezTo>
                    <a:pt x="12445" y="8096"/>
                    <a:pt x="12678" y="8073"/>
                    <a:pt x="12921" y="8027"/>
                  </a:cubicBezTo>
                  <a:cubicBezTo>
                    <a:pt x="13003" y="8015"/>
                    <a:pt x="13038" y="5647"/>
                    <a:pt x="13003" y="4544"/>
                  </a:cubicBezTo>
                  <a:cubicBezTo>
                    <a:pt x="12956" y="3395"/>
                    <a:pt x="13038" y="2106"/>
                    <a:pt x="12921" y="957"/>
                  </a:cubicBezTo>
                  <a:cubicBezTo>
                    <a:pt x="12910" y="875"/>
                    <a:pt x="11679" y="829"/>
                    <a:pt x="11180" y="794"/>
                  </a:cubicBezTo>
                  <a:cubicBezTo>
                    <a:pt x="10414" y="736"/>
                    <a:pt x="9624" y="759"/>
                    <a:pt x="8847" y="736"/>
                  </a:cubicBezTo>
                  <a:cubicBezTo>
                    <a:pt x="7662" y="724"/>
                    <a:pt x="6443" y="655"/>
                    <a:pt x="5236" y="655"/>
                  </a:cubicBezTo>
                  <a:lnTo>
                    <a:pt x="5236" y="562"/>
                  </a:lnTo>
                  <a:cubicBezTo>
                    <a:pt x="5225" y="388"/>
                    <a:pt x="5155" y="202"/>
                    <a:pt x="5016" y="98"/>
                  </a:cubicBezTo>
                  <a:cubicBezTo>
                    <a:pt x="4931" y="30"/>
                    <a:pt x="4842" y="1"/>
                    <a:pt x="4754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5260575" y="2785525"/>
              <a:ext cx="114375" cy="114425"/>
            </a:xfrm>
            <a:custGeom>
              <a:rect b="b" l="l" r="r" t="t"/>
              <a:pathLst>
                <a:path extrusionOk="0" h="4577" w="4575">
                  <a:moveTo>
                    <a:pt x="1846" y="2676"/>
                  </a:moveTo>
                  <a:lnTo>
                    <a:pt x="1846" y="2676"/>
                  </a:lnTo>
                  <a:cubicBezTo>
                    <a:pt x="1846" y="2676"/>
                    <a:pt x="1846" y="2676"/>
                    <a:pt x="1846" y="2676"/>
                  </a:cubicBezTo>
                  <a:lnTo>
                    <a:pt x="1846" y="2676"/>
                  </a:lnTo>
                  <a:cubicBezTo>
                    <a:pt x="1846" y="2676"/>
                    <a:pt x="1846" y="2676"/>
                    <a:pt x="1846" y="2676"/>
                  </a:cubicBezTo>
                  <a:close/>
                  <a:moveTo>
                    <a:pt x="1823" y="296"/>
                  </a:moveTo>
                  <a:cubicBezTo>
                    <a:pt x="2018" y="317"/>
                    <a:pt x="2213" y="334"/>
                    <a:pt x="2405" y="334"/>
                  </a:cubicBezTo>
                  <a:cubicBezTo>
                    <a:pt x="2534" y="334"/>
                    <a:pt x="2661" y="326"/>
                    <a:pt x="2786" y="308"/>
                  </a:cubicBezTo>
                  <a:lnTo>
                    <a:pt x="2786" y="308"/>
                  </a:lnTo>
                  <a:cubicBezTo>
                    <a:pt x="2751" y="586"/>
                    <a:pt x="2740" y="865"/>
                    <a:pt x="2728" y="1143"/>
                  </a:cubicBezTo>
                  <a:cubicBezTo>
                    <a:pt x="2717" y="1283"/>
                    <a:pt x="2717" y="1410"/>
                    <a:pt x="2717" y="1561"/>
                  </a:cubicBezTo>
                  <a:cubicBezTo>
                    <a:pt x="2717" y="1677"/>
                    <a:pt x="2682" y="1863"/>
                    <a:pt x="2786" y="1910"/>
                  </a:cubicBezTo>
                  <a:cubicBezTo>
                    <a:pt x="2833" y="1921"/>
                    <a:pt x="2844" y="1921"/>
                    <a:pt x="2891" y="1921"/>
                  </a:cubicBezTo>
                  <a:cubicBezTo>
                    <a:pt x="3146" y="1921"/>
                    <a:pt x="3390" y="1910"/>
                    <a:pt x="3657" y="1898"/>
                  </a:cubicBezTo>
                  <a:cubicBezTo>
                    <a:pt x="3715" y="1898"/>
                    <a:pt x="4279" y="1875"/>
                    <a:pt x="4284" y="1852"/>
                  </a:cubicBezTo>
                  <a:lnTo>
                    <a:pt x="4284" y="1852"/>
                  </a:lnTo>
                  <a:cubicBezTo>
                    <a:pt x="4249" y="2165"/>
                    <a:pt x="4226" y="2490"/>
                    <a:pt x="4261" y="2804"/>
                  </a:cubicBezTo>
                  <a:cubicBezTo>
                    <a:pt x="4226" y="2780"/>
                    <a:pt x="4145" y="2780"/>
                    <a:pt x="4086" y="2780"/>
                  </a:cubicBezTo>
                  <a:cubicBezTo>
                    <a:pt x="3970" y="2769"/>
                    <a:pt x="3843" y="2769"/>
                    <a:pt x="3727" y="2745"/>
                  </a:cubicBezTo>
                  <a:cubicBezTo>
                    <a:pt x="3425" y="2734"/>
                    <a:pt x="3018" y="2722"/>
                    <a:pt x="2717" y="2711"/>
                  </a:cubicBezTo>
                  <a:lnTo>
                    <a:pt x="2693" y="2711"/>
                  </a:lnTo>
                  <a:cubicBezTo>
                    <a:pt x="2693" y="2711"/>
                    <a:pt x="2682" y="2838"/>
                    <a:pt x="2682" y="2896"/>
                  </a:cubicBezTo>
                  <a:lnTo>
                    <a:pt x="2682" y="3895"/>
                  </a:lnTo>
                  <a:cubicBezTo>
                    <a:pt x="2682" y="3929"/>
                    <a:pt x="2670" y="4282"/>
                    <a:pt x="2681" y="4289"/>
                  </a:cubicBezTo>
                  <a:lnTo>
                    <a:pt x="2681" y="4289"/>
                  </a:lnTo>
                  <a:cubicBezTo>
                    <a:pt x="2577" y="4255"/>
                    <a:pt x="2473" y="4255"/>
                    <a:pt x="2357" y="4255"/>
                  </a:cubicBezTo>
                  <a:cubicBezTo>
                    <a:pt x="2159" y="4243"/>
                    <a:pt x="1974" y="4243"/>
                    <a:pt x="1788" y="4243"/>
                  </a:cubicBezTo>
                  <a:cubicBezTo>
                    <a:pt x="1788" y="3756"/>
                    <a:pt x="1811" y="3175"/>
                    <a:pt x="1846" y="2676"/>
                  </a:cubicBezTo>
                  <a:lnTo>
                    <a:pt x="1846" y="2676"/>
                  </a:lnTo>
                  <a:cubicBezTo>
                    <a:pt x="1833" y="2688"/>
                    <a:pt x="795" y="2722"/>
                    <a:pt x="302" y="2722"/>
                  </a:cubicBezTo>
                  <a:cubicBezTo>
                    <a:pt x="337" y="2618"/>
                    <a:pt x="337" y="2502"/>
                    <a:pt x="337" y="2386"/>
                  </a:cubicBezTo>
                  <a:cubicBezTo>
                    <a:pt x="348" y="2200"/>
                    <a:pt x="348" y="2014"/>
                    <a:pt x="348" y="1817"/>
                  </a:cubicBezTo>
                  <a:cubicBezTo>
                    <a:pt x="847" y="1817"/>
                    <a:pt x="1393" y="1852"/>
                    <a:pt x="1892" y="1875"/>
                  </a:cubicBezTo>
                  <a:cubicBezTo>
                    <a:pt x="1892" y="1863"/>
                    <a:pt x="1892" y="818"/>
                    <a:pt x="1823" y="296"/>
                  </a:cubicBezTo>
                  <a:close/>
                  <a:moveTo>
                    <a:pt x="2301" y="1"/>
                  </a:moveTo>
                  <a:cubicBezTo>
                    <a:pt x="2250" y="1"/>
                    <a:pt x="2199" y="2"/>
                    <a:pt x="2148" y="6"/>
                  </a:cubicBezTo>
                  <a:cubicBezTo>
                    <a:pt x="2055" y="6"/>
                    <a:pt x="1974" y="6"/>
                    <a:pt x="1881" y="17"/>
                  </a:cubicBezTo>
                  <a:cubicBezTo>
                    <a:pt x="1823" y="17"/>
                    <a:pt x="1730" y="17"/>
                    <a:pt x="1672" y="52"/>
                  </a:cubicBezTo>
                  <a:cubicBezTo>
                    <a:pt x="1625" y="75"/>
                    <a:pt x="1614" y="110"/>
                    <a:pt x="1614" y="168"/>
                  </a:cubicBezTo>
                  <a:cubicBezTo>
                    <a:pt x="1590" y="238"/>
                    <a:pt x="1590" y="308"/>
                    <a:pt x="1590" y="366"/>
                  </a:cubicBezTo>
                  <a:cubicBezTo>
                    <a:pt x="1590" y="458"/>
                    <a:pt x="1579" y="540"/>
                    <a:pt x="1567" y="644"/>
                  </a:cubicBezTo>
                  <a:cubicBezTo>
                    <a:pt x="1556" y="830"/>
                    <a:pt x="1532" y="1039"/>
                    <a:pt x="1521" y="1225"/>
                  </a:cubicBezTo>
                  <a:cubicBezTo>
                    <a:pt x="1521" y="1329"/>
                    <a:pt x="1509" y="1445"/>
                    <a:pt x="1509" y="1550"/>
                  </a:cubicBezTo>
                  <a:cubicBezTo>
                    <a:pt x="1045" y="1550"/>
                    <a:pt x="580" y="1550"/>
                    <a:pt x="116" y="1561"/>
                  </a:cubicBezTo>
                  <a:cubicBezTo>
                    <a:pt x="70" y="1561"/>
                    <a:pt x="35" y="1585"/>
                    <a:pt x="12" y="1619"/>
                  </a:cubicBezTo>
                  <a:cubicBezTo>
                    <a:pt x="0" y="1643"/>
                    <a:pt x="0" y="1677"/>
                    <a:pt x="12" y="1701"/>
                  </a:cubicBezTo>
                  <a:cubicBezTo>
                    <a:pt x="93" y="1933"/>
                    <a:pt x="70" y="2142"/>
                    <a:pt x="58" y="2362"/>
                  </a:cubicBezTo>
                  <a:cubicBezTo>
                    <a:pt x="46" y="2513"/>
                    <a:pt x="0" y="2711"/>
                    <a:pt x="58" y="2862"/>
                  </a:cubicBezTo>
                  <a:cubicBezTo>
                    <a:pt x="102" y="2966"/>
                    <a:pt x="171" y="2979"/>
                    <a:pt x="252" y="2979"/>
                  </a:cubicBezTo>
                  <a:cubicBezTo>
                    <a:pt x="279" y="2979"/>
                    <a:pt x="308" y="2978"/>
                    <a:pt x="337" y="2978"/>
                  </a:cubicBezTo>
                  <a:lnTo>
                    <a:pt x="615" y="2978"/>
                  </a:lnTo>
                  <a:cubicBezTo>
                    <a:pt x="801" y="2978"/>
                    <a:pt x="975" y="3001"/>
                    <a:pt x="1161" y="3001"/>
                  </a:cubicBezTo>
                  <a:cubicBezTo>
                    <a:pt x="1289" y="3001"/>
                    <a:pt x="1405" y="3013"/>
                    <a:pt x="1544" y="3013"/>
                  </a:cubicBezTo>
                  <a:cubicBezTo>
                    <a:pt x="1544" y="3488"/>
                    <a:pt x="1544" y="3953"/>
                    <a:pt x="1556" y="4429"/>
                  </a:cubicBezTo>
                  <a:cubicBezTo>
                    <a:pt x="1556" y="4475"/>
                    <a:pt x="1579" y="4522"/>
                    <a:pt x="1614" y="4533"/>
                  </a:cubicBezTo>
                  <a:cubicBezTo>
                    <a:pt x="1625" y="4539"/>
                    <a:pt x="1640" y="4542"/>
                    <a:pt x="1654" y="4542"/>
                  </a:cubicBezTo>
                  <a:cubicBezTo>
                    <a:pt x="1669" y="4542"/>
                    <a:pt x="1683" y="4539"/>
                    <a:pt x="1695" y="4533"/>
                  </a:cubicBezTo>
                  <a:cubicBezTo>
                    <a:pt x="1763" y="4526"/>
                    <a:pt x="1832" y="4523"/>
                    <a:pt x="1899" y="4523"/>
                  </a:cubicBezTo>
                  <a:cubicBezTo>
                    <a:pt x="2050" y="4523"/>
                    <a:pt x="2197" y="4537"/>
                    <a:pt x="2333" y="4545"/>
                  </a:cubicBezTo>
                  <a:cubicBezTo>
                    <a:pt x="2430" y="4559"/>
                    <a:pt x="2535" y="4577"/>
                    <a:pt x="2639" y="4577"/>
                  </a:cubicBezTo>
                  <a:cubicBezTo>
                    <a:pt x="2709" y="4577"/>
                    <a:pt x="2779" y="4568"/>
                    <a:pt x="2844" y="4545"/>
                  </a:cubicBezTo>
                  <a:cubicBezTo>
                    <a:pt x="2972" y="4487"/>
                    <a:pt x="2960" y="4394"/>
                    <a:pt x="2960" y="4278"/>
                  </a:cubicBezTo>
                  <a:lnTo>
                    <a:pt x="2960" y="3999"/>
                  </a:lnTo>
                  <a:cubicBezTo>
                    <a:pt x="2960" y="3814"/>
                    <a:pt x="2972" y="3639"/>
                    <a:pt x="2972" y="3442"/>
                  </a:cubicBezTo>
                  <a:cubicBezTo>
                    <a:pt x="2972" y="3314"/>
                    <a:pt x="2984" y="3198"/>
                    <a:pt x="2984" y="3071"/>
                  </a:cubicBezTo>
                  <a:cubicBezTo>
                    <a:pt x="3471" y="3071"/>
                    <a:pt x="3947" y="3059"/>
                    <a:pt x="4412" y="3001"/>
                  </a:cubicBezTo>
                  <a:cubicBezTo>
                    <a:pt x="4528" y="2978"/>
                    <a:pt x="4528" y="2804"/>
                    <a:pt x="4539" y="2722"/>
                  </a:cubicBezTo>
                  <a:cubicBezTo>
                    <a:pt x="4551" y="2548"/>
                    <a:pt x="4574" y="2374"/>
                    <a:pt x="4551" y="2200"/>
                  </a:cubicBezTo>
                  <a:cubicBezTo>
                    <a:pt x="4551" y="2107"/>
                    <a:pt x="4551" y="2026"/>
                    <a:pt x="4539" y="1933"/>
                  </a:cubicBezTo>
                  <a:cubicBezTo>
                    <a:pt x="4539" y="1875"/>
                    <a:pt x="4539" y="1782"/>
                    <a:pt x="4516" y="1724"/>
                  </a:cubicBezTo>
                  <a:cubicBezTo>
                    <a:pt x="4481" y="1677"/>
                    <a:pt x="4458" y="1666"/>
                    <a:pt x="4400" y="1666"/>
                  </a:cubicBezTo>
                  <a:cubicBezTo>
                    <a:pt x="4319" y="1643"/>
                    <a:pt x="4249" y="1643"/>
                    <a:pt x="4191" y="1643"/>
                  </a:cubicBezTo>
                  <a:cubicBezTo>
                    <a:pt x="4110" y="1643"/>
                    <a:pt x="4017" y="1631"/>
                    <a:pt x="3912" y="1619"/>
                  </a:cubicBezTo>
                  <a:cubicBezTo>
                    <a:pt x="3727" y="1608"/>
                    <a:pt x="3529" y="1585"/>
                    <a:pt x="3332" y="1573"/>
                  </a:cubicBezTo>
                  <a:cubicBezTo>
                    <a:pt x="3239" y="1573"/>
                    <a:pt x="3123" y="1561"/>
                    <a:pt x="3018" y="1561"/>
                  </a:cubicBezTo>
                  <a:cubicBezTo>
                    <a:pt x="3018" y="1097"/>
                    <a:pt x="3007" y="621"/>
                    <a:pt x="2949" y="157"/>
                  </a:cubicBezTo>
                  <a:cubicBezTo>
                    <a:pt x="2926" y="41"/>
                    <a:pt x="2751" y="41"/>
                    <a:pt x="2670" y="17"/>
                  </a:cubicBezTo>
                  <a:cubicBezTo>
                    <a:pt x="2547" y="9"/>
                    <a:pt x="2424" y="1"/>
                    <a:pt x="2301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5247500" y="2709875"/>
              <a:ext cx="10300" cy="23900"/>
            </a:xfrm>
            <a:custGeom>
              <a:rect b="b" l="l" r="r" t="t"/>
              <a:pathLst>
                <a:path extrusionOk="0" h="956" w="412">
                  <a:moveTo>
                    <a:pt x="248" y="1"/>
                  </a:moveTo>
                  <a:cubicBezTo>
                    <a:pt x="243" y="1"/>
                    <a:pt x="238" y="1"/>
                    <a:pt x="233" y="2"/>
                  </a:cubicBezTo>
                  <a:cubicBezTo>
                    <a:pt x="186" y="2"/>
                    <a:pt x="163" y="25"/>
                    <a:pt x="152" y="71"/>
                  </a:cubicBezTo>
                  <a:cubicBezTo>
                    <a:pt x="93" y="246"/>
                    <a:pt x="70" y="454"/>
                    <a:pt x="47" y="629"/>
                  </a:cubicBezTo>
                  <a:cubicBezTo>
                    <a:pt x="35" y="745"/>
                    <a:pt x="1" y="942"/>
                    <a:pt x="152" y="954"/>
                  </a:cubicBezTo>
                  <a:cubicBezTo>
                    <a:pt x="158" y="955"/>
                    <a:pt x="165" y="956"/>
                    <a:pt x="171" y="956"/>
                  </a:cubicBezTo>
                  <a:cubicBezTo>
                    <a:pt x="333" y="956"/>
                    <a:pt x="280" y="533"/>
                    <a:pt x="291" y="454"/>
                  </a:cubicBezTo>
                  <a:cubicBezTo>
                    <a:pt x="302" y="376"/>
                    <a:pt x="412" y="1"/>
                    <a:pt x="248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5219950" y="2719375"/>
              <a:ext cx="18600" cy="18075"/>
            </a:xfrm>
            <a:custGeom>
              <a:rect b="b" l="l" r="r" t="t"/>
              <a:pathLst>
                <a:path extrusionOk="0" h="723" w="744">
                  <a:moveTo>
                    <a:pt x="158" y="0"/>
                  </a:moveTo>
                  <a:cubicBezTo>
                    <a:pt x="69" y="0"/>
                    <a:pt x="1" y="117"/>
                    <a:pt x="93" y="191"/>
                  </a:cubicBezTo>
                  <a:cubicBezTo>
                    <a:pt x="174" y="260"/>
                    <a:pt x="232" y="365"/>
                    <a:pt x="302" y="446"/>
                  </a:cubicBezTo>
                  <a:cubicBezTo>
                    <a:pt x="406" y="550"/>
                    <a:pt x="511" y="620"/>
                    <a:pt x="627" y="713"/>
                  </a:cubicBezTo>
                  <a:cubicBezTo>
                    <a:pt x="637" y="719"/>
                    <a:pt x="649" y="722"/>
                    <a:pt x="659" y="722"/>
                  </a:cubicBezTo>
                  <a:cubicBezTo>
                    <a:pt x="706" y="722"/>
                    <a:pt x="744" y="667"/>
                    <a:pt x="696" y="620"/>
                  </a:cubicBezTo>
                  <a:cubicBezTo>
                    <a:pt x="522" y="446"/>
                    <a:pt x="441" y="191"/>
                    <a:pt x="232" y="28"/>
                  </a:cubicBezTo>
                  <a:cubicBezTo>
                    <a:pt x="208" y="9"/>
                    <a:pt x="182" y="0"/>
                    <a:pt x="15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6"/>
            <p:cNvSpPr/>
            <p:nvPr/>
          </p:nvSpPr>
          <p:spPr>
            <a:xfrm>
              <a:off x="5211875" y="2743325"/>
              <a:ext cx="19975" cy="7050"/>
            </a:xfrm>
            <a:custGeom>
              <a:rect b="b" l="l" r="r" t="t"/>
              <a:pathLst>
                <a:path extrusionOk="0" h="282" w="799">
                  <a:moveTo>
                    <a:pt x="185" y="1"/>
                  </a:moveTo>
                  <a:cubicBezTo>
                    <a:pt x="95" y="1"/>
                    <a:pt x="29" y="27"/>
                    <a:pt x="21" y="103"/>
                  </a:cubicBezTo>
                  <a:cubicBezTo>
                    <a:pt x="0" y="246"/>
                    <a:pt x="203" y="281"/>
                    <a:pt x="398" y="281"/>
                  </a:cubicBezTo>
                  <a:cubicBezTo>
                    <a:pt x="536" y="281"/>
                    <a:pt x="669" y="264"/>
                    <a:pt x="717" y="254"/>
                  </a:cubicBezTo>
                  <a:cubicBezTo>
                    <a:pt x="799" y="254"/>
                    <a:pt x="799" y="138"/>
                    <a:pt x="729" y="126"/>
                  </a:cubicBezTo>
                  <a:cubicBezTo>
                    <a:pt x="651" y="111"/>
                    <a:pt x="369" y="1"/>
                    <a:pt x="18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5263000" y="2718575"/>
              <a:ext cx="18525" cy="18425"/>
            </a:xfrm>
            <a:custGeom>
              <a:rect b="b" l="l" r="r" t="t"/>
              <a:pathLst>
                <a:path extrusionOk="0" h="737" w="741">
                  <a:moveTo>
                    <a:pt x="581" y="1"/>
                  </a:moveTo>
                  <a:cubicBezTo>
                    <a:pt x="559" y="1"/>
                    <a:pt x="538" y="8"/>
                    <a:pt x="518" y="25"/>
                  </a:cubicBezTo>
                  <a:cubicBezTo>
                    <a:pt x="309" y="188"/>
                    <a:pt x="228" y="455"/>
                    <a:pt x="54" y="641"/>
                  </a:cubicBezTo>
                  <a:cubicBezTo>
                    <a:pt x="0" y="685"/>
                    <a:pt x="36" y="737"/>
                    <a:pt x="82" y="737"/>
                  </a:cubicBezTo>
                  <a:cubicBezTo>
                    <a:pt x="96" y="737"/>
                    <a:pt x="110" y="732"/>
                    <a:pt x="124" y="722"/>
                  </a:cubicBezTo>
                  <a:cubicBezTo>
                    <a:pt x="240" y="641"/>
                    <a:pt x="344" y="571"/>
                    <a:pt x="437" y="466"/>
                  </a:cubicBezTo>
                  <a:cubicBezTo>
                    <a:pt x="518" y="374"/>
                    <a:pt x="576" y="281"/>
                    <a:pt x="658" y="199"/>
                  </a:cubicBezTo>
                  <a:cubicBezTo>
                    <a:pt x="740" y="107"/>
                    <a:pt x="663" y="1"/>
                    <a:pt x="581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6"/>
            <p:cNvSpPr/>
            <p:nvPr/>
          </p:nvSpPr>
          <p:spPr>
            <a:xfrm>
              <a:off x="5269550" y="2742475"/>
              <a:ext cx="20125" cy="6875"/>
            </a:xfrm>
            <a:custGeom>
              <a:rect b="b" l="l" r="r" t="t"/>
              <a:pathLst>
                <a:path extrusionOk="0" h="275" w="805">
                  <a:moveTo>
                    <a:pt x="624" y="0"/>
                  </a:moveTo>
                  <a:cubicBezTo>
                    <a:pt x="440" y="0"/>
                    <a:pt x="160" y="114"/>
                    <a:pt x="82" y="137"/>
                  </a:cubicBezTo>
                  <a:cubicBezTo>
                    <a:pt x="1" y="149"/>
                    <a:pt x="13" y="265"/>
                    <a:pt x="94" y="265"/>
                  </a:cubicBezTo>
                  <a:cubicBezTo>
                    <a:pt x="142" y="265"/>
                    <a:pt x="255" y="275"/>
                    <a:pt x="376" y="275"/>
                  </a:cubicBezTo>
                  <a:cubicBezTo>
                    <a:pt x="579" y="275"/>
                    <a:pt x="805" y="248"/>
                    <a:pt x="790" y="102"/>
                  </a:cubicBezTo>
                  <a:cubicBezTo>
                    <a:pt x="779" y="27"/>
                    <a:pt x="712" y="0"/>
                    <a:pt x="624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8" name="Google Shape;1758;p36"/>
          <p:cNvSpPr txBox="1"/>
          <p:nvPr>
            <p:ph idx="1" type="subTitle"/>
          </p:nvPr>
        </p:nvSpPr>
        <p:spPr>
          <a:xfrm>
            <a:off x="1154149" y="3155496"/>
            <a:ext cx="30540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Biological sex and BMI will have a significant influence on the development of heart disease. </a:t>
            </a:r>
            <a:endParaRPr sz="2200"/>
          </a:p>
        </p:txBody>
      </p:sp>
      <p:sp>
        <p:nvSpPr>
          <p:cNvPr id="1759" name="Google Shape;1759;p36"/>
          <p:cNvSpPr txBox="1"/>
          <p:nvPr>
            <p:ph type="ctrTitle"/>
          </p:nvPr>
        </p:nvSpPr>
        <p:spPr>
          <a:xfrm>
            <a:off x="1220742" y="2620458"/>
            <a:ext cx="2916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</a:t>
            </a:r>
            <a:r>
              <a:rPr lang="en"/>
              <a:t>1: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4" name="Google Shape;17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075" y="1609424"/>
            <a:ext cx="4000050" cy="28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5" name="Google Shape;1765;p37"/>
          <p:cNvSpPr txBox="1"/>
          <p:nvPr>
            <p:ph idx="4294967295"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Question 1 - Analysis</a:t>
            </a:r>
            <a:endParaRPr sz="3500"/>
          </a:p>
        </p:txBody>
      </p:sp>
      <p:graphicFrame>
        <p:nvGraphicFramePr>
          <p:cNvPr id="1766" name="Google Shape;1766;p37"/>
          <p:cNvGraphicFramePr/>
          <p:nvPr/>
        </p:nvGraphicFramePr>
        <p:xfrm>
          <a:off x="272813" y="1902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{0655F211-4E80-4329-A6F9-F02D4BD0231B}</a:tableStyleId>
              </a:tblPr>
              <a:tblGrid>
                <a:gridCol w="1441650"/>
                <a:gridCol w="1441650"/>
                <a:gridCol w="13776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Variable</a:t>
                      </a:r>
                      <a:endParaRPr b="1" sz="16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 - Value</a:t>
                      </a:r>
                      <a:endParaRPr b="1" sz="16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Adj. R</a:t>
                      </a:r>
                      <a:r>
                        <a:rPr b="1" baseline="30000" lang="en" sz="16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</a:t>
                      </a:r>
                      <a:endParaRPr b="1" baseline="30000" sz="16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BMI</a:t>
                      </a:r>
                      <a:endParaRPr sz="16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&lt; 0.01</a:t>
                      </a:r>
                      <a:endParaRPr sz="16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            </a:t>
                      </a:r>
                      <a:endParaRPr sz="16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0.007</a:t>
                      </a:r>
                      <a:endParaRPr sz="16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Sex</a:t>
                      </a:r>
                      <a:endParaRPr sz="16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&lt; 0.01</a:t>
                      </a:r>
                      <a:endParaRPr sz="16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38"/>
          <p:cNvSpPr txBox="1"/>
          <p:nvPr>
            <p:ph idx="1" type="subTitle"/>
          </p:nvPr>
        </p:nvSpPr>
        <p:spPr>
          <a:xfrm>
            <a:off x="1154149" y="1098096"/>
            <a:ext cx="30540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Does the amount of sleep a person gets influence if they will develop a heart disease? </a:t>
            </a:r>
            <a:endParaRPr sz="2200"/>
          </a:p>
        </p:txBody>
      </p:sp>
      <p:sp>
        <p:nvSpPr>
          <p:cNvPr id="1772" name="Google Shape;1772;p38"/>
          <p:cNvSpPr txBox="1"/>
          <p:nvPr>
            <p:ph type="ctrTitle"/>
          </p:nvPr>
        </p:nvSpPr>
        <p:spPr>
          <a:xfrm>
            <a:off x="1220742" y="639258"/>
            <a:ext cx="2916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</a:t>
            </a:r>
            <a:endParaRPr sz="4000"/>
          </a:p>
        </p:txBody>
      </p:sp>
      <p:grpSp>
        <p:nvGrpSpPr>
          <p:cNvPr id="1773" name="Google Shape;1773;p38"/>
          <p:cNvGrpSpPr/>
          <p:nvPr/>
        </p:nvGrpSpPr>
        <p:grpSpPr>
          <a:xfrm rot="512230">
            <a:off x="5395371" y="1853994"/>
            <a:ext cx="1830972" cy="1435512"/>
            <a:chOff x="5132575" y="2709875"/>
            <a:chExt cx="325950" cy="255550"/>
          </a:xfrm>
        </p:grpSpPr>
        <p:sp>
          <p:nvSpPr>
            <p:cNvPr id="1774" name="Google Shape;1774;p38"/>
            <p:cNvSpPr/>
            <p:nvPr/>
          </p:nvSpPr>
          <p:spPr>
            <a:xfrm>
              <a:off x="5265200" y="2789450"/>
              <a:ext cx="106550" cy="104475"/>
            </a:xfrm>
            <a:custGeom>
              <a:rect b="b" l="l" r="r" t="t"/>
              <a:pathLst>
                <a:path extrusionOk="0" h="4179" w="4262">
                  <a:moveTo>
                    <a:pt x="2515" y="0"/>
                  </a:moveTo>
                  <a:cubicBezTo>
                    <a:pt x="2489" y="0"/>
                    <a:pt x="2463" y="4"/>
                    <a:pt x="2439" y="11"/>
                  </a:cubicBezTo>
                  <a:cubicBezTo>
                    <a:pt x="2341" y="42"/>
                    <a:pt x="2239" y="56"/>
                    <a:pt x="2137" y="56"/>
                  </a:cubicBezTo>
                  <a:cubicBezTo>
                    <a:pt x="2045" y="56"/>
                    <a:pt x="1951" y="45"/>
                    <a:pt x="1858" y="23"/>
                  </a:cubicBezTo>
                  <a:cubicBezTo>
                    <a:pt x="1847" y="21"/>
                    <a:pt x="1836" y="20"/>
                    <a:pt x="1826" y="20"/>
                  </a:cubicBezTo>
                  <a:cubicBezTo>
                    <a:pt x="1713" y="20"/>
                    <a:pt x="1626" y="127"/>
                    <a:pt x="1626" y="243"/>
                  </a:cubicBezTo>
                  <a:cubicBezTo>
                    <a:pt x="1626" y="290"/>
                    <a:pt x="1649" y="348"/>
                    <a:pt x="1649" y="383"/>
                  </a:cubicBezTo>
                  <a:cubicBezTo>
                    <a:pt x="1649" y="441"/>
                    <a:pt x="1673" y="476"/>
                    <a:pt x="1707" y="499"/>
                  </a:cubicBezTo>
                  <a:cubicBezTo>
                    <a:pt x="1673" y="777"/>
                    <a:pt x="1707" y="1044"/>
                    <a:pt x="1673" y="1346"/>
                  </a:cubicBezTo>
                  <a:cubicBezTo>
                    <a:pt x="1653" y="1584"/>
                    <a:pt x="1652" y="1646"/>
                    <a:pt x="1638" y="1646"/>
                  </a:cubicBezTo>
                  <a:cubicBezTo>
                    <a:pt x="1622" y="1646"/>
                    <a:pt x="1593" y="1577"/>
                    <a:pt x="1511" y="1577"/>
                  </a:cubicBezTo>
                  <a:cubicBezTo>
                    <a:pt x="1485" y="1577"/>
                    <a:pt x="1454" y="1584"/>
                    <a:pt x="1417" y="1602"/>
                  </a:cubicBezTo>
                  <a:cubicBezTo>
                    <a:pt x="1307" y="1654"/>
                    <a:pt x="1162" y="1666"/>
                    <a:pt x="1015" y="1666"/>
                  </a:cubicBezTo>
                  <a:cubicBezTo>
                    <a:pt x="898" y="1666"/>
                    <a:pt x="780" y="1658"/>
                    <a:pt x="678" y="1658"/>
                  </a:cubicBezTo>
                  <a:cubicBezTo>
                    <a:pt x="652" y="1658"/>
                    <a:pt x="628" y="1659"/>
                    <a:pt x="604" y="1660"/>
                  </a:cubicBezTo>
                  <a:cubicBezTo>
                    <a:pt x="1" y="1683"/>
                    <a:pt x="24" y="1892"/>
                    <a:pt x="59" y="2461"/>
                  </a:cubicBezTo>
                  <a:cubicBezTo>
                    <a:pt x="59" y="2530"/>
                    <a:pt x="152" y="2623"/>
                    <a:pt x="233" y="2623"/>
                  </a:cubicBezTo>
                  <a:cubicBezTo>
                    <a:pt x="468" y="2623"/>
                    <a:pt x="827" y="2565"/>
                    <a:pt x="1119" y="2565"/>
                  </a:cubicBezTo>
                  <a:cubicBezTo>
                    <a:pt x="1217" y="2565"/>
                    <a:pt x="1307" y="2571"/>
                    <a:pt x="1382" y="2588"/>
                  </a:cubicBezTo>
                  <a:cubicBezTo>
                    <a:pt x="1835" y="2728"/>
                    <a:pt x="1626" y="3285"/>
                    <a:pt x="1649" y="3633"/>
                  </a:cubicBezTo>
                  <a:cubicBezTo>
                    <a:pt x="1661" y="4179"/>
                    <a:pt x="1951" y="4133"/>
                    <a:pt x="2427" y="4156"/>
                  </a:cubicBezTo>
                  <a:cubicBezTo>
                    <a:pt x="2532" y="4156"/>
                    <a:pt x="2601" y="4086"/>
                    <a:pt x="2613" y="3982"/>
                  </a:cubicBezTo>
                  <a:cubicBezTo>
                    <a:pt x="2636" y="3796"/>
                    <a:pt x="2439" y="2821"/>
                    <a:pt x="2613" y="2647"/>
                  </a:cubicBezTo>
                  <a:cubicBezTo>
                    <a:pt x="2653" y="2610"/>
                    <a:pt x="2754" y="2597"/>
                    <a:pt x="2882" y="2597"/>
                  </a:cubicBezTo>
                  <a:cubicBezTo>
                    <a:pt x="3187" y="2597"/>
                    <a:pt x="3637" y="2670"/>
                    <a:pt x="3738" y="2670"/>
                  </a:cubicBezTo>
                  <a:cubicBezTo>
                    <a:pt x="3743" y="2670"/>
                    <a:pt x="3747" y="2670"/>
                    <a:pt x="3751" y="2670"/>
                  </a:cubicBezTo>
                  <a:cubicBezTo>
                    <a:pt x="4238" y="2647"/>
                    <a:pt x="4261" y="2217"/>
                    <a:pt x="4227" y="1741"/>
                  </a:cubicBezTo>
                  <a:cubicBezTo>
                    <a:pt x="4216" y="1601"/>
                    <a:pt x="4125" y="1531"/>
                    <a:pt x="4000" y="1531"/>
                  </a:cubicBezTo>
                  <a:cubicBezTo>
                    <a:pt x="3991" y="1531"/>
                    <a:pt x="3981" y="1531"/>
                    <a:pt x="3971" y="1532"/>
                  </a:cubicBezTo>
                  <a:cubicBezTo>
                    <a:pt x="3542" y="1590"/>
                    <a:pt x="3135" y="1602"/>
                    <a:pt x="2717" y="1602"/>
                  </a:cubicBezTo>
                  <a:cubicBezTo>
                    <a:pt x="2717" y="1126"/>
                    <a:pt x="2729" y="650"/>
                    <a:pt x="2717" y="174"/>
                  </a:cubicBezTo>
                  <a:cubicBezTo>
                    <a:pt x="2717" y="54"/>
                    <a:pt x="2615" y="0"/>
                    <a:pt x="2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8"/>
            <p:cNvSpPr/>
            <p:nvPr/>
          </p:nvSpPr>
          <p:spPr>
            <a:xfrm>
              <a:off x="5242850" y="2742925"/>
              <a:ext cx="13275" cy="16700"/>
            </a:xfrm>
            <a:custGeom>
              <a:rect b="b" l="l" r="r" t="t"/>
              <a:pathLst>
                <a:path extrusionOk="0" h="668" w="531">
                  <a:moveTo>
                    <a:pt x="377" y="0"/>
                  </a:moveTo>
                  <a:cubicBezTo>
                    <a:pt x="355" y="0"/>
                    <a:pt x="333" y="8"/>
                    <a:pt x="314" y="26"/>
                  </a:cubicBezTo>
                  <a:cubicBezTo>
                    <a:pt x="175" y="177"/>
                    <a:pt x="1" y="421"/>
                    <a:pt x="140" y="618"/>
                  </a:cubicBezTo>
                  <a:cubicBezTo>
                    <a:pt x="163" y="647"/>
                    <a:pt x="213" y="668"/>
                    <a:pt x="258" y="668"/>
                  </a:cubicBezTo>
                  <a:cubicBezTo>
                    <a:pt x="303" y="668"/>
                    <a:pt x="343" y="647"/>
                    <a:pt x="349" y="595"/>
                  </a:cubicBezTo>
                  <a:cubicBezTo>
                    <a:pt x="361" y="502"/>
                    <a:pt x="349" y="433"/>
                    <a:pt x="372" y="351"/>
                  </a:cubicBezTo>
                  <a:cubicBezTo>
                    <a:pt x="407" y="270"/>
                    <a:pt x="430" y="212"/>
                    <a:pt x="477" y="154"/>
                  </a:cubicBezTo>
                  <a:cubicBezTo>
                    <a:pt x="531" y="91"/>
                    <a:pt x="45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8"/>
            <p:cNvSpPr/>
            <p:nvPr/>
          </p:nvSpPr>
          <p:spPr>
            <a:xfrm>
              <a:off x="5134600" y="2757950"/>
              <a:ext cx="320725" cy="161750"/>
            </a:xfrm>
            <a:custGeom>
              <a:rect b="b" l="l" r="r" t="t"/>
              <a:pathLst>
                <a:path extrusionOk="0" h="6470" w="12829">
                  <a:moveTo>
                    <a:pt x="3970" y="1"/>
                  </a:moveTo>
                  <a:cubicBezTo>
                    <a:pt x="3932" y="1"/>
                    <a:pt x="3893" y="20"/>
                    <a:pt x="3878" y="64"/>
                  </a:cubicBezTo>
                  <a:cubicBezTo>
                    <a:pt x="3855" y="157"/>
                    <a:pt x="3832" y="250"/>
                    <a:pt x="3808" y="343"/>
                  </a:cubicBezTo>
                  <a:cubicBezTo>
                    <a:pt x="3774" y="354"/>
                    <a:pt x="3774" y="401"/>
                    <a:pt x="3797" y="424"/>
                  </a:cubicBezTo>
                  <a:cubicBezTo>
                    <a:pt x="3588" y="1213"/>
                    <a:pt x="3402" y="1979"/>
                    <a:pt x="3158" y="2746"/>
                  </a:cubicBezTo>
                  <a:cubicBezTo>
                    <a:pt x="3042" y="3140"/>
                    <a:pt x="3065" y="3419"/>
                    <a:pt x="2706" y="3616"/>
                  </a:cubicBezTo>
                  <a:cubicBezTo>
                    <a:pt x="2288" y="3837"/>
                    <a:pt x="1800" y="3965"/>
                    <a:pt x="1382" y="4185"/>
                  </a:cubicBezTo>
                  <a:cubicBezTo>
                    <a:pt x="1034" y="4359"/>
                    <a:pt x="372" y="4522"/>
                    <a:pt x="175" y="4917"/>
                  </a:cubicBezTo>
                  <a:cubicBezTo>
                    <a:pt x="1" y="5288"/>
                    <a:pt x="233" y="6031"/>
                    <a:pt x="349" y="6391"/>
                  </a:cubicBezTo>
                  <a:cubicBezTo>
                    <a:pt x="366" y="6443"/>
                    <a:pt x="416" y="6469"/>
                    <a:pt x="462" y="6469"/>
                  </a:cubicBezTo>
                  <a:cubicBezTo>
                    <a:pt x="509" y="6469"/>
                    <a:pt x="552" y="6443"/>
                    <a:pt x="558" y="6391"/>
                  </a:cubicBezTo>
                  <a:cubicBezTo>
                    <a:pt x="662" y="5787"/>
                    <a:pt x="349" y="5067"/>
                    <a:pt x="1034" y="4754"/>
                  </a:cubicBezTo>
                  <a:cubicBezTo>
                    <a:pt x="1742" y="4417"/>
                    <a:pt x="2439" y="4069"/>
                    <a:pt x="3193" y="3837"/>
                  </a:cubicBezTo>
                  <a:cubicBezTo>
                    <a:pt x="3251" y="3825"/>
                    <a:pt x="3298" y="3756"/>
                    <a:pt x="3298" y="3698"/>
                  </a:cubicBezTo>
                  <a:cubicBezTo>
                    <a:pt x="3414" y="2618"/>
                    <a:pt x="3774" y="1561"/>
                    <a:pt x="3983" y="505"/>
                  </a:cubicBezTo>
                  <a:cubicBezTo>
                    <a:pt x="5376" y="598"/>
                    <a:pt x="6815" y="563"/>
                    <a:pt x="8220" y="586"/>
                  </a:cubicBezTo>
                  <a:cubicBezTo>
                    <a:pt x="8940" y="598"/>
                    <a:pt x="9660" y="644"/>
                    <a:pt x="10379" y="656"/>
                  </a:cubicBezTo>
                  <a:cubicBezTo>
                    <a:pt x="10809" y="671"/>
                    <a:pt x="11371" y="723"/>
                    <a:pt x="11887" y="723"/>
                  </a:cubicBezTo>
                  <a:cubicBezTo>
                    <a:pt x="12180" y="723"/>
                    <a:pt x="12458" y="706"/>
                    <a:pt x="12690" y="656"/>
                  </a:cubicBezTo>
                  <a:cubicBezTo>
                    <a:pt x="12829" y="621"/>
                    <a:pt x="12748" y="308"/>
                    <a:pt x="12631" y="284"/>
                  </a:cubicBezTo>
                  <a:cubicBezTo>
                    <a:pt x="12380" y="225"/>
                    <a:pt x="12085" y="207"/>
                    <a:pt x="11781" y="207"/>
                  </a:cubicBezTo>
                  <a:cubicBezTo>
                    <a:pt x="11312" y="207"/>
                    <a:pt x="10820" y="250"/>
                    <a:pt x="10426" y="250"/>
                  </a:cubicBezTo>
                  <a:cubicBezTo>
                    <a:pt x="9636" y="238"/>
                    <a:pt x="8858" y="192"/>
                    <a:pt x="8069" y="192"/>
                  </a:cubicBezTo>
                  <a:cubicBezTo>
                    <a:pt x="7332" y="185"/>
                    <a:pt x="6534" y="118"/>
                    <a:pt x="5749" y="118"/>
                  </a:cubicBezTo>
                  <a:cubicBezTo>
                    <a:pt x="5162" y="118"/>
                    <a:pt x="4582" y="155"/>
                    <a:pt x="4041" y="284"/>
                  </a:cubicBezTo>
                  <a:cubicBezTo>
                    <a:pt x="4052" y="226"/>
                    <a:pt x="4064" y="157"/>
                    <a:pt x="4064" y="99"/>
                  </a:cubicBezTo>
                  <a:cubicBezTo>
                    <a:pt x="4077" y="38"/>
                    <a:pt x="4024" y="1"/>
                    <a:pt x="3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5198450" y="2902600"/>
              <a:ext cx="38350" cy="44275"/>
            </a:xfrm>
            <a:custGeom>
              <a:rect b="b" l="l" r="r" t="t"/>
              <a:pathLst>
                <a:path extrusionOk="0" h="1771" w="1534">
                  <a:moveTo>
                    <a:pt x="1381" y="0"/>
                  </a:moveTo>
                  <a:cubicBezTo>
                    <a:pt x="902" y="0"/>
                    <a:pt x="481" y="340"/>
                    <a:pt x="268" y="767"/>
                  </a:cubicBezTo>
                  <a:cubicBezTo>
                    <a:pt x="128" y="1023"/>
                    <a:pt x="1" y="1650"/>
                    <a:pt x="384" y="1766"/>
                  </a:cubicBezTo>
                  <a:cubicBezTo>
                    <a:pt x="392" y="1769"/>
                    <a:pt x="403" y="1770"/>
                    <a:pt x="415" y="1770"/>
                  </a:cubicBezTo>
                  <a:cubicBezTo>
                    <a:pt x="453" y="1770"/>
                    <a:pt x="503" y="1755"/>
                    <a:pt x="511" y="1719"/>
                  </a:cubicBezTo>
                  <a:cubicBezTo>
                    <a:pt x="569" y="1580"/>
                    <a:pt x="523" y="1476"/>
                    <a:pt x="511" y="1336"/>
                  </a:cubicBezTo>
                  <a:cubicBezTo>
                    <a:pt x="500" y="1174"/>
                    <a:pt x="546" y="1000"/>
                    <a:pt x="628" y="849"/>
                  </a:cubicBezTo>
                  <a:cubicBezTo>
                    <a:pt x="802" y="524"/>
                    <a:pt x="1127" y="303"/>
                    <a:pt x="1452" y="152"/>
                  </a:cubicBezTo>
                  <a:cubicBezTo>
                    <a:pt x="1533" y="129"/>
                    <a:pt x="1510" y="1"/>
                    <a:pt x="1429" y="1"/>
                  </a:cubicBezTo>
                  <a:cubicBezTo>
                    <a:pt x="1413" y="0"/>
                    <a:pt x="139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8"/>
            <p:cNvSpPr/>
            <p:nvPr/>
          </p:nvSpPr>
          <p:spPr>
            <a:xfrm>
              <a:off x="5349950" y="2904775"/>
              <a:ext cx="38350" cy="41625"/>
            </a:xfrm>
            <a:custGeom>
              <a:rect b="b" l="l" r="r" t="t"/>
              <a:pathLst>
                <a:path extrusionOk="0" h="1665" w="1534">
                  <a:moveTo>
                    <a:pt x="1160" y="1"/>
                  </a:moveTo>
                  <a:cubicBezTo>
                    <a:pt x="823" y="1"/>
                    <a:pt x="540" y="177"/>
                    <a:pt x="349" y="495"/>
                  </a:cubicBezTo>
                  <a:cubicBezTo>
                    <a:pt x="175" y="762"/>
                    <a:pt x="1" y="1389"/>
                    <a:pt x="291" y="1656"/>
                  </a:cubicBezTo>
                  <a:cubicBezTo>
                    <a:pt x="303" y="1661"/>
                    <a:pt x="320" y="1664"/>
                    <a:pt x="337" y="1664"/>
                  </a:cubicBezTo>
                  <a:cubicBezTo>
                    <a:pt x="355" y="1664"/>
                    <a:pt x="372" y="1661"/>
                    <a:pt x="384" y="1656"/>
                  </a:cubicBezTo>
                  <a:cubicBezTo>
                    <a:pt x="593" y="1481"/>
                    <a:pt x="523" y="1156"/>
                    <a:pt x="581" y="924"/>
                  </a:cubicBezTo>
                  <a:cubicBezTo>
                    <a:pt x="697" y="495"/>
                    <a:pt x="1046" y="321"/>
                    <a:pt x="1429" y="204"/>
                  </a:cubicBezTo>
                  <a:cubicBezTo>
                    <a:pt x="1510" y="170"/>
                    <a:pt x="1533" y="65"/>
                    <a:pt x="1452" y="42"/>
                  </a:cubicBezTo>
                  <a:cubicBezTo>
                    <a:pt x="1351" y="14"/>
                    <a:pt x="1254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5345025" y="2900225"/>
              <a:ext cx="70250" cy="65200"/>
            </a:xfrm>
            <a:custGeom>
              <a:rect b="b" l="l" r="r" t="t"/>
              <a:pathLst>
                <a:path extrusionOk="0" h="2608" w="2810">
                  <a:moveTo>
                    <a:pt x="1366" y="301"/>
                  </a:moveTo>
                  <a:cubicBezTo>
                    <a:pt x="1460" y="301"/>
                    <a:pt x="1555" y="314"/>
                    <a:pt x="1649" y="340"/>
                  </a:cubicBezTo>
                  <a:cubicBezTo>
                    <a:pt x="2090" y="456"/>
                    <a:pt x="2461" y="909"/>
                    <a:pt x="2496" y="1373"/>
                  </a:cubicBezTo>
                  <a:cubicBezTo>
                    <a:pt x="2566" y="1968"/>
                    <a:pt x="2034" y="2309"/>
                    <a:pt x="1494" y="2309"/>
                  </a:cubicBezTo>
                  <a:cubicBezTo>
                    <a:pt x="1402" y="2309"/>
                    <a:pt x="1309" y="2299"/>
                    <a:pt x="1219" y="2279"/>
                  </a:cubicBezTo>
                  <a:cubicBezTo>
                    <a:pt x="581" y="2139"/>
                    <a:pt x="221" y="1524"/>
                    <a:pt x="465" y="920"/>
                  </a:cubicBezTo>
                  <a:cubicBezTo>
                    <a:pt x="558" y="712"/>
                    <a:pt x="720" y="537"/>
                    <a:pt x="906" y="421"/>
                  </a:cubicBezTo>
                  <a:cubicBezTo>
                    <a:pt x="1046" y="340"/>
                    <a:pt x="1204" y="301"/>
                    <a:pt x="1366" y="301"/>
                  </a:cubicBezTo>
                  <a:close/>
                  <a:moveTo>
                    <a:pt x="1438" y="0"/>
                  </a:moveTo>
                  <a:cubicBezTo>
                    <a:pt x="1203" y="0"/>
                    <a:pt x="971" y="55"/>
                    <a:pt x="778" y="166"/>
                  </a:cubicBezTo>
                  <a:cubicBezTo>
                    <a:pt x="407" y="352"/>
                    <a:pt x="209" y="688"/>
                    <a:pt x="140" y="1095"/>
                  </a:cubicBezTo>
                  <a:cubicBezTo>
                    <a:pt x="0" y="1849"/>
                    <a:pt x="523" y="2476"/>
                    <a:pt x="1277" y="2592"/>
                  </a:cubicBezTo>
                  <a:cubicBezTo>
                    <a:pt x="1348" y="2603"/>
                    <a:pt x="1418" y="2608"/>
                    <a:pt x="1487" y="2608"/>
                  </a:cubicBezTo>
                  <a:cubicBezTo>
                    <a:pt x="2182" y="2608"/>
                    <a:pt x="2789" y="2092"/>
                    <a:pt x="2810" y="1385"/>
                  </a:cubicBezTo>
                  <a:cubicBezTo>
                    <a:pt x="2810" y="1153"/>
                    <a:pt x="2752" y="909"/>
                    <a:pt x="2636" y="700"/>
                  </a:cubicBezTo>
                  <a:cubicBezTo>
                    <a:pt x="2589" y="619"/>
                    <a:pt x="2543" y="537"/>
                    <a:pt x="2485" y="468"/>
                  </a:cubicBezTo>
                  <a:cubicBezTo>
                    <a:pt x="2250" y="160"/>
                    <a:pt x="1840" y="0"/>
                    <a:pt x="143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5367950" y="2920600"/>
              <a:ext cx="25575" cy="24225"/>
            </a:xfrm>
            <a:custGeom>
              <a:rect b="b" l="l" r="r" t="t"/>
              <a:pathLst>
                <a:path extrusionOk="0" h="969" w="1023">
                  <a:moveTo>
                    <a:pt x="500" y="180"/>
                  </a:moveTo>
                  <a:cubicBezTo>
                    <a:pt x="527" y="180"/>
                    <a:pt x="554" y="183"/>
                    <a:pt x="581" y="187"/>
                  </a:cubicBezTo>
                  <a:cubicBezTo>
                    <a:pt x="732" y="233"/>
                    <a:pt x="825" y="361"/>
                    <a:pt x="848" y="512"/>
                  </a:cubicBezTo>
                  <a:cubicBezTo>
                    <a:pt x="858" y="700"/>
                    <a:pt x="699" y="812"/>
                    <a:pt x="536" y="812"/>
                  </a:cubicBezTo>
                  <a:cubicBezTo>
                    <a:pt x="508" y="812"/>
                    <a:pt x="480" y="809"/>
                    <a:pt x="453" y="802"/>
                  </a:cubicBezTo>
                  <a:cubicBezTo>
                    <a:pt x="267" y="744"/>
                    <a:pt x="151" y="558"/>
                    <a:pt x="221" y="361"/>
                  </a:cubicBezTo>
                  <a:cubicBezTo>
                    <a:pt x="244" y="303"/>
                    <a:pt x="291" y="245"/>
                    <a:pt x="349" y="222"/>
                  </a:cubicBezTo>
                  <a:cubicBezTo>
                    <a:pt x="395" y="191"/>
                    <a:pt x="447" y="180"/>
                    <a:pt x="500" y="180"/>
                  </a:cubicBezTo>
                  <a:close/>
                  <a:moveTo>
                    <a:pt x="515" y="1"/>
                  </a:moveTo>
                  <a:cubicBezTo>
                    <a:pt x="431" y="1"/>
                    <a:pt x="348" y="20"/>
                    <a:pt x="279" y="59"/>
                  </a:cubicBezTo>
                  <a:cubicBezTo>
                    <a:pt x="151" y="129"/>
                    <a:pt x="70" y="245"/>
                    <a:pt x="47" y="407"/>
                  </a:cubicBezTo>
                  <a:cubicBezTo>
                    <a:pt x="0" y="686"/>
                    <a:pt x="186" y="918"/>
                    <a:pt x="465" y="965"/>
                  </a:cubicBezTo>
                  <a:cubicBezTo>
                    <a:pt x="486" y="967"/>
                    <a:pt x="508" y="969"/>
                    <a:pt x="529" y="969"/>
                  </a:cubicBezTo>
                  <a:cubicBezTo>
                    <a:pt x="785" y="969"/>
                    <a:pt x="1022" y="780"/>
                    <a:pt x="1022" y="512"/>
                  </a:cubicBezTo>
                  <a:cubicBezTo>
                    <a:pt x="1022" y="419"/>
                    <a:pt x="999" y="338"/>
                    <a:pt x="964" y="268"/>
                  </a:cubicBezTo>
                  <a:cubicBezTo>
                    <a:pt x="941" y="233"/>
                    <a:pt x="929" y="210"/>
                    <a:pt x="894" y="175"/>
                  </a:cubicBezTo>
                  <a:cubicBezTo>
                    <a:pt x="806" y="58"/>
                    <a:pt x="659" y="1"/>
                    <a:pt x="51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5192350" y="2897325"/>
              <a:ext cx="69975" cy="65200"/>
            </a:xfrm>
            <a:custGeom>
              <a:rect b="b" l="l" r="r" t="t"/>
              <a:pathLst>
                <a:path extrusionOk="0" h="2608" w="2799">
                  <a:moveTo>
                    <a:pt x="1378" y="301"/>
                  </a:moveTo>
                  <a:cubicBezTo>
                    <a:pt x="1472" y="301"/>
                    <a:pt x="1567" y="314"/>
                    <a:pt x="1661" y="340"/>
                  </a:cubicBezTo>
                  <a:cubicBezTo>
                    <a:pt x="2102" y="456"/>
                    <a:pt x="2474" y="897"/>
                    <a:pt x="2508" y="1373"/>
                  </a:cubicBezTo>
                  <a:cubicBezTo>
                    <a:pt x="2578" y="1968"/>
                    <a:pt x="2046" y="2309"/>
                    <a:pt x="1506" y="2309"/>
                  </a:cubicBezTo>
                  <a:cubicBezTo>
                    <a:pt x="1414" y="2309"/>
                    <a:pt x="1321" y="2299"/>
                    <a:pt x="1231" y="2279"/>
                  </a:cubicBezTo>
                  <a:cubicBezTo>
                    <a:pt x="593" y="2139"/>
                    <a:pt x="233" y="1524"/>
                    <a:pt x="477" y="920"/>
                  </a:cubicBezTo>
                  <a:cubicBezTo>
                    <a:pt x="570" y="711"/>
                    <a:pt x="732" y="537"/>
                    <a:pt x="918" y="421"/>
                  </a:cubicBezTo>
                  <a:cubicBezTo>
                    <a:pt x="1058" y="340"/>
                    <a:pt x="1216" y="301"/>
                    <a:pt x="1378" y="301"/>
                  </a:cubicBezTo>
                  <a:close/>
                  <a:moveTo>
                    <a:pt x="1427" y="0"/>
                  </a:moveTo>
                  <a:cubicBezTo>
                    <a:pt x="1192" y="0"/>
                    <a:pt x="960" y="55"/>
                    <a:pt x="767" y="166"/>
                  </a:cubicBezTo>
                  <a:cubicBezTo>
                    <a:pt x="407" y="363"/>
                    <a:pt x="210" y="688"/>
                    <a:pt x="129" y="1095"/>
                  </a:cubicBezTo>
                  <a:cubicBezTo>
                    <a:pt x="1" y="1849"/>
                    <a:pt x="523" y="2476"/>
                    <a:pt x="1278" y="2592"/>
                  </a:cubicBezTo>
                  <a:cubicBezTo>
                    <a:pt x="1347" y="2603"/>
                    <a:pt x="1416" y="2608"/>
                    <a:pt x="1485" y="2608"/>
                  </a:cubicBezTo>
                  <a:cubicBezTo>
                    <a:pt x="2172" y="2608"/>
                    <a:pt x="2788" y="2092"/>
                    <a:pt x="2799" y="1385"/>
                  </a:cubicBezTo>
                  <a:cubicBezTo>
                    <a:pt x="2799" y="1153"/>
                    <a:pt x="2741" y="909"/>
                    <a:pt x="2625" y="700"/>
                  </a:cubicBezTo>
                  <a:cubicBezTo>
                    <a:pt x="2590" y="619"/>
                    <a:pt x="2543" y="537"/>
                    <a:pt x="2485" y="468"/>
                  </a:cubicBezTo>
                  <a:cubicBezTo>
                    <a:pt x="2243" y="160"/>
                    <a:pt x="1830" y="0"/>
                    <a:pt x="142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5215575" y="2917700"/>
              <a:ext cx="25575" cy="24225"/>
            </a:xfrm>
            <a:custGeom>
              <a:rect b="b" l="l" r="r" t="t"/>
              <a:pathLst>
                <a:path extrusionOk="0" h="969" w="1023">
                  <a:moveTo>
                    <a:pt x="500" y="180"/>
                  </a:moveTo>
                  <a:cubicBezTo>
                    <a:pt x="527" y="180"/>
                    <a:pt x="554" y="183"/>
                    <a:pt x="581" y="187"/>
                  </a:cubicBezTo>
                  <a:cubicBezTo>
                    <a:pt x="732" y="233"/>
                    <a:pt x="825" y="361"/>
                    <a:pt x="848" y="512"/>
                  </a:cubicBezTo>
                  <a:cubicBezTo>
                    <a:pt x="858" y="700"/>
                    <a:pt x="699" y="812"/>
                    <a:pt x="537" y="812"/>
                  </a:cubicBezTo>
                  <a:cubicBezTo>
                    <a:pt x="509" y="812"/>
                    <a:pt x="481" y="809"/>
                    <a:pt x="453" y="802"/>
                  </a:cubicBezTo>
                  <a:cubicBezTo>
                    <a:pt x="244" y="744"/>
                    <a:pt x="152" y="558"/>
                    <a:pt x="221" y="361"/>
                  </a:cubicBezTo>
                  <a:cubicBezTo>
                    <a:pt x="244" y="303"/>
                    <a:pt x="291" y="245"/>
                    <a:pt x="349" y="221"/>
                  </a:cubicBezTo>
                  <a:cubicBezTo>
                    <a:pt x="395" y="191"/>
                    <a:pt x="447" y="180"/>
                    <a:pt x="500" y="180"/>
                  </a:cubicBezTo>
                  <a:close/>
                  <a:moveTo>
                    <a:pt x="515" y="1"/>
                  </a:moveTo>
                  <a:cubicBezTo>
                    <a:pt x="431" y="1"/>
                    <a:pt x="348" y="20"/>
                    <a:pt x="279" y="59"/>
                  </a:cubicBezTo>
                  <a:cubicBezTo>
                    <a:pt x="152" y="152"/>
                    <a:pt x="59" y="268"/>
                    <a:pt x="47" y="407"/>
                  </a:cubicBezTo>
                  <a:cubicBezTo>
                    <a:pt x="1" y="686"/>
                    <a:pt x="186" y="918"/>
                    <a:pt x="465" y="964"/>
                  </a:cubicBezTo>
                  <a:cubicBezTo>
                    <a:pt x="486" y="967"/>
                    <a:pt x="508" y="968"/>
                    <a:pt x="529" y="968"/>
                  </a:cubicBezTo>
                  <a:cubicBezTo>
                    <a:pt x="785" y="968"/>
                    <a:pt x="1022" y="780"/>
                    <a:pt x="1022" y="512"/>
                  </a:cubicBezTo>
                  <a:cubicBezTo>
                    <a:pt x="1022" y="419"/>
                    <a:pt x="999" y="338"/>
                    <a:pt x="964" y="268"/>
                  </a:cubicBezTo>
                  <a:cubicBezTo>
                    <a:pt x="941" y="233"/>
                    <a:pt x="929" y="210"/>
                    <a:pt x="895" y="175"/>
                  </a:cubicBezTo>
                  <a:cubicBezTo>
                    <a:pt x="807" y="58"/>
                    <a:pt x="659" y="1"/>
                    <a:pt x="51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5132575" y="2738825"/>
              <a:ext cx="325950" cy="204125"/>
            </a:xfrm>
            <a:custGeom>
              <a:rect b="b" l="l" r="r" t="t"/>
              <a:pathLst>
                <a:path extrusionOk="0" h="8165" w="13038">
                  <a:moveTo>
                    <a:pt x="4779" y="264"/>
                  </a:moveTo>
                  <a:cubicBezTo>
                    <a:pt x="4846" y="264"/>
                    <a:pt x="4911" y="303"/>
                    <a:pt x="4957" y="399"/>
                  </a:cubicBezTo>
                  <a:cubicBezTo>
                    <a:pt x="4992" y="469"/>
                    <a:pt x="4992" y="574"/>
                    <a:pt x="5004" y="666"/>
                  </a:cubicBezTo>
                  <a:lnTo>
                    <a:pt x="4505" y="666"/>
                  </a:lnTo>
                  <a:cubicBezTo>
                    <a:pt x="4505" y="608"/>
                    <a:pt x="4505" y="574"/>
                    <a:pt x="4528" y="527"/>
                  </a:cubicBezTo>
                  <a:cubicBezTo>
                    <a:pt x="4543" y="386"/>
                    <a:pt x="4662" y="264"/>
                    <a:pt x="4779" y="264"/>
                  </a:cubicBezTo>
                  <a:close/>
                  <a:moveTo>
                    <a:pt x="3831" y="1572"/>
                  </a:moveTo>
                  <a:cubicBezTo>
                    <a:pt x="4168" y="1816"/>
                    <a:pt x="3971" y="2292"/>
                    <a:pt x="3878" y="2663"/>
                  </a:cubicBezTo>
                  <a:cubicBezTo>
                    <a:pt x="3797" y="2919"/>
                    <a:pt x="3715" y="3197"/>
                    <a:pt x="3564" y="3429"/>
                  </a:cubicBezTo>
                  <a:cubicBezTo>
                    <a:pt x="3495" y="3557"/>
                    <a:pt x="3390" y="3627"/>
                    <a:pt x="3274" y="3708"/>
                  </a:cubicBezTo>
                  <a:cubicBezTo>
                    <a:pt x="3355" y="3487"/>
                    <a:pt x="3390" y="3255"/>
                    <a:pt x="3448" y="3069"/>
                  </a:cubicBezTo>
                  <a:cubicBezTo>
                    <a:pt x="3588" y="2570"/>
                    <a:pt x="3715" y="2083"/>
                    <a:pt x="3831" y="1572"/>
                  </a:cubicBezTo>
                  <a:close/>
                  <a:moveTo>
                    <a:pt x="407" y="5647"/>
                  </a:moveTo>
                  <a:cubicBezTo>
                    <a:pt x="476" y="5751"/>
                    <a:pt x="465" y="5867"/>
                    <a:pt x="430" y="6007"/>
                  </a:cubicBezTo>
                  <a:cubicBezTo>
                    <a:pt x="418" y="6088"/>
                    <a:pt x="395" y="6169"/>
                    <a:pt x="349" y="6227"/>
                  </a:cubicBezTo>
                  <a:cubicBezTo>
                    <a:pt x="337" y="5995"/>
                    <a:pt x="337" y="5809"/>
                    <a:pt x="407" y="5647"/>
                  </a:cubicBezTo>
                  <a:close/>
                  <a:moveTo>
                    <a:pt x="3971" y="991"/>
                  </a:moveTo>
                  <a:cubicBezTo>
                    <a:pt x="6896" y="1212"/>
                    <a:pt x="9822" y="1038"/>
                    <a:pt x="12736" y="1224"/>
                  </a:cubicBezTo>
                  <a:cubicBezTo>
                    <a:pt x="12585" y="3429"/>
                    <a:pt x="12852" y="5635"/>
                    <a:pt x="12678" y="7841"/>
                  </a:cubicBezTo>
                  <a:cubicBezTo>
                    <a:pt x="12364" y="7806"/>
                    <a:pt x="12062" y="7783"/>
                    <a:pt x="11737" y="7783"/>
                  </a:cubicBezTo>
                  <a:cubicBezTo>
                    <a:pt x="11888" y="7017"/>
                    <a:pt x="11076" y="6065"/>
                    <a:pt x="10402" y="5914"/>
                  </a:cubicBezTo>
                  <a:cubicBezTo>
                    <a:pt x="10259" y="5880"/>
                    <a:pt x="10117" y="5864"/>
                    <a:pt x="9977" y="5864"/>
                  </a:cubicBezTo>
                  <a:cubicBezTo>
                    <a:pt x="8924" y="5864"/>
                    <a:pt x="8013" y="6782"/>
                    <a:pt x="8115" y="7899"/>
                  </a:cubicBezTo>
                  <a:cubicBezTo>
                    <a:pt x="7918" y="7905"/>
                    <a:pt x="7718" y="7908"/>
                    <a:pt x="7517" y="7908"/>
                  </a:cubicBezTo>
                  <a:cubicBezTo>
                    <a:pt x="7317" y="7908"/>
                    <a:pt x="7117" y="7905"/>
                    <a:pt x="6919" y="7899"/>
                  </a:cubicBezTo>
                  <a:cubicBezTo>
                    <a:pt x="6467" y="7887"/>
                    <a:pt x="6026" y="7841"/>
                    <a:pt x="5573" y="7806"/>
                  </a:cubicBezTo>
                  <a:cubicBezTo>
                    <a:pt x="5863" y="7028"/>
                    <a:pt x="4981" y="5972"/>
                    <a:pt x="4284" y="5798"/>
                  </a:cubicBezTo>
                  <a:cubicBezTo>
                    <a:pt x="4123" y="5753"/>
                    <a:pt x="3963" y="5733"/>
                    <a:pt x="3806" y="5733"/>
                  </a:cubicBezTo>
                  <a:cubicBezTo>
                    <a:pt x="2807" y="5733"/>
                    <a:pt x="1944" y="6575"/>
                    <a:pt x="1974" y="7609"/>
                  </a:cubicBezTo>
                  <a:cubicBezTo>
                    <a:pt x="1452" y="7597"/>
                    <a:pt x="941" y="7562"/>
                    <a:pt x="430" y="7481"/>
                  </a:cubicBezTo>
                  <a:cubicBezTo>
                    <a:pt x="430" y="7168"/>
                    <a:pt x="407" y="6877"/>
                    <a:pt x="372" y="6575"/>
                  </a:cubicBezTo>
                  <a:cubicBezTo>
                    <a:pt x="569" y="6471"/>
                    <a:pt x="662" y="6169"/>
                    <a:pt x="685" y="5995"/>
                  </a:cubicBezTo>
                  <a:cubicBezTo>
                    <a:pt x="709" y="5763"/>
                    <a:pt x="662" y="5577"/>
                    <a:pt x="523" y="5473"/>
                  </a:cubicBezTo>
                  <a:cubicBezTo>
                    <a:pt x="627" y="5356"/>
                    <a:pt x="767" y="5252"/>
                    <a:pt x="976" y="5171"/>
                  </a:cubicBezTo>
                  <a:cubicBezTo>
                    <a:pt x="1359" y="4997"/>
                    <a:pt x="1753" y="4822"/>
                    <a:pt x="2160" y="4672"/>
                  </a:cubicBezTo>
                  <a:cubicBezTo>
                    <a:pt x="2380" y="4590"/>
                    <a:pt x="2670" y="4544"/>
                    <a:pt x="2856" y="4416"/>
                  </a:cubicBezTo>
                  <a:cubicBezTo>
                    <a:pt x="2972" y="4323"/>
                    <a:pt x="3065" y="4196"/>
                    <a:pt x="3146" y="4056"/>
                  </a:cubicBezTo>
                  <a:cubicBezTo>
                    <a:pt x="3164" y="4058"/>
                    <a:pt x="3181" y="4058"/>
                    <a:pt x="3198" y="4058"/>
                  </a:cubicBezTo>
                  <a:cubicBezTo>
                    <a:pt x="3841" y="4058"/>
                    <a:pt x="4020" y="3011"/>
                    <a:pt x="4145" y="2547"/>
                  </a:cubicBezTo>
                  <a:cubicBezTo>
                    <a:pt x="4238" y="2210"/>
                    <a:pt x="4377" y="1409"/>
                    <a:pt x="3889" y="1386"/>
                  </a:cubicBezTo>
                  <a:lnTo>
                    <a:pt x="3971" y="991"/>
                  </a:lnTo>
                  <a:close/>
                  <a:moveTo>
                    <a:pt x="4754" y="1"/>
                  </a:moveTo>
                  <a:cubicBezTo>
                    <a:pt x="4542" y="1"/>
                    <a:pt x="4343" y="174"/>
                    <a:pt x="4261" y="388"/>
                  </a:cubicBezTo>
                  <a:cubicBezTo>
                    <a:pt x="4238" y="469"/>
                    <a:pt x="4203" y="585"/>
                    <a:pt x="4215" y="666"/>
                  </a:cubicBezTo>
                  <a:cubicBezTo>
                    <a:pt x="4064" y="666"/>
                    <a:pt x="3901" y="678"/>
                    <a:pt x="3739" y="678"/>
                  </a:cubicBezTo>
                  <a:cubicBezTo>
                    <a:pt x="3622" y="678"/>
                    <a:pt x="3251" y="2350"/>
                    <a:pt x="3100" y="2977"/>
                  </a:cubicBezTo>
                  <a:cubicBezTo>
                    <a:pt x="2984" y="3487"/>
                    <a:pt x="2914" y="3987"/>
                    <a:pt x="2438" y="4242"/>
                  </a:cubicBezTo>
                  <a:cubicBezTo>
                    <a:pt x="2032" y="4439"/>
                    <a:pt x="1568" y="4590"/>
                    <a:pt x="1138" y="4776"/>
                  </a:cubicBezTo>
                  <a:cubicBezTo>
                    <a:pt x="720" y="4962"/>
                    <a:pt x="116" y="5124"/>
                    <a:pt x="47" y="5647"/>
                  </a:cubicBezTo>
                  <a:cubicBezTo>
                    <a:pt x="0" y="6007"/>
                    <a:pt x="105" y="6401"/>
                    <a:pt x="140" y="6761"/>
                  </a:cubicBezTo>
                  <a:cubicBezTo>
                    <a:pt x="174" y="7051"/>
                    <a:pt x="221" y="7736"/>
                    <a:pt x="337" y="7748"/>
                  </a:cubicBezTo>
                  <a:cubicBezTo>
                    <a:pt x="430" y="7783"/>
                    <a:pt x="534" y="7794"/>
                    <a:pt x="650" y="7806"/>
                  </a:cubicBezTo>
                  <a:cubicBezTo>
                    <a:pt x="1126" y="7864"/>
                    <a:pt x="1602" y="7887"/>
                    <a:pt x="2090" y="7911"/>
                  </a:cubicBezTo>
                  <a:cubicBezTo>
                    <a:pt x="2171" y="7911"/>
                    <a:pt x="2229" y="7899"/>
                    <a:pt x="2264" y="7818"/>
                  </a:cubicBezTo>
                  <a:cubicBezTo>
                    <a:pt x="2287" y="7771"/>
                    <a:pt x="2287" y="7702"/>
                    <a:pt x="2311" y="7655"/>
                  </a:cubicBezTo>
                  <a:cubicBezTo>
                    <a:pt x="2322" y="7574"/>
                    <a:pt x="2334" y="7504"/>
                    <a:pt x="2369" y="7435"/>
                  </a:cubicBezTo>
                  <a:cubicBezTo>
                    <a:pt x="2403" y="7284"/>
                    <a:pt x="2450" y="7144"/>
                    <a:pt x="2508" y="7017"/>
                  </a:cubicBezTo>
                  <a:cubicBezTo>
                    <a:pt x="2636" y="6703"/>
                    <a:pt x="2833" y="6401"/>
                    <a:pt x="3100" y="6216"/>
                  </a:cubicBezTo>
                  <a:cubicBezTo>
                    <a:pt x="3321" y="6060"/>
                    <a:pt x="3571" y="6003"/>
                    <a:pt x="3825" y="6003"/>
                  </a:cubicBezTo>
                  <a:cubicBezTo>
                    <a:pt x="3932" y="6003"/>
                    <a:pt x="4039" y="6013"/>
                    <a:pt x="4145" y="6030"/>
                  </a:cubicBezTo>
                  <a:cubicBezTo>
                    <a:pt x="4365" y="6065"/>
                    <a:pt x="4586" y="6169"/>
                    <a:pt x="4760" y="6297"/>
                  </a:cubicBezTo>
                  <a:cubicBezTo>
                    <a:pt x="5004" y="6506"/>
                    <a:pt x="5178" y="6784"/>
                    <a:pt x="5283" y="7086"/>
                  </a:cubicBezTo>
                  <a:cubicBezTo>
                    <a:pt x="5341" y="7237"/>
                    <a:pt x="5364" y="7388"/>
                    <a:pt x="5387" y="7562"/>
                  </a:cubicBezTo>
                  <a:cubicBezTo>
                    <a:pt x="5387" y="7632"/>
                    <a:pt x="5399" y="7725"/>
                    <a:pt x="5387" y="7794"/>
                  </a:cubicBezTo>
                  <a:cubicBezTo>
                    <a:pt x="5387" y="7852"/>
                    <a:pt x="5306" y="7992"/>
                    <a:pt x="5399" y="8027"/>
                  </a:cubicBezTo>
                  <a:cubicBezTo>
                    <a:pt x="5406" y="8030"/>
                    <a:pt x="5414" y="8032"/>
                    <a:pt x="5422" y="8032"/>
                  </a:cubicBezTo>
                  <a:cubicBezTo>
                    <a:pt x="5437" y="8032"/>
                    <a:pt x="5453" y="8027"/>
                    <a:pt x="5468" y="8027"/>
                  </a:cubicBezTo>
                  <a:cubicBezTo>
                    <a:pt x="5480" y="8026"/>
                    <a:pt x="5499" y="8025"/>
                    <a:pt x="5527" y="8025"/>
                  </a:cubicBezTo>
                  <a:cubicBezTo>
                    <a:pt x="5915" y="8025"/>
                    <a:pt x="7818" y="8099"/>
                    <a:pt x="8382" y="8143"/>
                  </a:cubicBezTo>
                  <a:lnTo>
                    <a:pt x="8382" y="8131"/>
                  </a:lnTo>
                  <a:cubicBezTo>
                    <a:pt x="8394" y="7806"/>
                    <a:pt x="8498" y="7423"/>
                    <a:pt x="8614" y="7133"/>
                  </a:cubicBezTo>
                  <a:cubicBezTo>
                    <a:pt x="8754" y="6819"/>
                    <a:pt x="8939" y="6517"/>
                    <a:pt x="9206" y="6332"/>
                  </a:cubicBezTo>
                  <a:cubicBezTo>
                    <a:pt x="9425" y="6178"/>
                    <a:pt x="9673" y="6109"/>
                    <a:pt x="9924" y="6109"/>
                  </a:cubicBezTo>
                  <a:cubicBezTo>
                    <a:pt x="10033" y="6109"/>
                    <a:pt x="10143" y="6121"/>
                    <a:pt x="10251" y="6146"/>
                  </a:cubicBezTo>
                  <a:cubicBezTo>
                    <a:pt x="10449" y="6169"/>
                    <a:pt x="10623" y="6239"/>
                    <a:pt x="10762" y="6343"/>
                  </a:cubicBezTo>
                  <a:cubicBezTo>
                    <a:pt x="11041" y="6529"/>
                    <a:pt x="11226" y="6808"/>
                    <a:pt x="11343" y="7098"/>
                  </a:cubicBezTo>
                  <a:cubicBezTo>
                    <a:pt x="11401" y="7260"/>
                    <a:pt x="11447" y="7411"/>
                    <a:pt x="11470" y="7574"/>
                  </a:cubicBezTo>
                  <a:cubicBezTo>
                    <a:pt x="11493" y="7690"/>
                    <a:pt x="11493" y="7794"/>
                    <a:pt x="11470" y="7911"/>
                  </a:cubicBezTo>
                  <a:cubicBezTo>
                    <a:pt x="11470" y="7922"/>
                    <a:pt x="11459" y="8154"/>
                    <a:pt x="11470" y="8154"/>
                  </a:cubicBezTo>
                  <a:cubicBezTo>
                    <a:pt x="11506" y="8162"/>
                    <a:pt x="11545" y="8164"/>
                    <a:pt x="11584" y="8164"/>
                  </a:cubicBezTo>
                  <a:cubicBezTo>
                    <a:pt x="11671" y="8164"/>
                    <a:pt x="11762" y="8151"/>
                    <a:pt x="11842" y="8143"/>
                  </a:cubicBezTo>
                  <a:cubicBezTo>
                    <a:pt x="11969" y="8143"/>
                    <a:pt x="12086" y="8131"/>
                    <a:pt x="12202" y="8108"/>
                  </a:cubicBezTo>
                  <a:cubicBezTo>
                    <a:pt x="12445" y="8096"/>
                    <a:pt x="12678" y="8073"/>
                    <a:pt x="12921" y="8027"/>
                  </a:cubicBezTo>
                  <a:cubicBezTo>
                    <a:pt x="13003" y="8015"/>
                    <a:pt x="13038" y="5647"/>
                    <a:pt x="13003" y="4544"/>
                  </a:cubicBezTo>
                  <a:cubicBezTo>
                    <a:pt x="12956" y="3395"/>
                    <a:pt x="13038" y="2106"/>
                    <a:pt x="12921" y="957"/>
                  </a:cubicBezTo>
                  <a:cubicBezTo>
                    <a:pt x="12910" y="875"/>
                    <a:pt x="11679" y="829"/>
                    <a:pt x="11180" y="794"/>
                  </a:cubicBezTo>
                  <a:cubicBezTo>
                    <a:pt x="10414" y="736"/>
                    <a:pt x="9624" y="759"/>
                    <a:pt x="8847" y="736"/>
                  </a:cubicBezTo>
                  <a:cubicBezTo>
                    <a:pt x="7662" y="724"/>
                    <a:pt x="6443" y="655"/>
                    <a:pt x="5236" y="655"/>
                  </a:cubicBezTo>
                  <a:lnTo>
                    <a:pt x="5236" y="562"/>
                  </a:lnTo>
                  <a:cubicBezTo>
                    <a:pt x="5225" y="388"/>
                    <a:pt x="5155" y="202"/>
                    <a:pt x="5016" y="98"/>
                  </a:cubicBezTo>
                  <a:cubicBezTo>
                    <a:pt x="4931" y="30"/>
                    <a:pt x="4842" y="1"/>
                    <a:pt x="4754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5260575" y="2785525"/>
              <a:ext cx="114375" cy="114425"/>
            </a:xfrm>
            <a:custGeom>
              <a:rect b="b" l="l" r="r" t="t"/>
              <a:pathLst>
                <a:path extrusionOk="0" h="4577" w="4575">
                  <a:moveTo>
                    <a:pt x="1846" y="2676"/>
                  </a:moveTo>
                  <a:lnTo>
                    <a:pt x="1846" y="2676"/>
                  </a:lnTo>
                  <a:cubicBezTo>
                    <a:pt x="1846" y="2676"/>
                    <a:pt x="1846" y="2676"/>
                    <a:pt x="1846" y="2676"/>
                  </a:cubicBezTo>
                  <a:lnTo>
                    <a:pt x="1846" y="2676"/>
                  </a:lnTo>
                  <a:cubicBezTo>
                    <a:pt x="1846" y="2676"/>
                    <a:pt x="1846" y="2676"/>
                    <a:pt x="1846" y="2676"/>
                  </a:cubicBezTo>
                  <a:close/>
                  <a:moveTo>
                    <a:pt x="1823" y="296"/>
                  </a:moveTo>
                  <a:cubicBezTo>
                    <a:pt x="2018" y="317"/>
                    <a:pt x="2213" y="334"/>
                    <a:pt x="2405" y="334"/>
                  </a:cubicBezTo>
                  <a:cubicBezTo>
                    <a:pt x="2534" y="334"/>
                    <a:pt x="2661" y="326"/>
                    <a:pt x="2786" y="308"/>
                  </a:cubicBezTo>
                  <a:lnTo>
                    <a:pt x="2786" y="308"/>
                  </a:lnTo>
                  <a:cubicBezTo>
                    <a:pt x="2751" y="586"/>
                    <a:pt x="2740" y="865"/>
                    <a:pt x="2728" y="1143"/>
                  </a:cubicBezTo>
                  <a:cubicBezTo>
                    <a:pt x="2717" y="1283"/>
                    <a:pt x="2717" y="1410"/>
                    <a:pt x="2717" y="1561"/>
                  </a:cubicBezTo>
                  <a:cubicBezTo>
                    <a:pt x="2717" y="1677"/>
                    <a:pt x="2682" y="1863"/>
                    <a:pt x="2786" y="1910"/>
                  </a:cubicBezTo>
                  <a:cubicBezTo>
                    <a:pt x="2833" y="1921"/>
                    <a:pt x="2844" y="1921"/>
                    <a:pt x="2891" y="1921"/>
                  </a:cubicBezTo>
                  <a:cubicBezTo>
                    <a:pt x="3146" y="1921"/>
                    <a:pt x="3390" y="1910"/>
                    <a:pt x="3657" y="1898"/>
                  </a:cubicBezTo>
                  <a:cubicBezTo>
                    <a:pt x="3715" y="1898"/>
                    <a:pt x="4279" y="1875"/>
                    <a:pt x="4284" y="1852"/>
                  </a:cubicBezTo>
                  <a:lnTo>
                    <a:pt x="4284" y="1852"/>
                  </a:lnTo>
                  <a:cubicBezTo>
                    <a:pt x="4249" y="2165"/>
                    <a:pt x="4226" y="2490"/>
                    <a:pt x="4261" y="2804"/>
                  </a:cubicBezTo>
                  <a:cubicBezTo>
                    <a:pt x="4226" y="2780"/>
                    <a:pt x="4145" y="2780"/>
                    <a:pt x="4086" y="2780"/>
                  </a:cubicBezTo>
                  <a:cubicBezTo>
                    <a:pt x="3970" y="2769"/>
                    <a:pt x="3843" y="2769"/>
                    <a:pt x="3727" y="2745"/>
                  </a:cubicBezTo>
                  <a:cubicBezTo>
                    <a:pt x="3425" y="2734"/>
                    <a:pt x="3018" y="2722"/>
                    <a:pt x="2717" y="2711"/>
                  </a:cubicBezTo>
                  <a:lnTo>
                    <a:pt x="2693" y="2711"/>
                  </a:lnTo>
                  <a:cubicBezTo>
                    <a:pt x="2693" y="2711"/>
                    <a:pt x="2682" y="2838"/>
                    <a:pt x="2682" y="2896"/>
                  </a:cubicBezTo>
                  <a:lnTo>
                    <a:pt x="2682" y="3895"/>
                  </a:lnTo>
                  <a:cubicBezTo>
                    <a:pt x="2682" y="3929"/>
                    <a:pt x="2670" y="4282"/>
                    <a:pt x="2681" y="4289"/>
                  </a:cubicBezTo>
                  <a:lnTo>
                    <a:pt x="2681" y="4289"/>
                  </a:lnTo>
                  <a:cubicBezTo>
                    <a:pt x="2577" y="4255"/>
                    <a:pt x="2473" y="4255"/>
                    <a:pt x="2357" y="4255"/>
                  </a:cubicBezTo>
                  <a:cubicBezTo>
                    <a:pt x="2159" y="4243"/>
                    <a:pt x="1974" y="4243"/>
                    <a:pt x="1788" y="4243"/>
                  </a:cubicBezTo>
                  <a:cubicBezTo>
                    <a:pt x="1788" y="3756"/>
                    <a:pt x="1811" y="3175"/>
                    <a:pt x="1846" y="2676"/>
                  </a:cubicBezTo>
                  <a:lnTo>
                    <a:pt x="1846" y="2676"/>
                  </a:lnTo>
                  <a:cubicBezTo>
                    <a:pt x="1833" y="2688"/>
                    <a:pt x="795" y="2722"/>
                    <a:pt x="302" y="2722"/>
                  </a:cubicBezTo>
                  <a:cubicBezTo>
                    <a:pt x="337" y="2618"/>
                    <a:pt x="337" y="2502"/>
                    <a:pt x="337" y="2386"/>
                  </a:cubicBezTo>
                  <a:cubicBezTo>
                    <a:pt x="348" y="2200"/>
                    <a:pt x="348" y="2014"/>
                    <a:pt x="348" y="1817"/>
                  </a:cubicBezTo>
                  <a:cubicBezTo>
                    <a:pt x="847" y="1817"/>
                    <a:pt x="1393" y="1852"/>
                    <a:pt x="1892" y="1875"/>
                  </a:cubicBezTo>
                  <a:cubicBezTo>
                    <a:pt x="1892" y="1863"/>
                    <a:pt x="1892" y="818"/>
                    <a:pt x="1823" y="296"/>
                  </a:cubicBezTo>
                  <a:close/>
                  <a:moveTo>
                    <a:pt x="2301" y="1"/>
                  </a:moveTo>
                  <a:cubicBezTo>
                    <a:pt x="2250" y="1"/>
                    <a:pt x="2199" y="2"/>
                    <a:pt x="2148" y="6"/>
                  </a:cubicBezTo>
                  <a:cubicBezTo>
                    <a:pt x="2055" y="6"/>
                    <a:pt x="1974" y="6"/>
                    <a:pt x="1881" y="17"/>
                  </a:cubicBezTo>
                  <a:cubicBezTo>
                    <a:pt x="1823" y="17"/>
                    <a:pt x="1730" y="17"/>
                    <a:pt x="1672" y="52"/>
                  </a:cubicBezTo>
                  <a:cubicBezTo>
                    <a:pt x="1625" y="75"/>
                    <a:pt x="1614" y="110"/>
                    <a:pt x="1614" y="168"/>
                  </a:cubicBezTo>
                  <a:cubicBezTo>
                    <a:pt x="1590" y="238"/>
                    <a:pt x="1590" y="308"/>
                    <a:pt x="1590" y="366"/>
                  </a:cubicBezTo>
                  <a:cubicBezTo>
                    <a:pt x="1590" y="458"/>
                    <a:pt x="1579" y="540"/>
                    <a:pt x="1567" y="644"/>
                  </a:cubicBezTo>
                  <a:cubicBezTo>
                    <a:pt x="1556" y="830"/>
                    <a:pt x="1532" y="1039"/>
                    <a:pt x="1521" y="1225"/>
                  </a:cubicBezTo>
                  <a:cubicBezTo>
                    <a:pt x="1521" y="1329"/>
                    <a:pt x="1509" y="1445"/>
                    <a:pt x="1509" y="1550"/>
                  </a:cubicBezTo>
                  <a:cubicBezTo>
                    <a:pt x="1045" y="1550"/>
                    <a:pt x="580" y="1550"/>
                    <a:pt x="116" y="1561"/>
                  </a:cubicBezTo>
                  <a:cubicBezTo>
                    <a:pt x="70" y="1561"/>
                    <a:pt x="35" y="1585"/>
                    <a:pt x="12" y="1619"/>
                  </a:cubicBezTo>
                  <a:cubicBezTo>
                    <a:pt x="0" y="1643"/>
                    <a:pt x="0" y="1677"/>
                    <a:pt x="12" y="1701"/>
                  </a:cubicBezTo>
                  <a:cubicBezTo>
                    <a:pt x="93" y="1933"/>
                    <a:pt x="70" y="2142"/>
                    <a:pt x="58" y="2362"/>
                  </a:cubicBezTo>
                  <a:cubicBezTo>
                    <a:pt x="46" y="2513"/>
                    <a:pt x="0" y="2711"/>
                    <a:pt x="58" y="2862"/>
                  </a:cubicBezTo>
                  <a:cubicBezTo>
                    <a:pt x="102" y="2966"/>
                    <a:pt x="171" y="2979"/>
                    <a:pt x="252" y="2979"/>
                  </a:cubicBezTo>
                  <a:cubicBezTo>
                    <a:pt x="279" y="2979"/>
                    <a:pt x="308" y="2978"/>
                    <a:pt x="337" y="2978"/>
                  </a:cubicBezTo>
                  <a:lnTo>
                    <a:pt x="615" y="2978"/>
                  </a:lnTo>
                  <a:cubicBezTo>
                    <a:pt x="801" y="2978"/>
                    <a:pt x="975" y="3001"/>
                    <a:pt x="1161" y="3001"/>
                  </a:cubicBezTo>
                  <a:cubicBezTo>
                    <a:pt x="1289" y="3001"/>
                    <a:pt x="1405" y="3013"/>
                    <a:pt x="1544" y="3013"/>
                  </a:cubicBezTo>
                  <a:cubicBezTo>
                    <a:pt x="1544" y="3488"/>
                    <a:pt x="1544" y="3953"/>
                    <a:pt x="1556" y="4429"/>
                  </a:cubicBezTo>
                  <a:cubicBezTo>
                    <a:pt x="1556" y="4475"/>
                    <a:pt x="1579" y="4522"/>
                    <a:pt x="1614" y="4533"/>
                  </a:cubicBezTo>
                  <a:cubicBezTo>
                    <a:pt x="1625" y="4539"/>
                    <a:pt x="1640" y="4542"/>
                    <a:pt x="1654" y="4542"/>
                  </a:cubicBezTo>
                  <a:cubicBezTo>
                    <a:pt x="1669" y="4542"/>
                    <a:pt x="1683" y="4539"/>
                    <a:pt x="1695" y="4533"/>
                  </a:cubicBezTo>
                  <a:cubicBezTo>
                    <a:pt x="1763" y="4526"/>
                    <a:pt x="1832" y="4523"/>
                    <a:pt x="1899" y="4523"/>
                  </a:cubicBezTo>
                  <a:cubicBezTo>
                    <a:pt x="2050" y="4523"/>
                    <a:pt x="2197" y="4537"/>
                    <a:pt x="2333" y="4545"/>
                  </a:cubicBezTo>
                  <a:cubicBezTo>
                    <a:pt x="2430" y="4559"/>
                    <a:pt x="2535" y="4577"/>
                    <a:pt x="2639" y="4577"/>
                  </a:cubicBezTo>
                  <a:cubicBezTo>
                    <a:pt x="2709" y="4577"/>
                    <a:pt x="2779" y="4568"/>
                    <a:pt x="2844" y="4545"/>
                  </a:cubicBezTo>
                  <a:cubicBezTo>
                    <a:pt x="2972" y="4487"/>
                    <a:pt x="2960" y="4394"/>
                    <a:pt x="2960" y="4278"/>
                  </a:cubicBezTo>
                  <a:lnTo>
                    <a:pt x="2960" y="3999"/>
                  </a:lnTo>
                  <a:cubicBezTo>
                    <a:pt x="2960" y="3814"/>
                    <a:pt x="2972" y="3639"/>
                    <a:pt x="2972" y="3442"/>
                  </a:cubicBezTo>
                  <a:cubicBezTo>
                    <a:pt x="2972" y="3314"/>
                    <a:pt x="2984" y="3198"/>
                    <a:pt x="2984" y="3071"/>
                  </a:cubicBezTo>
                  <a:cubicBezTo>
                    <a:pt x="3471" y="3071"/>
                    <a:pt x="3947" y="3059"/>
                    <a:pt x="4412" y="3001"/>
                  </a:cubicBezTo>
                  <a:cubicBezTo>
                    <a:pt x="4528" y="2978"/>
                    <a:pt x="4528" y="2804"/>
                    <a:pt x="4539" y="2722"/>
                  </a:cubicBezTo>
                  <a:cubicBezTo>
                    <a:pt x="4551" y="2548"/>
                    <a:pt x="4574" y="2374"/>
                    <a:pt x="4551" y="2200"/>
                  </a:cubicBezTo>
                  <a:cubicBezTo>
                    <a:pt x="4551" y="2107"/>
                    <a:pt x="4551" y="2026"/>
                    <a:pt x="4539" y="1933"/>
                  </a:cubicBezTo>
                  <a:cubicBezTo>
                    <a:pt x="4539" y="1875"/>
                    <a:pt x="4539" y="1782"/>
                    <a:pt x="4516" y="1724"/>
                  </a:cubicBezTo>
                  <a:cubicBezTo>
                    <a:pt x="4481" y="1677"/>
                    <a:pt x="4458" y="1666"/>
                    <a:pt x="4400" y="1666"/>
                  </a:cubicBezTo>
                  <a:cubicBezTo>
                    <a:pt x="4319" y="1643"/>
                    <a:pt x="4249" y="1643"/>
                    <a:pt x="4191" y="1643"/>
                  </a:cubicBezTo>
                  <a:cubicBezTo>
                    <a:pt x="4110" y="1643"/>
                    <a:pt x="4017" y="1631"/>
                    <a:pt x="3912" y="1619"/>
                  </a:cubicBezTo>
                  <a:cubicBezTo>
                    <a:pt x="3727" y="1608"/>
                    <a:pt x="3529" y="1585"/>
                    <a:pt x="3332" y="1573"/>
                  </a:cubicBezTo>
                  <a:cubicBezTo>
                    <a:pt x="3239" y="1573"/>
                    <a:pt x="3123" y="1561"/>
                    <a:pt x="3018" y="1561"/>
                  </a:cubicBezTo>
                  <a:cubicBezTo>
                    <a:pt x="3018" y="1097"/>
                    <a:pt x="3007" y="621"/>
                    <a:pt x="2949" y="157"/>
                  </a:cubicBezTo>
                  <a:cubicBezTo>
                    <a:pt x="2926" y="41"/>
                    <a:pt x="2751" y="41"/>
                    <a:pt x="2670" y="17"/>
                  </a:cubicBezTo>
                  <a:cubicBezTo>
                    <a:pt x="2547" y="9"/>
                    <a:pt x="2424" y="1"/>
                    <a:pt x="2301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8"/>
            <p:cNvSpPr/>
            <p:nvPr/>
          </p:nvSpPr>
          <p:spPr>
            <a:xfrm>
              <a:off x="5247500" y="2709875"/>
              <a:ext cx="10300" cy="23900"/>
            </a:xfrm>
            <a:custGeom>
              <a:rect b="b" l="l" r="r" t="t"/>
              <a:pathLst>
                <a:path extrusionOk="0" h="956" w="412">
                  <a:moveTo>
                    <a:pt x="248" y="1"/>
                  </a:moveTo>
                  <a:cubicBezTo>
                    <a:pt x="243" y="1"/>
                    <a:pt x="238" y="1"/>
                    <a:pt x="233" y="2"/>
                  </a:cubicBezTo>
                  <a:cubicBezTo>
                    <a:pt x="186" y="2"/>
                    <a:pt x="163" y="25"/>
                    <a:pt x="152" y="71"/>
                  </a:cubicBezTo>
                  <a:cubicBezTo>
                    <a:pt x="93" y="246"/>
                    <a:pt x="70" y="454"/>
                    <a:pt x="47" y="629"/>
                  </a:cubicBezTo>
                  <a:cubicBezTo>
                    <a:pt x="35" y="745"/>
                    <a:pt x="1" y="942"/>
                    <a:pt x="152" y="954"/>
                  </a:cubicBezTo>
                  <a:cubicBezTo>
                    <a:pt x="158" y="955"/>
                    <a:pt x="165" y="956"/>
                    <a:pt x="171" y="956"/>
                  </a:cubicBezTo>
                  <a:cubicBezTo>
                    <a:pt x="333" y="956"/>
                    <a:pt x="280" y="533"/>
                    <a:pt x="291" y="454"/>
                  </a:cubicBezTo>
                  <a:cubicBezTo>
                    <a:pt x="302" y="376"/>
                    <a:pt x="412" y="1"/>
                    <a:pt x="248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8"/>
            <p:cNvSpPr/>
            <p:nvPr/>
          </p:nvSpPr>
          <p:spPr>
            <a:xfrm>
              <a:off x="5219950" y="2719375"/>
              <a:ext cx="18600" cy="18075"/>
            </a:xfrm>
            <a:custGeom>
              <a:rect b="b" l="l" r="r" t="t"/>
              <a:pathLst>
                <a:path extrusionOk="0" h="723" w="744">
                  <a:moveTo>
                    <a:pt x="158" y="0"/>
                  </a:moveTo>
                  <a:cubicBezTo>
                    <a:pt x="69" y="0"/>
                    <a:pt x="1" y="117"/>
                    <a:pt x="93" y="191"/>
                  </a:cubicBezTo>
                  <a:cubicBezTo>
                    <a:pt x="174" y="260"/>
                    <a:pt x="232" y="365"/>
                    <a:pt x="302" y="446"/>
                  </a:cubicBezTo>
                  <a:cubicBezTo>
                    <a:pt x="406" y="550"/>
                    <a:pt x="511" y="620"/>
                    <a:pt x="627" y="713"/>
                  </a:cubicBezTo>
                  <a:cubicBezTo>
                    <a:pt x="637" y="719"/>
                    <a:pt x="649" y="722"/>
                    <a:pt x="659" y="722"/>
                  </a:cubicBezTo>
                  <a:cubicBezTo>
                    <a:pt x="706" y="722"/>
                    <a:pt x="744" y="667"/>
                    <a:pt x="696" y="620"/>
                  </a:cubicBezTo>
                  <a:cubicBezTo>
                    <a:pt x="522" y="446"/>
                    <a:pt x="441" y="191"/>
                    <a:pt x="232" y="28"/>
                  </a:cubicBezTo>
                  <a:cubicBezTo>
                    <a:pt x="208" y="9"/>
                    <a:pt x="182" y="0"/>
                    <a:pt x="15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8"/>
            <p:cNvSpPr/>
            <p:nvPr/>
          </p:nvSpPr>
          <p:spPr>
            <a:xfrm>
              <a:off x="5211875" y="2743325"/>
              <a:ext cx="19975" cy="7050"/>
            </a:xfrm>
            <a:custGeom>
              <a:rect b="b" l="l" r="r" t="t"/>
              <a:pathLst>
                <a:path extrusionOk="0" h="282" w="799">
                  <a:moveTo>
                    <a:pt x="185" y="1"/>
                  </a:moveTo>
                  <a:cubicBezTo>
                    <a:pt x="95" y="1"/>
                    <a:pt x="29" y="27"/>
                    <a:pt x="21" y="103"/>
                  </a:cubicBezTo>
                  <a:cubicBezTo>
                    <a:pt x="0" y="246"/>
                    <a:pt x="203" y="281"/>
                    <a:pt x="398" y="281"/>
                  </a:cubicBezTo>
                  <a:cubicBezTo>
                    <a:pt x="536" y="281"/>
                    <a:pt x="669" y="264"/>
                    <a:pt x="717" y="254"/>
                  </a:cubicBezTo>
                  <a:cubicBezTo>
                    <a:pt x="799" y="254"/>
                    <a:pt x="799" y="138"/>
                    <a:pt x="729" y="126"/>
                  </a:cubicBezTo>
                  <a:cubicBezTo>
                    <a:pt x="651" y="111"/>
                    <a:pt x="369" y="1"/>
                    <a:pt x="18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8"/>
            <p:cNvSpPr/>
            <p:nvPr/>
          </p:nvSpPr>
          <p:spPr>
            <a:xfrm>
              <a:off x="5263000" y="2718575"/>
              <a:ext cx="18525" cy="18425"/>
            </a:xfrm>
            <a:custGeom>
              <a:rect b="b" l="l" r="r" t="t"/>
              <a:pathLst>
                <a:path extrusionOk="0" h="737" w="741">
                  <a:moveTo>
                    <a:pt x="581" y="1"/>
                  </a:moveTo>
                  <a:cubicBezTo>
                    <a:pt x="559" y="1"/>
                    <a:pt x="538" y="8"/>
                    <a:pt x="518" y="25"/>
                  </a:cubicBezTo>
                  <a:cubicBezTo>
                    <a:pt x="309" y="188"/>
                    <a:pt x="228" y="455"/>
                    <a:pt x="54" y="641"/>
                  </a:cubicBezTo>
                  <a:cubicBezTo>
                    <a:pt x="0" y="685"/>
                    <a:pt x="36" y="737"/>
                    <a:pt x="82" y="737"/>
                  </a:cubicBezTo>
                  <a:cubicBezTo>
                    <a:pt x="96" y="737"/>
                    <a:pt x="110" y="732"/>
                    <a:pt x="124" y="722"/>
                  </a:cubicBezTo>
                  <a:cubicBezTo>
                    <a:pt x="240" y="641"/>
                    <a:pt x="344" y="571"/>
                    <a:pt x="437" y="466"/>
                  </a:cubicBezTo>
                  <a:cubicBezTo>
                    <a:pt x="518" y="374"/>
                    <a:pt x="576" y="281"/>
                    <a:pt x="658" y="199"/>
                  </a:cubicBezTo>
                  <a:cubicBezTo>
                    <a:pt x="740" y="107"/>
                    <a:pt x="663" y="1"/>
                    <a:pt x="581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8"/>
            <p:cNvSpPr/>
            <p:nvPr/>
          </p:nvSpPr>
          <p:spPr>
            <a:xfrm>
              <a:off x="5269550" y="2742475"/>
              <a:ext cx="20125" cy="6875"/>
            </a:xfrm>
            <a:custGeom>
              <a:rect b="b" l="l" r="r" t="t"/>
              <a:pathLst>
                <a:path extrusionOk="0" h="275" w="805">
                  <a:moveTo>
                    <a:pt x="624" y="0"/>
                  </a:moveTo>
                  <a:cubicBezTo>
                    <a:pt x="440" y="0"/>
                    <a:pt x="160" y="114"/>
                    <a:pt x="82" y="137"/>
                  </a:cubicBezTo>
                  <a:cubicBezTo>
                    <a:pt x="1" y="149"/>
                    <a:pt x="13" y="265"/>
                    <a:pt x="94" y="265"/>
                  </a:cubicBezTo>
                  <a:cubicBezTo>
                    <a:pt x="142" y="265"/>
                    <a:pt x="255" y="275"/>
                    <a:pt x="376" y="275"/>
                  </a:cubicBezTo>
                  <a:cubicBezTo>
                    <a:pt x="579" y="275"/>
                    <a:pt x="805" y="248"/>
                    <a:pt x="790" y="102"/>
                  </a:cubicBezTo>
                  <a:cubicBezTo>
                    <a:pt x="779" y="27"/>
                    <a:pt x="712" y="0"/>
                    <a:pt x="624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0" name="Google Shape;1790;p38"/>
          <p:cNvSpPr txBox="1"/>
          <p:nvPr>
            <p:ph idx="1" type="subTitle"/>
          </p:nvPr>
        </p:nvSpPr>
        <p:spPr>
          <a:xfrm>
            <a:off x="1154149" y="3155496"/>
            <a:ext cx="30540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Less sleep time is correlated to the development of a heart disease. </a:t>
            </a:r>
            <a:endParaRPr sz="2200"/>
          </a:p>
        </p:txBody>
      </p:sp>
      <p:sp>
        <p:nvSpPr>
          <p:cNvPr id="1791" name="Google Shape;1791;p38"/>
          <p:cNvSpPr txBox="1"/>
          <p:nvPr>
            <p:ph type="ctrTitle"/>
          </p:nvPr>
        </p:nvSpPr>
        <p:spPr>
          <a:xfrm>
            <a:off x="1220742" y="2620458"/>
            <a:ext cx="2916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2: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rt Disease by Slidesgo">
  <a:themeElements>
    <a:clrScheme name="Simple Light">
      <a:dk1>
        <a:srgbClr val="0A1533"/>
      </a:dk1>
      <a:lt1>
        <a:srgbClr val="FFFFFF"/>
      </a:lt1>
      <a:dk2>
        <a:srgbClr val="0088CC"/>
      </a:dk2>
      <a:lt2>
        <a:srgbClr val="0088CC"/>
      </a:lt2>
      <a:accent1>
        <a:srgbClr val="63CBFF"/>
      </a:accent1>
      <a:accent2>
        <a:srgbClr val="63CBFF"/>
      </a:accent2>
      <a:accent3>
        <a:srgbClr val="99DDFF"/>
      </a:accent3>
      <a:accent4>
        <a:srgbClr val="99DDFF"/>
      </a:accent4>
      <a:accent5>
        <a:srgbClr val="99DDFF"/>
      </a:accent5>
      <a:accent6>
        <a:srgbClr val="99DD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