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56" r:id="rId5"/>
    <p:sldId id="257" r:id="rId6"/>
    <p:sldId id="260" r:id="rId7"/>
    <p:sldId id="265" r:id="rId8"/>
    <p:sldId id="274" r:id="rId9"/>
    <p:sldId id="275" r:id="rId10"/>
    <p:sldId id="286" r:id="rId11"/>
    <p:sldId id="269" r:id="rId12"/>
    <p:sldId id="261" r:id="rId13"/>
    <p:sldId id="272" r:id="rId14"/>
    <p:sldId id="270" r:id="rId15"/>
    <p:sldId id="277" r:id="rId16"/>
    <p:sldId id="276" r:id="rId17"/>
    <p:sldId id="278" r:id="rId18"/>
    <p:sldId id="263" r:id="rId19"/>
    <p:sldId id="280" r:id="rId20"/>
    <p:sldId id="279" r:id="rId21"/>
    <p:sldId id="266" r:id="rId22"/>
    <p:sldId id="281" r:id="rId23"/>
    <p:sldId id="282" r:id="rId24"/>
  </p:sldIdLst>
  <p:sldSz cx="10058400" cy="1554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47" d="100"/>
          <a:sy n="47" d="100"/>
        </p:scale>
        <p:origin x="17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CAFA6FC-52E8-4889-9FF3-51C9B41AC347}"/>
              </a:ext>
            </a:extLst>
          </p:cNvPr>
          <p:cNvSpPr/>
          <p:nvPr userDrawn="1"/>
        </p:nvSpPr>
        <p:spPr>
          <a:xfrm>
            <a:off x="237727" y="248920"/>
            <a:ext cx="9582946" cy="15052040"/>
          </a:xfrm>
          <a:prstGeom prst="roundRect">
            <a:avLst>
              <a:gd name="adj" fmla="val 511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4380" y="1216152"/>
            <a:ext cx="8549640" cy="2923716"/>
          </a:xfrm>
        </p:spPr>
        <p:txBody>
          <a:bodyPr anchor="b"/>
          <a:lstStyle>
            <a:lvl1pPr algn="ctr">
              <a:defRPr sz="9000" b="1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4380" y="5788152"/>
            <a:ext cx="8549640" cy="1097280"/>
          </a:xfrm>
        </p:spPr>
        <p:txBody>
          <a:bodyPr/>
          <a:lstStyle>
            <a:lvl1pPr marL="0" indent="0" algn="ctr">
              <a:buNone/>
              <a:defRPr sz="3200">
                <a:solidFill>
                  <a:schemeClr val="accent3"/>
                </a:solidFill>
              </a:defRPr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B358163-A1E2-41D4-B8B5-BC1559B5F6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4380" y="4965192"/>
            <a:ext cx="8549640" cy="731520"/>
          </a:xfrm>
        </p:spPr>
        <p:txBody>
          <a:bodyPr/>
          <a:lstStyle>
            <a:lvl1pPr algn="ctr">
              <a:buNone/>
              <a:defRPr sz="36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50B6B73-5655-4183-B259-01F945405A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4380" y="13194792"/>
            <a:ext cx="8549641" cy="1146368"/>
          </a:xfrm>
        </p:spPr>
        <p:txBody>
          <a:bodyPr/>
          <a:lstStyle>
            <a:lvl1pPr marL="0" algn="ctr">
              <a:lnSpc>
                <a:spcPts val="34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53001AA-B518-46AC-9A52-87E8849532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54380" y="14282928"/>
            <a:ext cx="8549640" cy="914400"/>
          </a:xfrm>
        </p:spPr>
        <p:txBody>
          <a:bodyPr/>
          <a:lstStyle>
            <a:lvl1pPr algn="ctr">
              <a:buNone/>
              <a:defRPr sz="24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6" name="Picture 4">
            <a:extLst>
              <a:ext uri="{FF2B5EF4-FFF2-40B4-BE49-F238E27FC236}">
                <a16:creationId xmlns:a16="http://schemas.microsoft.com/office/drawing/2014/main" id="{F58CCFF5-B7AD-49BE-9114-A96923EDB8E2}"/>
              </a:ext>
            </a:extLst>
          </p:cNvPr>
          <p:cNvGrpSpPr/>
          <p:nvPr/>
        </p:nvGrpSpPr>
        <p:grpSpPr>
          <a:xfrm>
            <a:off x="777240" y="7206653"/>
            <a:ext cx="9040892" cy="6097966"/>
            <a:chOff x="777240" y="7206653"/>
            <a:chExt cx="9040892" cy="6097966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482FFDD-BEE7-495F-BB77-44C61CAD41C2}"/>
                </a:ext>
              </a:extLst>
            </p:cNvPr>
            <p:cNvSpPr/>
            <p:nvPr/>
          </p:nvSpPr>
          <p:spPr>
            <a:xfrm>
              <a:off x="5156700" y="9710109"/>
              <a:ext cx="354370" cy="1172344"/>
            </a:xfrm>
            <a:custGeom>
              <a:avLst/>
              <a:gdLst>
                <a:gd name="connsiteX0" fmla="*/ 0 w 354370"/>
                <a:gd name="connsiteY0" fmla="*/ 0 h 1172344"/>
                <a:gd name="connsiteX1" fmla="*/ 354370 w 354370"/>
                <a:gd name="connsiteY1" fmla="*/ 0 h 1172344"/>
                <a:gd name="connsiteX2" fmla="*/ 354370 w 354370"/>
                <a:gd name="connsiteY2" fmla="*/ 1172344 h 1172344"/>
                <a:gd name="connsiteX3" fmla="*/ 0 w 354370"/>
                <a:gd name="connsiteY3" fmla="*/ 1172344 h 117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4370" h="1172344">
                  <a:moveTo>
                    <a:pt x="0" y="0"/>
                  </a:moveTo>
                  <a:lnTo>
                    <a:pt x="354370" y="0"/>
                  </a:lnTo>
                  <a:lnTo>
                    <a:pt x="354370" y="1172344"/>
                  </a:lnTo>
                  <a:lnTo>
                    <a:pt x="0" y="1172344"/>
                  </a:lnTo>
                  <a:close/>
                </a:path>
              </a:pathLst>
            </a:custGeom>
            <a:solidFill>
              <a:schemeClr val="tx1"/>
            </a:solidFill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F241DD9-DA5A-4D22-AB78-6983066AFCEF}"/>
                </a:ext>
              </a:extLst>
            </p:cNvPr>
            <p:cNvSpPr/>
            <p:nvPr/>
          </p:nvSpPr>
          <p:spPr>
            <a:xfrm>
              <a:off x="5495828" y="9416705"/>
              <a:ext cx="431849" cy="1760421"/>
            </a:xfrm>
            <a:custGeom>
              <a:avLst/>
              <a:gdLst>
                <a:gd name="connsiteX0" fmla="*/ 0 w 431849"/>
                <a:gd name="connsiteY0" fmla="*/ 1453046 h 1760421"/>
                <a:gd name="connsiteX1" fmla="*/ 431849 w 431849"/>
                <a:gd name="connsiteY1" fmla="*/ 1760421 h 1760421"/>
                <a:gd name="connsiteX2" fmla="*/ 431849 w 431849"/>
                <a:gd name="connsiteY2" fmla="*/ 0 h 1760421"/>
                <a:gd name="connsiteX3" fmla="*/ 0 w 431849"/>
                <a:gd name="connsiteY3" fmla="*/ 295944 h 1760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1849" h="1760421">
                  <a:moveTo>
                    <a:pt x="0" y="1453046"/>
                  </a:moveTo>
                  <a:lnTo>
                    <a:pt x="431849" y="1760421"/>
                  </a:lnTo>
                  <a:lnTo>
                    <a:pt x="431849" y="0"/>
                  </a:lnTo>
                  <a:lnTo>
                    <a:pt x="0" y="295944"/>
                  </a:lnTo>
                  <a:close/>
                </a:path>
              </a:pathLst>
            </a:custGeom>
            <a:solidFill>
              <a:schemeClr val="tx1"/>
            </a:solidFill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3565366-8FD1-440A-968A-E64732C02C0B}"/>
                </a:ext>
              </a:extLst>
            </p:cNvPr>
            <p:cNvSpPr/>
            <p:nvPr/>
          </p:nvSpPr>
          <p:spPr>
            <a:xfrm>
              <a:off x="1459307" y="9143624"/>
              <a:ext cx="3546244" cy="2479323"/>
            </a:xfrm>
            <a:custGeom>
              <a:avLst/>
              <a:gdLst>
                <a:gd name="connsiteX0" fmla="*/ 1672781 w 3546244"/>
                <a:gd name="connsiteY0" fmla="*/ 0 h 2479323"/>
                <a:gd name="connsiteX1" fmla="*/ 1045329 w 3546244"/>
                <a:gd name="connsiteY1" fmla="*/ 0 h 2479323"/>
                <a:gd name="connsiteX2" fmla="*/ 284512 w 3546244"/>
                <a:gd name="connsiteY2" fmla="*/ 1118998 h 2479323"/>
                <a:gd name="connsiteX3" fmla="*/ 105422 w 3546244"/>
                <a:gd name="connsiteY3" fmla="*/ 1135510 h 2479323"/>
                <a:gd name="connsiteX4" fmla="*/ 0 w 3546244"/>
                <a:gd name="connsiteY4" fmla="*/ 1129159 h 2479323"/>
                <a:gd name="connsiteX5" fmla="*/ 0 w 3546244"/>
                <a:gd name="connsiteY5" fmla="*/ 2331987 h 2479323"/>
                <a:gd name="connsiteX6" fmla="*/ 147337 w 3546244"/>
                <a:gd name="connsiteY6" fmla="*/ 2479324 h 2479323"/>
                <a:gd name="connsiteX7" fmla="*/ 3397638 w 3546244"/>
                <a:gd name="connsiteY7" fmla="*/ 2479324 h 2479323"/>
                <a:gd name="connsiteX8" fmla="*/ 3546245 w 3546244"/>
                <a:gd name="connsiteY8" fmla="*/ 2331987 h 2479323"/>
                <a:gd name="connsiteX9" fmla="*/ 3546245 w 3546244"/>
                <a:gd name="connsiteY9" fmla="*/ 299754 h 2479323"/>
                <a:gd name="connsiteX10" fmla="*/ 2737163 w 3546244"/>
                <a:gd name="connsiteY10" fmla="*/ 589347 h 2479323"/>
                <a:gd name="connsiteX11" fmla="*/ 1672781 w 3546244"/>
                <a:gd name="connsiteY11" fmla="*/ 0 h 2479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46244" h="2479323">
                  <a:moveTo>
                    <a:pt x="1672781" y="0"/>
                  </a:moveTo>
                  <a:lnTo>
                    <a:pt x="1045329" y="0"/>
                  </a:lnTo>
                  <a:cubicBezTo>
                    <a:pt x="1144401" y="519489"/>
                    <a:pt x="804002" y="1019927"/>
                    <a:pt x="284512" y="1118998"/>
                  </a:cubicBezTo>
                  <a:cubicBezTo>
                    <a:pt x="224816" y="1130429"/>
                    <a:pt x="165119" y="1135510"/>
                    <a:pt x="105422" y="1135510"/>
                  </a:cubicBezTo>
                  <a:cubicBezTo>
                    <a:pt x="69858" y="1135510"/>
                    <a:pt x="35564" y="1132970"/>
                    <a:pt x="0" y="1129159"/>
                  </a:cubicBezTo>
                  <a:lnTo>
                    <a:pt x="0" y="2331987"/>
                  </a:lnTo>
                  <a:cubicBezTo>
                    <a:pt x="0" y="2413276"/>
                    <a:pt x="66048" y="2479324"/>
                    <a:pt x="147337" y="2479324"/>
                  </a:cubicBezTo>
                  <a:lnTo>
                    <a:pt x="3397638" y="2479324"/>
                  </a:lnTo>
                  <a:cubicBezTo>
                    <a:pt x="3478928" y="2479324"/>
                    <a:pt x="3546245" y="2413276"/>
                    <a:pt x="3546245" y="2331987"/>
                  </a:cubicBezTo>
                  <a:lnTo>
                    <a:pt x="3546245" y="299754"/>
                  </a:lnTo>
                  <a:cubicBezTo>
                    <a:pt x="3318889" y="489006"/>
                    <a:pt x="3033107" y="590618"/>
                    <a:pt x="2737163" y="589347"/>
                  </a:cubicBezTo>
                  <a:cubicBezTo>
                    <a:pt x="2281181" y="589347"/>
                    <a:pt x="1883625" y="351830"/>
                    <a:pt x="1672781" y="0"/>
                  </a:cubicBezTo>
                  <a:close/>
                </a:path>
              </a:pathLst>
            </a:custGeom>
            <a:solidFill>
              <a:schemeClr val="tx1"/>
            </a:solidFill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A2224D3-FCC2-43A7-B6F1-C6E074F49ABF}"/>
                </a:ext>
              </a:extLst>
            </p:cNvPr>
            <p:cNvSpPr/>
            <p:nvPr/>
          </p:nvSpPr>
          <p:spPr>
            <a:xfrm>
              <a:off x="1146852" y="11277468"/>
              <a:ext cx="177820" cy="298484"/>
            </a:xfrm>
            <a:custGeom>
              <a:avLst/>
              <a:gdLst>
                <a:gd name="connsiteX0" fmla="*/ 0 w 177820"/>
                <a:gd name="connsiteY0" fmla="*/ 0 h 298484"/>
                <a:gd name="connsiteX1" fmla="*/ 177820 w 177820"/>
                <a:gd name="connsiteY1" fmla="*/ 0 h 298484"/>
                <a:gd name="connsiteX2" fmla="*/ 177820 w 177820"/>
                <a:gd name="connsiteY2" fmla="*/ 298484 h 298484"/>
                <a:gd name="connsiteX3" fmla="*/ 0 w 177820"/>
                <a:gd name="connsiteY3" fmla="*/ 298484 h 29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820" h="298484">
                  <a:moveTo>
                    <a:pt x="0" y="0"/>
                  </a:moveTo>
                  <a:lnTo>
                    <a:pt x="177820" y="0"/>
                  </a:lnTo>
                  <a:lnTo>
                    <a:pt x="177820" y="298484"/>
                  </a:lnTo>
                  <a:lnTo>
                    <a:pt x="0" y="298484"/>
                  </a:lnTo>
                  <a:close/>
                </a:path>
              </a:pathLst>
            </a:custGeom>
            <a:solidFill>
              <a:schemeClr val="tx1"/>
            </a:solidFill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1B16779-D2C9-482D-8085-0A135A631FD0}"/>
                </a:ext>
              </a:extLst>
            </p:cNvPr>
            <p:cNvSpPr/>
            <p:nvPr/>
          </p:nvSpPr>
          <p:spPr>
            <a:xfrm>
              <a:off x="910605" y="11178397"/>
              <a:ext cx="241327" cy="487735"/>
            </a:xfrm>
            <a:custGeom>
              <a:avLst/>
              <a:gdLst>
                <a:gd name="connsiteX0" fmla="*/ 241328 w 241327"/>
                <a:gd name="connsiteY0" fmla="*/ 401366 h 487735"/>
                <a:gd name="connsiteX1" fmla="*/ 0 w 241327"/>
                <a:gd name="connsiteY1" fmla="*/ 487736 h 487735"/>
                <a:gd name="connsiteX2" fmla="*/ 0 w 241327"/>
                <a:gd name="connsiteY2" fmla="*/ 0 h 487735"/>
                <a:gd name="connsiteX3" fmla="*/ 241328 w 241327"/>
                <a:gd name="connsiteY3" fmla="*/ 97801 h 487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327" h="487735">
                  <a:moveTo>
                    <a:pt x="241328" y="401366"/>
                  </a:moveTo>
                  <a:lnTo>
                    <a:pt x="0" y="487736"/>
                  </a:lnTo>
                  <a:lnTo>
                    <a:pt x="0" y="0"/>
                  </a:lnTo>
                  <a:lnTo>
                    <a:pt x="241328" y="97801"/>
                  </a:lnTo>
                  <a:close/>
                </a:path>
              </a:pathLst>
            </a:custGeom>
            <a:solidFill>
              <a:schemeClr val="tx1"/>
            </a:solidFill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3D4A369-5944-4EC9-BD54-5A9520F6B10F}"/>
                </a:ext>
              </a:extLst>
            </p:cNvPr>
            <p:cNvSpPr/>
            <p:nvPr/>
          </p:nvSpPr>
          <p:spPr>
            <a:xfrm>
              <a:off x="3475028" y="7573724"/>
              <a:ext cx="589347" cy="589347"/>
            </a:xfrm>
            <a:custGeom>
              <a:avLst/>
              <a:gdLst>
                <a:gd name="connsiteX0" fmla="*/ 589347 w 589347"/>
                <a:gd name="connsiteY0" fmla="*/ 294674 h 589347"/>
                <a:gd name="connsiteX1" fmla="*/ 294674 w 589347"/>
                <a:gd name="connsiteY1" fmla="*/ 589347 h 589347"/>
                <a:gd name="connsiteX2" fmla="*/ 0 w 589347"/>
                <a:gd name="connsiteY2" fmla="*/ 294674 h 589347"/>
                <a:gd name="connsiteX3" fmla="*/ 294674 w 589347"/>
                <a:gd name="connsiteY3" fmla="*/ 0 h 589347"/>
                <a:gd name="connsiteX4" fmla="*/ 589347 w 589347"/>
                <a:gd name="connsiteY4" fmla="*/ 294674 h 58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9347" h="589347">
                  <a:moveTo>
                    <a:pt x="589347" y="294674"/>
                  </a:moveTo>
                  <a:cubicBezTo>
                    <a:pt x="589347" y="457417"/>
                    <a:pt x="457417" y="589347"/>
                    <a:pt x="294674" y="589347"/>
                  </a:cubicBezTo>
                  <a:cubicBezTo>
                    <a:pt x="131930" y="589347"/>
                    <a:pt x="0" y="457417"/>
                    <a:pt x="0" y="294674"/>
                  </a:cubicBezTo>
                  <a:cubicBezTo>
                    <a:pt x="0" y="131930"/>
                    <a:pt x="131930" y="0"/>
                    <a:pt x="294674" y="0"/>
                  </a:cubicBezTo>
                  <a:cubicBezTo>
                    <a:pt x="457417" y="0"/>
                    <a:pt x="589347" y="131930"/>
                    <a:pt x="589347" y="294674"/>
                  </a:cubicBezTo>
                  <a:close/>
                </a:path>
              </a:pathLst>
            </a:custGeom>
            <a:noFill/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8C6E983-8D4A-4E2E-867F-251D91597BC8}"/>
                </a:ext>
              </a:extLst>
            </p:cNvPr>
            <p:cNvSpPr/>
            <p:nvPr/>
          </p:nvSpPr>
          <p:spPr>
            <a:xfrm>
              <a:off x="4318404" y="7573724"/>
              <a:ext cx="589347" cy="589347"/>
            </a:xfrm>
            <a:custGeom>
              <a:avLst/>
              <a:gdLst>
                <a:gd name="connsiteX0" fmla="*/ 589348 w 589347"/>
                <a:gd name="connsiteY0" fmla="*/ 294674 h 589347"/>
                <a:gd name="connsiteX1" fmla="*/ 294674 w 589347"/>
                <a:gd name="connsiteY1" fmla="*/ 589347 h 589347"/>
                <a:gd name="connsiteX2" fmla="*/ 0 w 589347"/>
                <a:gd name="connsiteY2" fmla="*/ 294674 h 589347"/>
                <a:gd name="connsiteX3" fmla="*/ 294674 w 589347"/>
                <a:gd name="connsiteY3" fmla="*/ 0 h 589347"/>
                <a:gd name="connsiteX4" fmla="*/ 589348 w 589347"/>
                <a:gd name="connsiteY4" fmla="*/ 294674 h 58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9347" h="589347">
                  <a:moveTo>
                    <a:pt x="589348" y="294674"/>
                  </a:moveTo>
                  <a:cubicBezTo>
                    <a:pt x="589348" y="457417"/>
                    <a:pt x="457418" y="589347"/>
                    <a:pt x="294674" y="589347"/>
                  </a:cubicBezTo>
                  <a:cubicBezTo>
                    <a:pt x="131930" y="589347"/>
                    <a:pt x="0" y="457417"/>
                    <a:pt x="0" y="294674"/>
                  </a:cubicBezTo>
                  <a:cubicBezTo>
                    <a:pt x="0" y="131930"/>
                    <a:pt x="131930" y="0"/>
                    <a:pt x="294674" y="0"/>
                  </a:cubicBezTo>
                  <a:cubicBezTo>
                    <a:pt x="457418" y="0"/>
                    <a:pt x="589348" y="131930"/>
                    <a:pt x="589348" y="294674"/>
                  </a:cubicBezTo>
                  <a:close/>
                </a:path>
              </a:pathLst>
            </a:custGeom>
            <a:noFill/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9EC0DFD-F0A4-4492-9A0E-A0084D3D3AB6}"/>
                </a:ext>
              </a:extLst>
            </p:cNvPr>
            <p:cNvSpPr/>
            <p:nvPr/>
          </p:nvSpPr>
          <p:spPr>
            <a:xfrm>
              <a:off x="3209567" y="8373916"/>
              <a:ext cx="589347" cy="589347"/>
            </a:xfrm>
            <a:custGeom>
              <a:avLst/>
              <a:gdLst>
                <a:gd name="connsiteX0" fmla="*/ 589347 w 589347"/>
                <a:gd name="connsiteY0" fmla="*/ 294674 h 589347"/>
                <a:gd name="connsiteX1" fmla="*/ 294674 w 589347"/>
                <a:gd name="connsiteY1" fmla="*/ 589347 h 589347"/>
                <a:gd name="connsiteX2" fmla="*/ 0 w 589347"/>
                <a:gd name="connsiteY2" fmla="*/ 294674 h 589347"/>
                <a:gd name="connsiteX3" fmla="*/ 294674 w 589347"/>
                <a:gd name="connsiteY3" fmla="*/ 0 h 589347"/>
                <a:gd name="connsiteX4" fmla="*/ 589347 w 589347"/>
                <a:gd name="connsiteY4" fmla="*/ 294674 h 58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9347" h="589347">
                  <a:moveTo>
                    <a:pt x="589347" y="294674"/>
                  </a:moveTo>
                  <a:cubicBezTo>
                    <a:pt x="589347" y="457417"/>
                    <a:pt x="457417" y="589347"/>
                    <a:pt x="294674" y="589347"/>
                  </a:cubicBezTo>
                  <a:cubicBezTo>
                    <a:pt x="131930" y="589347"/>
                    <a:pt x="0" y="457418"/>
                    <a:pt x="0" y="294674"/>
                  </a:cubicBezTo>
                  <a:cubicBezTo>
                    <a:pt x="0" y="131930"/>
                    <a:pt x="131930" y="0"/>
                    <a:pt x="294674" y="0"/>
                  </a:cubicBezTo>
                  <a:cubicBezTo>
                    <a:pt x="457417" y="0"/>
                    <a:pt x="589347" y="131930"/>
                    <a:pt x="589347" y="294674"/>
                  </a:cubicBezTo>
                  <a:close/>
                </a:path>
              </a:pathLst>
            </a:custGeom>
            <a:noFill/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AEEA01A-A5ED-401A-9667-05F3EB1DD3E0}"/>
                </a:ext>
              </a:extLst>
            </p:cNvPr>
            <p:cNvSpPr/>
            <p:nvPr/>
          </p:nvSpPr>
          <p:spPr>
            <a:xfrm>
              <a:off x="3892905" y="8876893"/>
              <a:ext cx="589347" cy="589347"/>
            </a:xfrm>
            <a:custGeom>
              <a:avLst/>
              <a:gdLst>
                <a:gd name="connsiteX0" fmla="*/ 589348 w 589347"/>
                <a:gd name="connsiteY0" fmla="*/ 294674 h 589347"/>
                <a:gd name="connsiteX1" fmla="*/ 294674 w 589347"/>
                <a:gd name="connsiteY1" fmla="*/ 589347 h 589347"/>
                <a:gd name="connsiteX2" fmla="*/ 0 w 589347"/>
                <a:gd name="connsiteY2" fmla="*/ 294674 h 589347"/>
                <a:gd name="connsiteX3" fmla="*/ 294674 w 589347"/>
                <a:gd name="connsiteY3" fmla="*/ 0 h 589347"/>
                <a:gd name="connsiteX4" fmla="*/ 589348 w 589347"/>
                <a:gd name="connsiteY4" fmla="*/ 294674 h 58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9347" h="589347">
                  <a:moveTo>
                    <a:pt x="589348" y="294674"/>
                  </a:moveTo>
                  <a:cubicBezTo>
                    <a:pt x="589348" y="457417"/>
                    <a:pt x="457418" y="589347"/>
                    <a:pt x="294674" y="589347"/>
                  </a:cubicBezTo>
                  <a:cubicBezTo>
                    <a:pt x="131930" y="589347"/>
                    <a:pt x="0" y="457417"/>
                    <a:pt x="0" y="294674"/>
                  </a:cubicBezTo>
                  <a:cubicBezTo>
                    <a:pt x="0" y="131930"/>
                    <a:pt x="131930" y="0"/>
                    <a:pt x="294674" y="0"/>
                  </a:cubicBezTo>
                  <a:cubicBezTo>
                    <a:pt x="457418" y="0"/>
                    <a:pt x="589348" y="131930"/>
                    <a:pt x="589348" y="294674"/>
                  </a:cubicBezTo>
                  <a:close/>
                </a:path>
              </a:pathLst>
            </a:custGeom>
            <a:noFill/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76942B4-3248-48B0-ABD3-F208F90AC02A}"/>
                </a:ext>
              </a:extLst>
            </p:cNvPr>
            <p:cNvSpPr/>
            <p:nvPr/>
          </p:nvSpPr>
          <p:spPr>
            <a:xfrm>
              <a:off x="4583864" y="8373916"/>
              <a:ext cx="589347" cy="589347"/>
            </a:xfrm>
            <a:custGeom>
              <a:avLst/>
              <a:gdLst>
                <a:gd name="connsiteX0" fmla="*/ 589347 w 589347"/>
                <a:gd name="connsiteY0" fmla="*/ 294674 h 589347"/>
                <a:gd name="connsiteX1" fmla="*/ 294674 w 589347"/>
                <a:gd name="connsiteY1" fmla="*/ 589347 h 589347"/>
                <a:gd name="connsiteX2" fmla="*/ 0 w 589347"/>
                <a:gd name="connsiteY2" fmla="*/ 294674 h 589347"/>
                <a:gd name="connsiteX3" fmla="*/ 294674 w 589347"/>
                <a:gd name="connsiteY3" fmla="*/ 0 h 589347"/>
                <a:gd name="connsiteX4" fmla="*/ 589347 w 589347"/>
                <a:gd name="connsiteY4" fmla="*/ 294674 h 58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9347" h="589347">
                  <a:moveTo>
                    <a:pt x="589347" y="294674"/>
                  </a:moveTo>
                  <a:cubicBezTo>
                    <a:pt x="589347" y="457417"/>
                    <a:pt x="457418" y="589347"/>
                    <a:pt x="294674" y="589347"/>
                  </a:cubicBezTo>
                  <a:cubicBezTo>
                    <a:pt x="131930" y="589347"/>
                    <a:pt x="0" y="457418"/>
                    <a:pt x="0" y="294674"/>
                  </a:cubicBezTo>
                  <a:cubicBezTo>
                    <a:pt x="0" y="131930"/>
                    <a:pt x="131930" y="0"/>
                    <a:pt x="294674" y="0"/>
                  </a:cubicBezTo>
                  <a:cubicBezTo>
                    <a:pt x="457418" y="0"/>
                    <a:pt x="589347" y="131930"/>
                    <a:pt x="589347" y="294674"/>
                  </a:cubicBezTo>
                  <a:close/>
                </a:path>
              </a:pathLst>
            </a:custGeom>
            <a:noFill/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53D984C-20DA-41F6-8E13-915A365481D8}"/>
                </a:ext>
              </a:extLst>
            </p:cNvPr>
            <p:cNvSpPr/>
            <p:nvPr/>
          </p:nvSpPr>
          <p:spPr>
            <a:xfrm>
              <a:off x="2999993" y="7238406"/>
              <a:ext cx="2403114" cy="2403114"/>
            </a:xfrm>
            <a:custGeom>
              <a:avLst/>
              <a:gdLst>
                <a:gd name="connsiteX0" fmla="*/ 1201557 w 2403114"/>
                <a:gd name="connsiteY0" fmla="*/ 0 h 2403114"/>
                <a:gd name="connsiteX1" fmla="*/ 0 w 2403114"/>
                <a:gd name="connsiteY1" fmla="*/ 1201557 h 2403114"/>
                <a:gd name="connsiteX2" fmla="*/ 1201557 w 2403114"/>
                <a:gd name="connsiteY2" fmla="*/ 2403115 h 2403114"/>
                <a:gd name="connsiteX3" fmla="*/ 2403115 w 2403114"/>
                <a:gd name="connsiteY3" fmla="*/ 1201557 h 2403114"/>
                <a:gd name="connsiteX4" fmla="*/ 1201557 w 2403114"/>
                <a:gd name="connsiteY4" fmla="*/ 0 h 2403114"/>
                <a:gd name="connsiteX5" fmla="*/ 1201557 w 2403114"/>
                <a:gd name="connsiteY5" fmla="*/ 0 h 2403114"/>
                <a:gd name="connsiteX6" fmla="*/ 1638487 w 2403114"/>
                <a:gd name="connsiteY6" fmla="*/ 335318 h 2403114"/>
                <a:gd name="connsiteX7" fmla="*/ 1933161 w 2403114"/>
                <a:gd name="connsiteY7" fmla="*/ 629992 h 2403114"/>
                <a:gd name="connsiteX8" fmla="*/ 1638487 w 2403114"/>
                <a:gd name="connsiteY8" fmla="*/ 924666 h 2403114"/>
                <a:gd name="connsiteX9" fmla="*/ 1343813 w 2403114"/>
                <a:gd name="connsiteY9" fmla="*/ 629992 h 2403114"/>
                <a:gd name="connsiteX10" fmla="*/ 1343813 w 2403114"/>
                <a:gd name="connsiteY10" fmla="*/ 629992 h 2403114"/>
                <a:gd name="connsiteX11" fmla="*/ 1638487 w 2403114"/>
                <a:gd name="connsiteY11" fmla="*/ 335318 h 2403114"/>
                <a:gd name="connsiteX12" fmla="*/ 1202828 w 2403114"/>
                <a:gd name="connsiteY12" fmla="*/ 1103756 h 2403114"/>
                <a:gd name="connsiteX13" fmla="*/ 1312060 w 2403114"/>
                <a:gd name="connsiteY13" fmla="*/ 1212989 h 2403114"/>
                <a:gd name="connsiteX14" fmla="*/ 1202828 w 2403114"/>
                <a:gd name="connsiteY14" fmla="*/ 1322221 h 2403114"/>
                <a:gd name="connsiteX15" fmla="*/ 1093595 w 2403114"/>
                <a:gd name="connsiteY15" fmla="*/ 1212989 h 2403114"/>
                <a:gd name="connsiteX16" fmla="*/ 1202828 w 2403114"/>
                <a:gd name="connsiteY16" fmla="*/ 1103756 h 2403114"/>
                <a:gd name="connsiteX17" fmla="*/ 1202828 w 2403114"/>
                <a:gd name="connsiteY17" fmla="*/ 1103756 h 2403114"/>
                <a:gd name="connsiteX18" fmla="*/ 795111 w 2403114"/>
                <a:gd name="connsiteY18" fmla="*/ 335318 h 2403114"/>
                <a:gd name="connsiteX19" fmla="*/ 1089784 w 2403114"/>
                <a:gd name="connsiteY19" fmla="*/ 629992 h 2403114"/>
                <a:gd name="connsiteX20" fmla="*/ 795111 w 2403114"/>
                <a:gd name="connsiteY20" fmla="*/ 924666 h 2403114"/>
                <a:gd name="connsiteX21" fmla="*/ 500437 w 2403114"/>
                <a:gd name="connsiteY21" fmla="*/ 629992 h 2403114"/>
                <a:gd name="connsiteX22" fmla="*/ 795111 w 2403114"/>
                <a:gd name="connsiteY22" fmla="*/ 335318 h 2403114"/>
                <a:gd name="connsiteX23" fmla="*/ 795111 w 2403114"/>
                <a:gd name="connsiteY23" fmla="*/ 335318 h 2403114"/>
                <a:gd name="connsiteX24" fmla="*/ 529650 w 2403114"/>
                <a:gd name="connsiteY24" fmla="*/ 1724857 h 2403114"/>
                <a:gd name="connsiteX25" fmla="*/ 234977 w 2403114"/>
                <a:gd name="connsiteY25" fmla="*/ 1430184 h 2403114"/>
                <a:gd name="connsiteX26" fmla="*/ 529650 w 2403114"/>
                <a:gd name="connsiteY26" fmla="*/ 1135510 h 2403114"/>
                <a:gd name="connsiteX27" fmla="*/ 824324 w 2403114"/>
                <a:gd name="connsiteY27" fmla="*/ 1430184 h 2403114"/>
                <a:gd name="connsiteX28" fmla="*/ 529650 w 2403114"/>
                <a:gd name="connsiteY28" fmla="*/ 1724857 h 2403114"/>
                <a:gd name="connsiteX29" fmla="*/ 529650 w 2403114"/>
                <a:gd name="connsiteY29" fmla="*/ 1724857 h 2403114"/>
                <a:gd name="connsiteX30" fmla="*/ 1212989 w 2403114"/>
                <a:gd name="connsiteY30" fmla="*/ 2227835 h 2403114"/>
                <a:gd name="connsiteX31" fmla="*/ 918315 w 2403114"/>
                <a:gd name="connsiteY31" fmla="*/ 1933161 h 2403114"/>
                <a:gd name="connsiteX32" fmla="*/ 1212989 w 2403114"/>
                <a:gd name="connsiteY32" fmla="*/ 1638487 h 2403114"/>
                <a:gd name="connsiteX33" fmla="*/ 1507662 w 2403114"/>
                <a:gd name="connsiteY33" fmla="*/ 1933161 h 2403114"/>
                <a:gd name="connsiteX34" fmla="*/ 1507662 w 2403114"/>
                <a:gd name="connsiteY34" fmla="*/ 1933161 h 2403114"/>
                <a:gd name="connsiteX35" fmla="*/ 1212989 w 2403114"/>
                <a:gd name="connsiteY35" fmla="*/ 2227835 h 2403114"/>
                <a:gd name="connsiteX36" fmla="*/ 1903947 w 2403114"/>
                <a:gd name="connsiteY36" fmla="*/ 1724857 h 2403114"/>
                <a:gd name="connsiteX37" fmla="*/ 1609274 w 2403114"/>
                <a:gd name="connsiteY37" fmla="*/ 1430184 h 2403114"/>
                <a:gd name="connsiteX38" fmla="*/ 1903947 w 2403114"/>
                <a:gd name="connsiteY38" fmla="*/ 1135510 h 2403114"/>
                <a:gd name="connsiteX39" fmla="*/ 2198621 w 2403114"/>
                <a:gd name="connsiteY39" fmla="*/ 1430184 h 2403114"/>
                <a:gd name="connsiteX40" fmla="*/ 1903947 w 2403114"/>
                <a:gd name="connsiteY40" fmla="*/ 1724857 h 2403114"/>
                <a:gd name="connsiteX41" fmla="*/ 1903947 w 2403114"/>
                <a:gd name="connsiteY41" fmla="*/ 1724857 h 2403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403114" h="2403114">
                  <a:moveTo>
                    <a:pt x="1201557" y="0"/>
                  </a:moveTo>
                  <a:cubicBezTo>
                    <a:pt x="538541" y="0"/>
                    <a:pt x="0" y="537271"/>
                    <a:pt x="0" y="1201557"/>
                  </a:cubicBezTo>
                  <a:cubicBezTo>
                    <a:pt x="0" y="1865843"/>
                    <a:pt x="537271" y="2403115"/>
                    <a:pt x="1201557" y="2403115"/>
                  </a:cubicBezTo>
                  <a:cubicBezTo>
                    <a:pt x="1865843" y="2403115"/>
                    <a:pt x="2403115" y="1865843"/>
                    <a:pt x="2403115" y="1201557"/>
                  </a:cubicBezTo>
                  <a:cubicBezTo>
                    <a:pt x="2403115" y="537271"/>
                    <a:pt x="1864573" y="1270"/>
                    <a:pt x="1201557" y="0"/>
                  </a:cubicBezTo>
                  <a:cubicBezTo>
                    <a:pt x="1201557" y="1270"/>
                    <a:pt x="1201557" y="1270"/>
                    <a:pt x="1201557" y="0"/>
                  </a:cubicBezTo>
                  <a:close/>
                  <a:moveTo>
                    <a:pt x="1638487" y="335318"/>
                  </a:moveTo>
                  <a:cubicBezTo>
                    <a:pt x="1801066" y="335318"/>
                    <a:pt x="1933161" y="467413"/>
                    <a:pt x="1933161" y="629992"/>
                  </a:cubicBezTo>
                  <a:cubicBezTo>
                    <a:pt x="1933161" y="792571"/>
                    <a:pt x="1801066" y="924666"/>
                    <a:pt x="1638487" y="924666"/>
                  </a:cubicBezTo>
                  <a:cubicBezTo>
                    <a:pt x="1475909" y="924666"/>
                    <a:pt x="1343813" y="792571"/>
                    <a:pt x="1343813" y="629992"/>
                  </a:cubicBezTo>
                  <a:cubicBezTo>
                    <a:pt x="1343813" y="629992"/>
                    <a:pt x="1343813" y="629992"/>
                    <a:pt x="1343813" y="629992"/>
                  </a:cubicBezTo>
                  <a:cubicBezTo>
                    <a:pt x="1343813" y="467413"/>
                    <a:pt x="1475909" y="335318"/>
                    <a:pt x="1638487" y="335318"/>
                  </a:cubicBezTo>
                  <a:close/>
                  <a:moveTo>
                    <a:pt x="1202828" y="1103756"/>
                  </a:moveTo>
                  <a:cubicBezTo>
                    <a:pt x="1262524" y="1103756"/>
                    <a:pt x="1312060" y="1153292"/>
                    <a:pt x="1312060" y="1212989"/>
                  </a:cubicBezTo>
                  <a:cubicBezTo>
                    <a:pt x="1312060" y="1272686"/>
                    <a:pt x="1262524" y="1322221"/>
                    <a:pt x="1202828" y="1322221"/>
                  </a:cubicBezTo>
                  <a:cubicBezTo>
                    <a:pt x="1143131" y="1322221"/>
                    <a:pt x="1093595" y="1272686"/>
                    <a:pt x="1093595" y="1212989"/>
                  </a:cubicBezTo>
                  <a:cubicBezTo>
                    <a:pt x="1093595" y="1153292"/>
                    <a:pt x="1143131" y="1103756"/>
                    <a:pt x="1202828" y="1103756"/>
                  </a:cubicBezTo>
                  <a:lnTo>
                    <a:pt x="1202828" y="1103756"/>
                  </a:lnTo>
                  <a:close/>
                  <a:moveTo>
                    <a:pt x="795111" y="335318"/>
                  </a:moveTo>
                  <a:cubicBezTo>
                    <a:pt x="957689" y="335318"/>
                    <a:pt x="1089784" y="467413"/>
                    <a:pt x="1089784" y="629992"/>
                  </a:cubicBezTo>
                  <a:cubicBezTo>
                    <a:pt x="1089784" y="792571"/>
                    <a:pt x="957689" y="924666"/>
                    <a:pt x="795111" y="924666"/>
                  </a:cubicBezTo>
                  <a:cubicBezTo>
                    <a:pt x="632532" y="924666"/>
                    <a:pt x="500437" y="792571"/>
                    <a:pt x="500437" y="629992"/>
                  </a:cubicBezTo>
                  <a:cubicBezTo>
                    <a:pt x="500437" y="467413"/>
                    <a:pt x="632532" y="335318"/>
                    <a:pt x="795111" y="335318"/>
                  </a:cubicBezTo>
                  <a:lnTo>
                    <a:pt x="795111" y="335318"/>
                  </a:lnTo>
                  <a:close/>
                  <a:moveTo>
                    <a:pt x="529650" y="1724857"/>
                  </a:moveTo>
                  <a:cubicBezTo>
                    <a:pt x="367072" y="1724857"/>
                    <a:pt x="234977" y="1592762"/>
                    <a:pt x="234977" y="1430184"/>
                  </a:cubicBezTo>
                  <a:cubicBezTo>
                    <a:pt x="234977" y="1267605"/>
                    <a:pt x="367072" y="1135510"/>
                    <a:pt x="529650" y="1135510"/>
                  </a:cubicBezTo>
                  <a:cubicBezTo>
                    <a:pt x="692229" y="1135510"/>
                    <a:pt x="824324" y="1267605"/>
                    <a:pt x="824324" y="1430184"/>
                  </a:cubicBezTo>
                  <a:cubicBezTo>
                    <a:pt x="824324" y="1592762"/>
                    <a:pt x="692229" y="1724857"/>
                    <a:pt x="529650" y="1724857"/>
                  </a:cubicBezTo>
                  <a:lnTo>
                    <a:pt x="529650" y="1724857"/>
                  </a:lnTo>
                  <a:close/>
                  <a:moveTo>
                    <a:pt x="1212989" y="2227835"/>
                  </a:moveTo>
                  <a:cubicBezTo>
                    <a:pt x="1050410" y="2227835"/>
                    <a:pt x="918315" y="2095740"/>
                    <a:pt x="918315" y="1933161"/>
                  </a:cubicBezTo>
                  <a:cubicBezTo>
                    <a:pt x="918315" y="1770582"/>
                    <a:pt x="1050410" y="1638487"/>
                    <a:pt x="1212989" y="1638487"/>
                  </a:cubicBezTo>
                  <a:cubicBezTo>
                    <a:pt x="1375567" y="1638487"/>
                    <a:pt x="1507662" y="1770582"/>
                    <a:pt x="1507662" y="1933161"/>
                  </a:cubicBezTo>
                  <a:cubicBezTo>
                    <a:pt x="1507662" y="1933161"/>
                    <a:pt x="1507662" y="1933161"/>
                    <a:pt x="1507662" y="1933161"/>
                  </a:cubicBezTo>
                  <a:cubicBezTo>
                    <a:pt x="1507662" y="2095740"/>
                    <a:pt x="1375567" y="2227835"/>
                    <a:pt x="1212989" y="2227835"/>
                  </a:cubicBezTo>
                  <a:close/>
                  <a:moveTo>
                    <a:pt x="1903947" y="1724857"/>
                  </a:moveTo>
                  <a:cubicBezTo>
                    <a:pt x="1741369" y="1724857"/>
                    <a:pt x="1609274" y="1592762"/>
                    <a:pt x="1609274" y="1430184"/>
                  </a:cubicBezTo>
                  <a:cubicBezTo>
                    <a:pt x="1609274" y="1267605"/>
                    <a:pt x="1741369" y="1135510"/>
                    <a:pt x="1903947" y="1135510"/>
                  </a:cubicBezTo>
                  <a:cubicBezTo>
                    <a:pt x="2066526" y="1135510"/>
                    <a:pt x="2198621" y="1267605"/>
                    <a:pt x="2198621" y="1430184"/>
                  </a:cubicBezTo>
                  <a:cubicBezTo>
                    <a:pt x="2198621" y="1592762"/>
                    <a:pt x="2066526" y="1724857"/>
                    <a:pt x="1903947" y="1724857"/>
                  </a:cubicBezTo>
                  <a:cubicBezTo>
                    <a:pt x="1903947" y="1724857"/>
                    <a:pt x="1903947" y="1724857"/>
                    <a:pt x="1903947" y="1724857"/>
                  </a:cubicBezTo>
                  <a:close/>
                </a:path>
              </a:pathLst>
            </a:custGeom>
            <a:solidFill>
              <a:schemeClr val="tx1"/>
            </a:solidFill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FCA1156-920B-447B-874B-DCA3F125B38A}"/>
                </a:ext>
              </a:extLst>
            </p:cNvPr>
            <p:cNvSpPr/>
            <p:nvPr/>
          </p:nvSpPr>
          <p:spPr>
            <a:xfrm>
              <a:off x="1118909" y="8761310"/>
              <a:ext cx="403906" cy="403906"/>
            </a:xfrm>
            <a:custGeom>
              <a:avLst/>
              <a:gdLst>
                <a:gd name="connsiteX0" fmla="*/ 403906 w 403906"/>
                <a:gd name="connsiteY0" fmla="*/ 201953 h 403906"/>
                <a:gd name="connsiteX1" fmla="*/ 201953 w 403906"/>
                <a:gd name="connsiteY1" fmla="*/ 403906 h 403906"/>
                <a:gd name="connsiteX2" fmla="*/ 0 w 403906"/>
                <a:gd name="connsiteY2" fmla="*/ 201953 h 403906"/>
                <a:gd name="connsiteX3" fmla="*/ 201953 w 403906"/>
                <a:gd name="connsiteY3" fmla="*/ 0 h 403906"/>
                <a:gd name="connsiteX4" fmla="*/ 403906 w 403906"/>
                <a:gd name="connsiteY4" fmla="*/ 201953 h 403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906" h="403906">
                  <a:moveTo>
                    <a:pt x="403906" y="201953"/>
                  </a:moveTo>
                  <a:cubicBezTo>
                    <a:pt x="403906" y="313489"/>
                    <a:pt x="313489" y="403906"/>
                    <a:pt x="201953" y="403906"/>
                  </a:cubicBezTo>
                  <a:cubicBezTo>
                    <a:pt x="90417" y="403906"/>
                    <a:pt x="0" y="313489"/>
                    <a:pt x="0" y="201953"/>
                  </a:cubicBezTo>
                  <a:cubicBezTo>
                    <a:pt x="0" y="90418"/>
                    <a:pt x="90417" y="0"/>
                    <a:pt x="201953" y="0"/>
                  </a:cubicBezTo>
                  <a:cubicBezTo>
                    <a:pt x="313489" y="0"/>
                    <a:pt x="403906" y="90418"/>
                    <a:pt x="403906" y="201953"/>
                  </a:cubicBezTo>
                  <a:close/>
                </a:path>
              </a:pathLst>
            </a:custGeom>
            <a:noFill/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A258B8F-A7B5-47B6-B300-72B60F3A6D78}"/>
                </a:ext>
              </a:extLst>
            </p:cNvPr>
            <p:cNvSpPr/>
            <p:nvPr/>
          </p:nvSpPr>
          <p:spPr>
            <a:xfrm>
              <a:off x="1696825" y="8761310"/>
              <a:ext cx="403906" cy="403906"/>
            </a:xfrm>
            <a:custGeom>
              <a:avLst/>
              <a:gdLst>
                <a:gd name="connsiteX0" fmla="*/ 403906 w 403906"/>
                <a:gd name="connsiteY0" fmla="*/ 201953 h 403906"/>
                <a:gd name="connsiteX1" fmla="*/ 201953 w 403906"/>
                <a:gd name="connsiteY1" fmla="*/ 403906 h 403906"/>
                <a:gd name="connsiteX2" fmla="*/ 0 w 403906"/>
                <a:gd name="connsiteY2" fmla="*/ 201953 h 403906"/>
                <a:gd name="connsiteX3" fmla="*/ 201953 w 403906"/>
                <a:gd name="connsiteY3" fmla="*/ 0 h 403906"/>
                <a:gd name="connsiteX4" fmla="*/ 403906 w 403906"/>
                <a:gd name="connsiteY4" fmla="*/ 201953 h 403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906" h="403906">
                  <a:moveTo>
                    <a:pt x="403906" y="201953"/>
                  </a:moveTo>
                  <a:cubicBezTo>
                    <a:pt x="403906" y="313489"/>
                    <a:pt x="313489" y="403906"/>
                    <a:pt x="201953" y="403906"/>
                  </a:cubicBezTo>
                  <a:cubicBezTo>
                    <a:pt x="90417" y="403906"/>
                    <a:pt x="0" y="313489"/>
                    <a:pt x="0" y="201953"/>
                  </a:cubicBezTo>
                  <a:cubicBezTo>
                    <a:pt x="0" y="90418"/>
                    <a:pt x="90417" y="0"/>
                    <a:pt x="201953" y="0"/>
                  </a:cubicBezTo>
                  <a:cubicBezTo>
                    <a:pt x="313489" y="0"/>
                    <a:pt x="403906" y="90418"/>
                    <a:pt x="403906" y="201953"/>
                  </a:cubicBezTo>
                  <a:close/>
                </a:path>
              </a:pathLst>
            </a:custGeom>
            <a:noFill/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0ACFA25-9F31-47A0-8ED4-81E8C57E4582}"/>
                </a:ext>
              </a:extLst>
            </p:cNvPr>
            <p:cNvSpPr/>
            <p:nvPr/>
          </p:nvSpPr>
          <p:spPr>
            <a:xfrm>
              <a:off x="937278" y="9310013"/>
              <a:ext cx="403906" cy="403906"/>
            </a:xfrm>
            <a:custGeom>
              <a:avLst/>
              <a:gdLst>
                <a:gd name="connsiteX0" fmla="*/ 403906 w 403906"/>
                <a:gd name="connsiteY0" fmla="*/ 201953 h 403906"/>
                <a:gd name="connsiteX1" fmla="*/ 201953 w 403906"/>
                <a:gd name="connsiteY1" fmla="*/ 403906 h 403906"/>
                <a:gd name="connsiteX2" fmla="*/ 0 w 403906"/>
                <a:gd name="connsiteY2" fmla="*/ 201953 h 403906"/>
                <a:gd name="connsiteX3" fmla="*/ 201953 w 403906"/>
                <a:gd name="connsiteY3" fmla="*/ 0 h 403906"/>
                <a:gd name="connsiteX4" fmla="*/ 403906 w 403906"/>
                <a:gd name="connsiteY4" fmla="*/ 201953 h 403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906" h="403906">
                  <a:moveTo>
                    <a:pt x="403906" y="201953"/>
                  </a:moveTo>
                  <a:cubicBezTo>
                    <a:pt x="403906" y="313489"/>
                    <a:pt x="313489" y="403906"/>
                    <a:pt x="201953" y="403906"/>
                  </a:cubicBezTo>
                  <a:cubicBezTo>
                    <a:pt x="90417" y="403906"/>
                    <a:pt x="0" y="313489"/>
                    <a:pt x="0" y="201953"/>
                  </a:cubicBezTo>
                  <a:cubicBezTo>
                    <a:pt x="0" y="90417"/>
                    <a:pt x="90418" y="0"/>
                    <a:pt x="201953" y="0"/>
                  </a:cubicBezTo>
                  <a:cubicBezTo>
                    <a:pt x="313489" y="0"/>
                    <a:pt x="403906" y="90417"/>
                    <a:pt x="403906" y="201953"/>
                  </a:cubicBezTo>
                  <a:close/>
                </a:path>
              </a:pathLst>
            </a:custGeom>
            <a:noFill/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215809A-6992-4D76-AED8-D1BDA7F0F243}"/>
                </a:ext>
              </a:extLst>
            </p:cNvPr>
            <p:cNvSpPr/>
            <p:nvPr/>
          </p:nvSpPr>
          <p:spPr>
            <a:xfrm>
              <a:off x="1405961" y="9654222"/>
              <a:ext cx="403906" cy="403906"/>
            </a:xfrm>
            <a:custGeom>
              <a:avLst/>
              <a:gdLst>
                <a:gd name="connsiteX0" fmla="*/ 403906 w 403906"/>
                <a:gd name="connsiteY0" fmla="*/ 201953 h 403906"/>
                <a:gd name="connsiteX1" fmla="*/ 201953 w 403906"/>
                <a:gd name="connsiteY1" fmla="*/ 403906 h 403906"/>
                <a:gd name="connsiteX2" fmla="*/ 0 w 403906"/>
                <a:gd name="connsiteY2" fmla="*/ 201953 h 403906"/>
                <a:gd name="connsiteX3" fmla="*/ 201953 w 403906"/>
                <a:gd name="connsiteY3" fmla="*/ 0 h 403906"/>
                <a:gd name="connsiteX4" fmla="*/ 403906 w 403906"/>
                <a:gd name="connsiteY4" fmla="*/ 201953 h 403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906" h="403906">
                  <a:moveTo>
                    <a:pt x="403906" y="201953"/>
                  </a:moveTo>
                  <a:cubicBezTo>
                    <a:pt x="403906" y="313489"/>
                    <a:pt x="313489" y="403906"/>
                    <a:pt x="201953" y="403906"/>
                  </a:cubicBezTo>
                  <a:cubicBezTo>
                    <a:pt x="90418" y="403906"/>
                    <a:pt x="0" y="313489"/>
                    <a:pt x="0" y="201953"/>
                  </a:cubicBezTo>
                  <a:cubicBezTo>
                    <a:pt x="0" y="90418"/>
                    <a:pt x="90417" y="0"/>
                    <a:pt x="201953" y="0"/>
                  </a:cubicBezTo>
                  <a:cubicBezTo>
                    <a:pt x="313489" y="0"/>
                    <a:pt x="403906" y="90418"/>
                    <a:pt x="403906" y="201953"/>
                  </a:cubicBezTo>
                  <a:close/>
                </a:path>
              </a:pathLst>
            </a:custGeom>
            <a:noFill/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DCFC107-CFF5-4459-A1D4-3B7391846018}"/>
                </a:ext>
              </a:extLst>
            </p:cNvPr>
            <p:cNvSpPr/>
            <p:nvPr/>
          </p:nvSpPr>
          <p:spPr>
            <a:xfrm>
              <a:off x="1878455" y="9310013"/>
              <a:ext cx="403906" cy="403906"/>
            </a:xfrm>
            <a:custGeom>
              <a:avLst/>
              <a:gdLst>
                <a:gd name="connsiteX0" fmla="*/ 403906 w 403906"/>
                <a:gd name="connsiteY0" fmla="*/ 201953 h 403906"/>
                <a:gd name="connsiteX1" fmla="*/ 201953 w 403906"/>
                <a:gd name="connsiteY1" fmla="*/ 403906 h 403906"/>
                <a:gd name="connsiteX2" fmla="*/ 0 w 403906"/>
                <a:gd name="connsiteY2" fmla="*/ 201953 h 403906"/>
                <a:gd name="connsiteX3" fmla="*/ 201953 w 403906"/>
                <a:gd name="connsiteY3" fmla="*/ 0 h 403906"/>
                <a:gd name="connsiteX4" fmla="*/ 403906 w 403906"/>
                <a:gd name="connsiteY4" fmla="*/ 201953 h 403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906" h="403906">
                  <a:moveTo>
                    <a:pt x="403906" y="201953"/>
                  </a:moveTo>
                  <a:cubicBezTo>
                    <a:pt x="403906" y="313489"/>
                    <a:pt x="313489" y="403906"/>
                    <a:pt x="201953" y="403906"/>
                  </a:cubicBezTo>
                  <a:cubicBezTo>
                    <a:pt x="90417" y="403906"/>
                    <a:pt x="0" y="313489"/>
                    <a:pt x="0" y="201953"/>
                  </a:cubicBezTo>
                  <a:cubicBezTo>
                    <a:pt x="0" y="90417"/>
                    <a:pt x="90417" y="0"/>
                    <a:pt x="201953" y="0"/>
                  </a:cubicBezTo>
                  <a:cubicBezTo>
                    <a:pt x="313489" y="0"/>
                    <a:pt x="403906" y="90417"/>
                    <a:pt x="403906" y="201953"/>
                  </a:cubicBezTo>
                  <a:close/>
                </a:path>
              </a:pathLst>
            </a:custGeom>
            <a:noFill/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7B85BCD-F9FE-496D-A213-17B8CBC689A7}"/>
                </a:ext>
              </a:extLst>
            </p:cNvPr>
            <p:cNvSpPr/>
            <p:nvPr/>
          </p:nvSpPr>
          <p:spPr>
            <a:xfrm>
              <a:off x="777240" y="8532684"/>
              <a:ext cx="1643567" cy="1644837"/>
            </a:xfrm>
            <a:custGeom>
              <a:avLst/>
              <a:gdLst>
                <a:gd name="connsiteX0" fmla="*/ 821784 w 1643567"/>
                <a:gd name="connsiteY0" fmla="*/ 0 h 1644837"/>
                <a:gd name="connsiteX1" fmla="*/ 0 w 1643567"/>
                <a:gd name="connsiteY1" fmla="*/ 823054 h 1644837"/>
                <a:gd name="connsiteX2" fmla="*/ 821784 w 1643567"/>
                <a:gd name="connsiteY2" fmla="*/ 1644838 h 1644837"/>
                <a:gd name="connsiteX3" fmla="*/ 1643568 w 1643567"/>
                <a:gd name="connsiteY3" fmla="*/ 823054 h 1644837"/>
                <a:gd name="connsiteX4" fmla="*/ 1643568 w 1643567"/>
                <a:gd name="connsiteY4" fmla="*/ 823054 h 1644837"/>
                <a:gd name="connsiteX5" fmla="*/ 821784 w 1643567"/>
                <a:gd name="connsiteY5" fmla="*/ 0 h 1644837"/>
                <a:gd name="connsiteX6" fmla="*/ 1121538 w 1643567"/>
                <a:gd name="connsiteY6" fmla="*/ 228626 h 1644837"/>
                <a:gd name="connsiteX7" fmla="*/ 1323491 w 1643567"/>
                <a:gd name="connsiteY7" fmla="*/ 430579 h 1644837"/>
                <a:gd name="connsiteX8" fmla="*/ 1121538 w 1643567"/>
                <a:gd name="connsiteY8" fmla="*/ 632532 h 1644837"/>
                <a:gd name="connsiteX9" fmla="*/ 919585 w 1643567"/>
                <a:gd name="connsiteY9" fmla="*/ 430579 h 1644837"/>
                <a:gd name="connsiteX10" fmla="*/ 919585 w 1643567"/>
                <a:gd name="connsiteY10" fmla="*/ 430579 h 1644837"/>
                <a:gd name="connsiteX11" fmla="*/ 1121538 w 1643567"/>
                <a:gd name="connsiteY11" fmla="*/ 228626 h 1644837"/>
                <a:gd name="connsiteX12" fmla="*/ 1121538 w 1643567"/>
                <a:gd name="connsiteY12" fmla="*/ 228626 h 1644837"/>
                <a:gd name="connsiteX13" fmla="*/ 823054 w 1643567"/>
                <a:gd name="connsiteY13" fmla="*/ 755736 h 1644837"/>
                <a:gd name="connsiteX14" fmla="*/ 897993 w 1643567"/>
                <a:gd name="connsiteY14" fmla="*/ 830675 h 1644837"/>
                <a:gd name="connsiteX15" fmla="*/ 823054 w 1643567"/>
                <a:gd name="connsiteY15" fmla="*/ 905614 h 1644837"/>
                <a:gd name="connsiteX16" fmla="*/ 748116 w 1643567"/>
                <a:gd name="connsiteY16" fmla="*/ 830675 h 1644837"/>
                <a:gd name="connsiteX17" fmla="*/ 748116 w 1643567"/>
                <a:gd name="connsiteY17" fmla="*/ 830675 h 1644837"/>
                <a:gd name="connsiteX18" fmla="*/ 823054 w 1643567"/>
                <a:gd name="connsiteY18" fmla="*/ 755736 h 1644837"/>
                <a:gd name="connsiteX19" fmla="*/ 543622 w 1643567"/>
                <a:gd name="connsiteY19" fmla="*/ 229896 h 1644837"/>
                <a:gd name="connsiteX20" fmla="*/ 745575 w 1643567"/>
                <a:gd name="connsiteY20" fmla="*/ 430579 h 1644837"/>
                <a:gd name="connsiteX21" fmla="*/ 544892 w 1643567"/>
                <a:gd name="connsiteY21" fmla="*/ 632532 h 1644837"/>
                <a:gd name="connsiteX22" fmla="*/ 342939 w 1643567"/>
                <a:gd name="connsiteY22" fmla="*/ 431849 h 1644837"/>
                <a:gd name="connsiteX23" fmla="*/ 342939 w 1643567"/>
                <a:gd name="connsiteY23" fmla="*/ 430579 h 1644837"/>
                <a:gd name="connsiteX24" fmla="*/ 543622 w 1643567"/>
                <a:gd name="connsiteY24" fmla="*/ 229896 h 1644837"/>
                <a:gd name="connsiteX25" fmla="*/ 543622 w 1643567"/>
                <a:gd name="connsiteY25" fmla="*/ 229896 h 1644837"/>
                <a:gd name="connsiteX26" fmla="*/ 361991 w 1643567"/>
                <a:gd name="connsiteY26" fmla="*/ 1179965 h 1644837"/>
                <a:gd name="connsiteX27" fmla="*/ 161308 w 1643567"/>
                <a:gd name="connsiteY27" fmla="*/ 978012 h 1644837"/>
                <a:gd name="connsiteX28" fmla="*/ 363262 w 1643567"/>
                <a:gd name="connsiteY28" fmla="*/ 777329 h 1644837"/>
                <a:gd name="connsiteX29" fmla="*/ 565215 w 1643567"/>
                <a:gd name="connsiteY29" fmla="*/ 979282 h 1644837"/>
                <a:gd name="connsiteX30" fmla="*/ 361991 w 1643567"/>
                <a:gd name="connsiteY30" fmla="*/ 1179965 h 1644837"/>
                <a:gd name="connsiteX31" fmla="*/ 361991 w 1643567"/>
                <a:gd name="connsiteY31" fmla="*/ 1179965 h 1644837"/>
                <a:gd name="connsiteX32" fmla="*/ 830675 w 1643567"/>
                <a:gd name="connsiteY32" fmla="*/ 1524174 h 1644837"/>
                <a:gd name="connsiteX33" fmla="*/ 629992 w 1643567"/>
                <a:gd name="connsiteY33" fmla="*/ 1322221 h 1644837"/>
                <a:gd name="connsiteX34" fmla="*/ 831945 w 1643567"/>
                <a:gd name="connsiteY34" fmla="*/ 1121538 h 1644837"/>
                <a:gd name="connsiteX35" fmla="*/ 1032628 w 1643567"/>
                <a:gd name="connsiteY35" fmla="*/ 1323491 h 1644837"/>
                <a:gd name="connsiteX36" fmla="*/ 830675 w 1643567"/>
                <a:gd name="connsiteY36" fmla="*/ 1524174 h 1644837"/>
                <a:gd name="connsiteX37" fmla="*/ 830675 w 1643567"/>
                <a:gd name="connsiteY37" fmla="*/ 1524174 h 1644837"/>
                <a:gd name="connsiteX38" fmla="*/ 830675 w 1643567"/>
                <a:gd name="connsiteY38" fmla="*/ 1524174 h 1644837"/>
                <a:gd name="connsiteX39" fmla="*/ 1303169 w 1643567"/>
                <a:gd name="connsiteY39" fmla="*/ 1179965 h 1644837"/>
                <a:gd name="connsiteX40" fmla="*/ 1101216 w 1643567"/>
                <a:gd name="connsiteY40" fmla="*/ 978012 h 1644837"/>
                <a:gd name="connsiteX41" fmla="*/ 1303169 w 1643567"/>
                <a:gd name="connsiteY41" fmla="*/ 776059 h 1644837"/>
                <a:gd name="connsiteX42" fmla="*/ 1505122 w 1643567"/>
                <a:gd name="connsiteY42" fmla="*/ 978012 h 1644837"/>
                <a:gd name="connsiteX43" fmla="*/ 1303169 w 1643567"/>
                <a:gd name="connsiteY43" fmla="*/ 1179965 h 1644837"/>
                <a:gd name="connsiteX44" fmla="*/ 1303169 w 1643567"/>
                <a:gd name="connsiteY44" fmla="*/ 1179965 h 164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643567" h="1644837">
                  <a:moveTo>
                    <a:pt x="821784" y="0"/>
                  </a:moveTo>
                  <a:cubicBezTo>
                    <a:pt x="368342" y="0"/>
                    <a:pt x="0" y="368342"/>
                    <a:pt x="0" y="823054"/>
                  </a:cubicBezTo>
                  <a:cubicBezTo>
                    <a:pt x="0" y="1277766"/>
                    <a:pt x="368342" y="1644838"/>
                    <a:pt x="821784" y="1644838"/>
                  </a:cubicBezTo>
                  <a:cubicBezTo>
                    <a:pt x="1275226" y="1644838"/>
                    <a:pt x="1643568" y="1276496"/>
                    <a:pt x="1643568" y="823054"/>
                  </a:cubicBezTo>
                  <a:lnTo>
                    <a:pt x="1643568" y="823054"/>
                  </a:lnTo>
                  <a:cubicBezTo>
                    <a:pt x="1643568" y="368342"/>
                    <a:pt x="1276496" y="0"/>
                    <a:pt x="821784" y="0"/>
                  </a:cubicBezTo>
                  <a:close/>
                  <a:moveTo>
                    <a:pt x="1121538" y="228626"/>
                  </a:moveTo>
                  <a:cubicBezTo>
                    <a:pt x="1233311" y="228626"/>
                    <a:pt x="1323491" y="318806"/>
                    <a:pt x="1323491" y="430579"/>
                  </a:cubicBezTo>
                  <a:cubicBezTo>
                    <a:pt x="1323491" y="542352"/>
                    <a:pt x="1233311" y="632532"/>
                    <a:pt x="1121538" y="632532"/>
                  </a:cubicBezTo>
                  <a:cubicBezTo>
                    <a:pt x="1009765" y="632532"/>
                    <a:pt x="919585" y="542352"/>
                    <a:pt x="919585" y="430579"/>
                  </a:cubicBezTo>
                  <a:cubicBezTo>
                    <a:pt x="919585" y="430579"/>
                    <a:pt x="919585" y="430579"/>
                    <a:pt x="919585" y="430579"/>
                  </a:cubicBezTo>
                  <a:cubicBezTo>
                    <a:pt x="919585" y="320077"/>
                    <a:pt x="1009765" y="229896"/>
                    <a:pt x="1121538" y="228626"/>
                  </a:cubicBezTo>
                  <a:lnTo>
                    <a:pt x="1121538" y="228626"/>
                  </a:lnTo>
                  <a:close/>
                  <a:moveTo>
                    <a:pt x="823054" y="755736"/>
                  </a:moveTo>
                  <a:cubicBezTo>
                    <a:pt x="864969" y="755736"/>
                    <a:pt x="897993" y="788760"/>
                    <a:pt x="897993" y="830675"/>
                  </a:cubicBezTo>
                  <a:cubicBezTo>
                    <a:pt x="897993" y="872590"/>
                    <a:pt x="864969" y="905614"/>
                    <a:pt x="823054" y="905614"/>
                  </a:cubicBezTo>
                  <a:cubicBezTo>
                    <a:pt x="781139" y="905614"/>
                    <a:pt x="748116" y="872590"/>
                    <a:pt x="748116" y="830675"/>
                  </a:cubicBezTo>
                  <a:cubicBezTo>
                    <a:pt x="748116" y="830675"/>
                    <a:pt x="748116" y="830675"/>
                    <a:pt x="748116" y="830675"/>
                  </a:cubicBezTo>
                  <a:cubicBezTo>
                    <a:pt x="748116" y="788760"/>
                    <a:pt x="782409" y="755736"/>
                    <a:pt x="823054" y="755736"/>
                  </a:cubicBezTo>
                  <a:close/>
                  <a:moveTo>
                    <a:pt x="543622" y="229896"/>
                  </a:moveTo>
                  <a:cubicBezTo>
                    <a:pt x="655395" y="229896"/>
                    <a:pt x="745575" y="318806"/>
                    <a:pt x="745575" y="430579"/>
                  </a:cubicBezTo>
                  <a:cubicBezTo>
                    <a:pt x="745575" y="542352"/>
                    <a:pt x="656665" y="632532"/>
                    <a:pt x="544892" y="632532"/>
                  </a:cubicBezTo>
                  <a:cubicBezTo>
                    <a:pt x="433119" y="632532"/>
                    <a:pt x="342939" y="543622"/>
                    <a:pt x="342939" y="431849"/>
                  </a:cubicBezTo>
                  <a:cubicBezTo>
                    <a:pt x="342939" y="431849"/>
                    <a:pt x="342939" y="431849"/>
                    <a:pt x="342939" y="430579"/>
                  </a:cubicBezTo>
                  <a:cubicBezTo>
                    <a:pt x="342939" y="320077"/>
                    <a:pt x="433119" y="229896"/>
                    <a:pt x="543622" y="229896"/>
                  </a:cubicBezTo>
                  <a:lnTo>
                    <a:pt x="543622" y="229896"/>
                  </a:lnTo>
                  <a:close/>
                  <a:moveTo>
                    <a:pt x="361991" y="1179965"/>
                  </a:moveTo>
                  <a:cubicBezTo>
                    <a:pt x="250219" y="1179965"/>
                    <a:pt x="160038" y="1089785"/>
                    <a:pt x="161308" y="978012"/>
                  </a:cubicBezTo>
                  <a:cubicBezTo>
                    <a:pt x="162579" y="866239"/>
                    <a:pt x="251489" y="776059"/>
                    <a:pt x="363262" y="777329"/>
                  </a:cubicBezTo>
                  <a:cubicBezTo>
                    <a:pt x="475034" y="777329"/>
                    <a:pt x="563944" y="867509"/>
                    <a:pt x="565215" y="979282"/>
                  </a:cubicBezTo>
                  <a:cubicBezTo>
                    <a:pt x="563944" y="1089785"/>
                    <a:pt x="473764" y="1179965"/>
                    <a:pt x="361991" y="1179965"/>
                  </a:cubicBezTo>
                  <a:cubicBezTo>
                    <a:pt x="361991" y="1179965"/>
                    <a:pt x="361991" y="1179965"/>
                    <a:pt x="361991" y="1179965"/>
                  </a:cubicBezTo>
                  <a:close/>
                  <a:moveTo>
                    <a:pt x="830675" y="1524174"/>
                  </a:moveTo>
                  <a:cubicBezTo>
                    <a:pt x="718902" y="1524174"/>
                    <a:pt x="628722" y="1433994"/>
                    <a:pt x="629992" y="1322221"/>
                  </a:cubicBezTo>
                  <a:cubicBezTo>
                    <a:pt x="631262" y="1210448"/>
                    <a:pt x="720172" y="1120268"/>
                    <a:pt x="831945" y="1121538"/>
                  </a:cubicBezTo>
                  <a:cubicBezTo>
                    <a:pt x="943718" y="1121538"/>
                    <a:pt x="1032628" y="1211719"/>
                    <a:pt x="1032628" y="1323491"/>
                  </a:cubicBezTo>
                  <a:cubicBezTo>
                    <a:pt x="1032628" y="1433994"/>
                    <a:pt x="941178" y="1524174"/>
                    <a:pt x="830675" y="1524174"/>
                  </a:cubicBezTo>
                  <a:cubicBezTo>
                    <a:pt x="830675" y="1524174"/>
                    <a:pt x="830675" y="1524174"/>
                    <a:pt x="830675" y="1524174"/>
                  </a:cubicBezTo>
                  <a:lnTo>
                    <a:pt x="830675" y="1524174"/>
                  </a:lnTo>
                  <a:close/>
                  <a:moveTo>
                    <a:pt x="1303169" y="1179965"/>
                  </a:moveTo>
                  <a:cubicBezTo>
                    <a:pt x="1191396" y="1179965"/>
                    <a:pt x="1101216" y="1089785"/>
                    <a:pt x="1101216" y="978012"/>
                  </a:cubicBezTo>
                  <a:cubicBezTo>
                    <a:pt x="1101216" y="866239"/>
                    <a:pt x="1191396" y="776059"/>
                    <a:pt x="1303169" y="776059"/>
                  </a:cubicBezTo>
                  <a:cubicBezTo>
                    <a:pt x="1414942" y="776059"/>
                    <a:pt x="1505122" y="866239"/>
                    <a:pt x="1505122" y="978012"/>
                  </a:cubicBezTo>
                  <a:cubicBezTo>
                    <a:pt x="1505122" y="1089785"/>
                    <a:pt x="1413672" y="1179965"/>
                    <a:pt x="1303169" y="1179965"/>
                  </a:cubicBezTo>
                  <a:cubicBezTo>
                    <a:pt x="1303169" y="1179965"/>
                    <a:pt x="1303169" y="1179965"/>
                    <a:pt x="1303169" y="1179965"/>
                  </a:cubicBezTo>
                  <a:close/>
                </a:path>
              </a:pathLst>
            </a:custGeom>
            <a:solidFill>
              <a:schemeClr val="tx1"/>
            </a:solidFill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FFB3A54-AEA4-44D1-978B-AD9FF9E3E2B7}"/>
                </a:ext>
              </a:extLst>
            </p:cNvPr>
            <p:cNvSpPr/>
            <p:nvPr/>
          </p:nvSpPr>
          <p:spPr>
            <a:xfrm>
              <a:off x="5979754" y="7206653"/>
              <a:ext cx="3838378" cy="2300233"/>
            </a:xfrm>
            <a:custGeom>
              <a:avLst/>
              <a:gdLst>
                <a:gd name="connsiteX0" fmla="*/ 3838378 w 3838378"/>
                <a:gd name="connsiteY0" fmla="*/ 0 h 2300233"/>
                <a:gd name="connsiteX1" fmla="*/ 0 w 3838378"/>
                <a:gd name="connsiteY1" fmla="*/ 2164327 h 2300233"/>
                <a:gd name="connsiteX2" fmla="*/ 0 w 3838378"/>
                <a:gd name="connsiteY2" fmla="*/ 2300233 h 2300233"/>
                <a:gd name="connsiteX3" fmla="*/ 3838378 w 3838378"/>
                <a:gd name="connsiteY3" fmla="*/ 520760 h 2300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8378" h="2300233">
                  <a:moveTo>
                    <a:pt x="3838378" y="0"/>
                  </a:moveTo>
                  <a:lnTo>
                    <a:pt x="0" y="2164327"/>
                  </a:lnTo>
                  <a:lnTo>
                    <a:pt x="0" y="2300233"/>
                  </a:lnTo>
                  <a:lnTo>
                    <a:pt x="3838378" y="520760"/>
                  </a:lnTo>
                  <a:close/>
                </a:path>
              </a:pathLst>
            </a:custGeom>
            <a:solidFill>
              <a:schemeClr val="accent2"/>
            </a:solidFill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0B4E2CC-6DEC-4811-A69F-93B0C7D9DB89}"/>
                </a:ext>
              </a:extLst>
            </p:cNvPr>
            <p:cNvSpPr/>
            <p:nvPr/>
          </p:nvSpPr>
          <p:spPr>
            <a:xfrm>
              <a:off x="5979754" y="7727412"/>
              <a:ext cx="3838378" cy="1949672"/>
            </a:xfrm>
            <a:custGeom>
              <a:avLst/>
              <a:gdLst>
                <a:gd name="connsiteX0" fmla="*/ 3838378 w 3838378"/>
                <a:gd name="connsiteY0" fmla="*/ 556324 h 1949672"/>
                <a:gd name="connsiteX1" fmla="*/ 0 w 3838378"/>
                <a:gd name="connsiteY1" fmla="*/ 1949673 h 1949672"/>
                <a:gd name="connsiteX2" fmla="*/ 0 w 3838378"/>
                <a:gd name="connsiteY2" fmla="*/ 1779474 h 1949672"/>
                <a:gd name="connsiteX3" fmla="*/ 3838378 w 3838378"/>
                <a:gd name="connsiteY3" fmla="*/ 0 h 1949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8378" h="1949672">
                  <a:moveTo>
                    <a:pt x="3838378" y="556324"/>
                  </a:moveTo>
                  <a:lnTo>
                    <a:pt x="0" y="1949673"/>
                  </a:lnTo>
                  <a:lnTo>
                    <a:pt x="0" y="1779474"/>
                  </a:lnTo>
                  <a:lnTo>
                    <a:pt x="3838378" y="0"/>
                  </a:lnTo>
                  <a:close/>
                </a:path>
              </a:pathLst>
            </a:custGeom>
            <a:solidFill>
              <a:schemeClr val="accent6"/>
            </a:solidFill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43FA1AA-26CF-4D05-86D5-F0959084360F}"/>
                </a:ext>
              </a:extLst>
            </p:cNvPr>
            <p:cNvSpPr/>
            <p:nvPr/>
          </p:nvSpPr>
          <p:spPr>
            <a:xfrm>
              <a:off x="5979754" y="8283736"/>
              <a:ext cx="3838378" cy="1517823"/>
            </a:xfrm>
            <a:custGeom>
              <a:avLst/>
              <a:gdLst>
                <a:gd name="connsiteX0" fmla="*/ 3838378 w 3838378"/>
                <a:gd name="connsiteY0" fmla="*/ 419148 h 1517823"/>
                <a:gd name="connsiteX1" fmla="*/ 0 w 3838378"/>
                <a:gd name="connsiteY1" fmla="*/ 1517824 h 1517823"/>
                <a:gd name="connsiteX2" fmla="*/ 0 w 3838378"/>
                <a:gd name="connsiteY2" fmla="*/ 1393349 h 1517823"/>
                <a:gd name="connsiteX3" fmla="*/ 3838378 w 3838378"/>
                <a:gd name="connsiteY3" fmla="*/ 0 h 1517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8378" h="1517823">
                  <a:moveTo>
                    <a:pt x="3838378" y="419148"/>
                  </a:moveTo>
                  <a:lnTo>
                    <a:pt x="0" y="1517824"/>
                  </a:lnTo>
                  <a:lnTo>
                    <a:pt x="0" y="1393349"/>
                  </a:lnTo>
                  <a:lnTo>
                    <a:pt x="3838378" y="0"/>
                  </a:lnTo>
                  <a:close/>
                </a:path>
              </a:pathLst>
            </a:custGeom>
            <a:solidFill>
              <a:schemeClr val="accent5"/>
            </a:solidFill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713DAB-20FB-46DE-804F-A023AB9C2C3D}"/>
                </a:ext>
              </a:extLst>
            </p:cNvPr>
            <p:cNvSpPr/>
            <p:nvPr/>
          </p:nvSpPr>
          <p:spPr>
            <a:xfrm>
              <a:off x="5979754" y="8702884"/>
              <a:ext cx="3838378" cy="1224419"/>
            </a:xfrm>
            <a:custGeom>
              <a:avLst/>
              <a:gdLst>
                <a:gd name="connsiteX0" fmla="*/ 3838378 w 3838378"/>
                <a:gd name="connsiteY0" fmla="*/ 453442 h 1224419"/>
                <a:gd name="connsiteX1" fmla="*/ 0 w 3838378"/>
                <a:gd name="connsiteY1" fmla="*/ 1224420 h 1224419"/>
                <a:gd name="connsiteX2" fmla="*/ 0 w 3838378"/>
                <a:gd name="connsiteY2" fmla="*/ 1098676 h 1224419"/>
                <a:gd name="connsiteX3" fmla="*/ 3838378 w 3838378"/>
                <a:gd name="connsiteY3" fmla="*/ 0 h 1224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8378" h="1224419">
                  <a:moveTo>
                    <a:pt x="3838378" y="453442"/>
                  </a:moveTo>
                  <a:lnTo>
                    <a:pt x="0" y="1224420"/>
                  </a:lnTo>
                  <a:lnTo>
                    <a:pt x="0" y="1098676"/>
                  </a:lnTo>
                  <a:lnTo>
                    <a:pt x="3838378" y="0"/>
                  </a:lnTo>
                  <a:close/>
                </a:path>
              </a:pathLst>
            </a:custGeom>
            <a:solidFill>
              <a:schemeClr val="accent2"/>
            </a:solidFill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C51C276-45DB-490C-9C05-54AE977A9EAF}"/>
                </a:ext>
              </a:extLst>
            </p:cNvPr>
            <p:cNvSpPr/>
            <p:nvPr/>
          </p:nvSpPr>
          <p:spPr>
            <a:xfrm>
              <a:off x="5979754" y="9801559"/>
              <a:ext cx="3838378" cy="433119"/>
            </a:xfrm>
            <a:custGeom>
              <a:avLst/>
              <a:gdLst>
                <a:gd name="connsiteX0" fmla="*/ 3838378 w 3838378"/>
                <a:gd name="connsiteY0" fmla="*/ 346750 h 433119"/>
                <a:gd name="connsiteX1" fmla="*/ 0 w 3838378"/>
                <a:gd name="connsiteY1" fmla="*/ 433119 h 433119"/>
                <a:gd name="connsiteX2" fmla="*/ 0 w 3838378"/>
                <a:gd name="connsiteY2" fmla="*/ 301024 h 433119"/>
                <a:gd name="connsiteX3" fmla="*/ 3838378 w 3838378"/>
                <a:gd name="connsiteY3" fmla="*/ 0 h 433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8378" h="433119">
                  <a:moveTo>
                    <a:pt x="3838378" y="346750"/>
                  </a:moveTo>
                  <a:lnTo>
                    <a:pt x="0" y="433119"/>
                  </a:lnTo>
                  <a:lnTo>
                    <a:pt x="0" y="301024"/>
                  </a:lnTo>
                  <a:lnTo>
                    <a:pt x="3838378" y="0"/>
                  </a:lnTo>
                  <a:close/>
                </a:path>
              </a:pathLst>
            </a:custGeom>
            <a:solidFill>
              <a:schemeClr val="accent5"/>
            </a:solidFill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56A32B8-D0B0-426A-95BA-BC5D01289F44}"/>
                </a:ext>
              </a:extLst>
            </p:cNvPr>
            <p:cNvSpPr/>
            <p:nvPr/>
          </p:nvSpPr>
          <p:spPr>
            <a:xfrm>
              <a:off x="5979754" y="10148309"/>
              <a:ext cx="3838378" cy="350560"/>
            </a:xfrm>
            <a:custGeom>
              <a:avLst/>
              <a:gdLst>
                <a:gd name="connsiteX0" fmla="*/ 3835838 w 3838378"/>
                <a:gd name="connsiteY0" fmla="*/ 350560 h 350560"/>
                <a:gd name="connsiteX1" fmla="*/ 0 w 3838378"/>
                <a:gd name="connsiteY1" fmla="*/ 214654 h 350560"/>
                <a:gd name="connsiteX2" fmla="*/ 0 w 3838378"/>
                <a:gd name="connsiteY2" fmla="*/ 86370 h 350560"/>
                <a:gd name="connsiteX3" fmla="*/ 3838378 w 3838378"/>
                <a:gd name="connsiteY3" fmla="*/ 0 h 35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8378" h="350560">
                  <a:moveTo>
                    <a:pt x="3835838" y="350560"/>
                  </a:moveTo>
                  <a:lnTo>
                    <a:pt x="0" y="214654"/>
                  </a:lnTo>
                  <a:lnTo>
                    <a:pt x="0" y="86370"/>
                  </a:lnTo>
                  <a:lnTo>
                    <a:pt x="3838378" y="0"/>
                  </a:lnTo>
                  <a:close/>
                </a:path>
              </a:pathLst>
            </a:custGeom>
            <a:solidFill>
              <a:schemeClr val="accent2"/>
            </a:solidFill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FA61EE3-30FB-4C56-8C2C-9F06F8FF496A}"/>
                </a:ext>
              </a:extLst>
            </p:cNvPr>
            <p:cNvSpPr/>
            <p:nvPr/>
          </p:nvSpPr>
          <p:spPr>
            <a:xfrm>
              <a:off x="5979754" y="10362963"/>
              <a:ext cx="3837108" cy="506787"/>
            </a:xfrm>
            <a:custGeom>
              <a:avLst/>
              <a:gdLst>
                <a:gd name="connsiteX0" fmla="*/ 3837109 w 3837108"/>
                <a:gd name="connsiteY0" fmla="*/ 506788 h 506787"/>
                <a:gd name="connsiteX1" fmla="*/ 0 w 3837108"/>
                <a:gd name="connsiteY1" fmla="*/ 135906 h 506787"/>
                <a:gd name="connsiteX2" fmla="*/ 0 w 3837108"/>
                <a:gd name="connsiteY2" fmla="*/ 0 h 506787"/>
                <a:gd name="connsiteX3" fmla="*/ 3835838 w 3837108"/>
                <a:gd name="connsiteY3" fmla="*/ 135906 h 506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7108" h="506787">
                  <a:moveTo>
                    <a:pt x="3837109" y="506788"/>
                  </a:moveTo>
                  <a:lnTo>
                    <a:pt x="0" y="135906"/>
                  </a:lnTo>
                  <a:lnTo>
                    <a:pt x="0" y="0"/>
                  </a:lnTo>
                  <a:lnTo>
                    <a:pt x="3835838" y="135906"/>
                  </a:lnTo>
                  <a:close/>
                </a:path>
              </a:pathLst>
            </a:custGeom>
            <a:solidFill>
              <a:schemeClr val="accent6"/>
            </a:solidFill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44043DA-9A40-4A4C-BAB7-34A7CD9C2232}"/>
                </a:ext>
              </a:extLst>
            </p:cNvPr>
            <p:cNvSpPr/>
            <p:nvPr/>
          </p:nvSpPr>
          <p:spPr>
            <a:xfrm>
              <a:off x="5979754" y="10498869"/>
              <a:ext cx="3838378" cy="904343"/>
            </a:xfrm>
            <a:custGeom>
              <a:avLst/>
              <a:gdLst>
                <a:gd name="connsiteX0" fmla="*/ 3838378 w 3838378"/>
                <a:gd name="connsiteY0" fmla="*/ 904343 h 904343"/>
                <a:gd name="connsiteX1" fmla="*/ 0 w 3838378"/>
                <a:gd name="connsiteY1" fmla="*/ 156228 h 904343"/>
                <a:gd name="connsiteX2" fmla="*/ 0 w 3838378"/>
                <a:gd name="connsiteY2" fmla="*/ 0 h 904343"/>
                <a:gd name="connsiteX3" fmla="*/ 3837109 w 3838378"/>
                <a:gd name="connsiteY3" fmla="*/ 370882 h 904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8378" h="904343">
                  <a:moveTo>
                    <a:pt x="3838378" y="904343"/>
                  </a:moveTo>
                  <a:lnTo>
                    <a:pt x="0" y="156228"/>
                  </a:lnTo>
                  <a:lnTo>
                    <a:pt x="0" y="0"/>
                  </a:lnTo>
                  <a:lnTo>
                    <a:pt x="3837109" y="370882"/>
                  </a:lnTo>
                  <a:close/>
                </a:path>
              </a:pathLst>
            </a:custGeom>
            <a:solidFill>
              <a:schemeClr val="accent5"/>
            </a:solidFill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42B11AF-5BF2-474F-857D-6270A0878F59}"/>
                </a:ext>
              </a:extLst>
            </p:cNvPr>
            <p:cNvSpPr/>
            <p:nvPr/>
          </p:nvSpPr>
          <p:spPr>
            <a:xfrm>
              <a:off x="5979754" y="10655097"/>
              <a:ext cx="3838378" cy="1188855"/>
            </a:xfrm>
            <a:custGeom>
              <a:avLst/>
              <a:gdLst>
                <a:gd name="connsiteX0" fmla="*/ 3837109 w 3838378"/>
                <a:gd name="connsiteY0" fmla="*/ 1188856 h 1188855"/>
                <a:gd name="connsiteX1" fmla="*/ 0 w 3838378"/>
                <a:gd name="connsiteY1" fmla="*/ 146067 h 1188855"/>
                <a:gd name="connsiteX2" fmla="*/ 0 w 3838378"/>
                <a:gd name="connsiteY2" fmla="*/ 0 h 1188855"/>
                <a:gd name="connsiteX3" fmla="*/ 3838378 w 3838378"/>
                <a:gd name="connsiteY3" fmla="*/ 748115 h 1188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8378" h="1188855">
                  <a:moveTo>
                    <a:pt x="3837109" y="1188856"/>
                  </a:moveTo>
                  <a:lnTo>
                    <a:pt x="0" y="146067"/>
                  </a:lnTo>
                  <a:lnTo>
                    <a:pt x="0" y="0"/>
                  </a:lnTo>
                  <a:lnTo>
                    <a:pt x="3838378" y="748115"/>
                  </a:lnTo>
                  <a:close/>
                </a:path>
              </a:pathLst>
            </a:custGeom>
            <a:solidFill>
              <a:schemeClr val="accent2"/>
            </a:solidFill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9BF372F-5634-4794-AFFB-E32DCF09A235}"/>
                </a:ext>
              </a:extLst>
            </p:cNvPr>
            <p:cNvSpPr/>
            <p:nvPr/>
          </p:nvSpPr>
          <p:spPr>
            <a:xfrm>
              <a:off x="5979754" y="10801163"/>
              <a:ext cx="3838378" cy="1530524"/>
            </a:xfrm>
            <a:custGeom>
              <a:avLst/>
              <a:gdLst>
                <a:gd name="connsiteX0" fmla="*/ 3838378 w 3838378"/>
                <a:gd name="connsiteY0" fmla="*/ 1530525 h 1530524"/>
                <a:gd name="connsiteX1" fmla="*/ 0 w 3838378"/>
                <a:gd name="connsiteY1" fmla="*/ 149877 h 1530524"/>
                <a:gd name="connsiteX2" fmla="*/ 0 w 3838378"/>
                <a:gd name="connsiteY2" fmla="*/ 0 h 1530524"/>
                <a:gd name="connsiteX3" fmla="*/ 3837109 w 3838378"/>
                <a:gd name="connsiteY3" fmla="*/ 1042789 h 1530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8378" h="1530524">
                  <a:moveTo>
                    <a:pt x="3838378" y="1530525"/>
                  </a:moveTo>
                  <a:lnTo>
                    <a:pt x="0" y="149877"/>
                  </a:lnTo>
                  <a:lnTo>
                    <a:pt x="0" y="0"/>
                  </a:lnTo>
                  <a:lnTo>
                    <a:pt x="3837109" y="1042789"/>
                  </a:lnTo>
                  <a:close/>
                </a:path>
              </a:pathLst>
            </a:custGeom>
            <a:solidFill>
              <a:schemeClr val="accent6"/>
            </a:solidFill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1AA38C6-E613-4151-AA0C-031922308DA9}"/>
                </a:ext>
              </a:extLst>
            </p:cNvPr>
            <p:cNvSpPr/>
            <p:nvPr/>
          </p:nvSpPr>
          <p:spPr>
            <a:xfrm>
              <a:off x="5979754" y="10951040"/>
              <a:ext cx="3838378" cy="1879814"/>
            </a:xfrm>
            <a:custGeom>
              <a:avLst/>
              <a:gdLst>
                <a:gd name="connsiteX0" fmla="*/ 3837109 w 3838378"/>
                <a:gd name="connsiteY0" fmla="*/ 1879815 h 1879814"/>
                <a:gd name="connsiteX1" fmla="*/ 0 w 3838378"/>
                <a:gd name="connsiteY1" fmla="*/ 157498 h 1879814"/>
                <a:gd name="connsiteX2" fmla="*/ 0 w 3838378"/>
                <a:gd name="connsiteY2" fmla="*/ 0 h 1879814"/>
                <a:gd name="connsiteX3" fmla="*/ 3838378 w 3838378"/>
                <a:gd name="connsiteY3" fmla="*/ 1380648 h 1879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8378" h="1879814">
                  <a:moveTo>
                    <a:pt x="3837109" y="1879815"/>
                  </a:moveTo>
                  <a:lnTo>
                    <a:pt x="0" y="157498"/>
                  </a:lnTo>
                  <a:lnTo>
                    <a:pt x="0" y="0"/>
                  </a:lnTo>
                  <a:lnTo>
                    <a:pt x="3838378" y="1380648"/>
                  </a:lnTo>
                  <a:close/>
                </a:path>
              </a:pathLst>
            </a:custGeom>
            <a:solidFill>
              <a:schemeClr val="accent5"/>
            </a:solidFill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E58B3DA-5223-47D4-9191-D97BA5F98201}"/>
                </a:ext>
              </a:extLst>
            </p:cNvPr>
            <p:cNvSpPr/>
            <p:nvPr/>
          </p:nvSpPr>
          <p:spPr>
            <a:xfrm>
              <a:off x="5979754" y="11108539"/>
              <a:ext cx="3838378" cy="2196080"/>
            </a:xfrm>
            <a:custGeom>
              <a:avLst/>
              <a:gdLst>
                <a:gd name="connsiteX0" fmla="*/ 3838378 w 3838378"/>
                <a:gd name="connsiteY0" fmla="*/ 2196081 h 2196080"/>
                <a:gd name="connsiteX1" fmla="*/ 0 w 3838378"/>
                <a:gd name="connsiteY1" fmla="*/ 140986 h 2196080"/>
                <a:gd name="connsiteX2" fmla="*/ 0 w 3838378"/>
                <a:gd name="connsiteY2" fmla="*/ 0 h 2196080"/>
                <a:gd name="connsiteX3" fmla="*/ 3837109 w 3838378"/>
                <a:gd name="connsiteY3" fmla="*/ 1722317 h 2196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8378" h="2196080">
                  <a:moveTo>
                    <a:pt x="3838378" y="2196081"/>
                  </a:moveTo>
                  <a:lnTo>
                    <a:pt x="0" y="140986"/>
                  </a:lnTo>
                  <a:lnTo>
                    <a:pt x="0" y="0"/>
                  </a:lnTo>
                  <a:lnTo>
                    <a:pt x="3837109" y="1722317"/>
                  </a:lnTo>
                  <a:close/>
                </a:path>
              </a:pathLst>
            </a:custGeom>
            <a:solidFill>
              <a:schemeClr val="accent2"/>
            </a:solidFill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0B0D5FA-E8E5-4FC6-9A06-E67BDD4895F5}"/>
                </a:ext>
              </a:extLst>
            </p:cNvPr>
            <p:cNvSpPr/>
            <p:nvPr/>
          </p:nvSpPr>
          <p:spPr>
            <a:xfrm>
              <a:off x="5979754" y="9156325"/>
              <a:ext cx="3838378" cy="946258"/>
            </a:xfrm>
            <a:custGeom>
              <a:avLst/>
              <a:gdLst>
                <a:gd name="connsiteX0" fmla="*/ 3838378 w 3838378"/>
                <a:gd name="connsiteY0" fmla="*/ 645234 h 946258"/>
                <a:gd name="connsiteX1" fmla="*/ 0 w 3838378"/>
                <a:gd name="connsiteY1" fmla="*/ 946258 h 946258"/>
                <a:gd name="connsiteX2" fmla="*/ 0 w 3838378"/>
                <a:gd name="connsiteY2" fmla="*/ 770978 h 946258"/>
                <a:gd name="connsiteX3" fmla="*/ 3838378 w 3838378"/>
                <a:gd name="connsiteY3" fmla="*/ 0 h 946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8378" h="946258">
                  <a:moveTo>
                    <a:pt x="3838378" y="645234"/>
                  </a:moveTo>
                  <a:lnTo>
                    <a:pt x="0" y="946258"/>
                  </a:lnTo>
                  <a:lnTo>
                    <a:pt x="0" y="770978"/>
                  </a:lnTo>
                  <a:lnTo>
                    <a:pt x="3838378" y="0"/>
                  </a:lnTo>
                  <a:close/>
                </a:path>
              </a:pathLst>
            </a:custGeom>
            <a:solidFill>
              <a:schemeClr val="accent6"/>
            </a:solidFill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43467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, square&#10;&#10;Description automatically generated">
            <a:extLst>
              <a:ext uri="{FF2B5EF4-FFF2-40B4-BE49-F238E27FC236}">
                <a16:creationId xmlns:a16="http://schemas.microsoft.com/office/drawing/2014/main" id="{532844B3-1432-463A-B53B-CA38CE2AE9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0"/>
            <a:ext cx="10058400" cy="155431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4380" y="1216152"/>
            <a:ext cx="8549640" cy="2923716"/>
          </a:xfrm>
        </p:spPr>
        <p:txBody>
          <a:bodyPr anchor="b"/>
          <a:lstStyle>
            <a:lvl1pPr algn="ctr">
              <a:defRPr sz="9000" b="1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4380" y="5788152"/>
            <a:ext cx="8549640" cy="1330835"/>
          </a:xfrm>
        </p:spPr>
        <p:txBody>
          <a:bodyPr/>
          <a:lstStyle>
            <a:lvl1pPr marL="0" indent="0" algn="ctr">
              <a:buNone/>
              <a:defRPr sz="3200">
                <a:solidFill>
                  <a:schemeClr val="accent3"/>
                </a:solidFill>
              </a:defRPr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B358163-A1E2-41D4-B8B5-BC1559B5F6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4380" y="4965192"/>
            <a:ext cx="8549640" cy="731520"/>
          </a:xfrm>
        </p:spPr>
        <p:txBody>
          <a:bodyPr/>
          <a:lstStyle>
            <a:lvl1pPr algn="ctr">
              <a:buNone/>
              <a:defRPr sz="3600" b="1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50B6B73-5655-4183-B259-01F945405A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4380" y="13194792"/>
            <a:ext cx="8549641" cy="1146368"/>
          </a:xfrm>
        </p:spPr>
        <p:txBody>
          <a:bodyPr/>
          <a:lstStyle>
            <a:lvl1pPr marL="0" algn="ctr">
              <a:lnSpc>
                <a:spcPts val="34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53001AA-B518-46AC-9A52-87E8849532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54380" y="14282928"/>
            <a:ext cx="8549640" cy="914400"/>
          </a:xfrm>
        </p:spPr>
        <p:txBody>
          <a:bodyPr/>
          <a:lstStyle>
            <a:lvl1pPr algn="ctr">
              <a:buNone/>
              <a:defRPr sz="24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62" name="Picture 6">
            <a:extLst>
              <a:ext uri="{FF2B5EF4-FFF2-40B4-BE49-F238E27FC236}">
                <a16:creationId xmlns:a16="http://schemas.microsoft.com/office/drawing/2014/main" id="{C67834F2-3518-4B93-B3ED-64F30069E994}"/>
              </a:ext>
            </a:extLst>
          </p:cNvPr>
          <p:cNvGrpSpPr/>
          <p:nvPr/>
        </p:nvGrpSpPr>
        <p:grpSpPr>
          <a:xfrm>
            <a:off x="2693195" y="7223767"/>
            <a:ext cx="7148044" cy="4937770"/>
            <a:chOff x="2693195" y="7223767"/>
            <a:chExt cx="7148044" cy="4937770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3EA7B21-53B9-4D9A-996C-EFBACC19E559}"/>
                </a:ext>
              </a:extLst>
            </p:cNvPr>
            <p:cNvSpPr/>
            <p:nvPr/>
          </p:nvSpPr>
          <p:spPr>
            <a:xfrm>
              <a:off x="3521518" y="8063187"/>
              <a:ext cx="3341972" cy="3341972"/>
            </a:xfrm>
            <a:custGeom>
              <a:avLst/>
              <a:gdLst>
                <a:gd name="connsiteX0" fmla="*/ 3341972 w 3341972"/>
                <a:gd name="connsiteY0" fmla="*/ 1670986 h 3341972"/>
                <a:gd name="connsiteX1" fmla="*/ 1670986 w 3341972"/>
                <a:gd name="connsiteY1" fmla="*/ 3341973 h 3341972"/>
                <a:gd name="connsiteX2" fmla="*/ 0 w 3341972"/>
                <a:gd name="connsiteY2" fmla="*/ 1670986 h 3341972"/>
                <a:gd name="connsiteX3" fmla="*/ 1670986 w 3341972"/>
                <a:gd name="connsiteY3" fmla="*/ 0 h 3341972"/>
                <a:gd name="connsiteX4" fmla="*/ 3341972 w 3341972"/>
                <a:gd name="connsiteY4" fmla="*/ 1670986 h 334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1972" h="3341972">
                  <a:moveTo>
                    <a:pt x="3341972" y="1670986"/>
                  </a:moveTo>
                  <a:cubicBezTo>
                    <a:pt x="3341972" y="2593847"/>
                    <a:pt x="2593847" y="3341973"/>
                    <a:pt x="1670986" y="3341973"/>
                  </a:cubicBezTo>
                  <a:cubicBezTo>
                    <a:pt x="748126" y="3341973"/>
                    <a:pt x="0" y="2593847"/>
                    <a:pt x="0" y="1670986"/>
                  </a:cubicBezTo>
                  <a:cubicBezTo>
                    <a:pt x="0" y="748126"/>
                    <a:pt x="748126" y="0"/>
                    <a:pt x="1670986" y="0"/>
                  </a:cubicBezTo>
                  <a:cubicBezTo>
                    <a:pt x="2593847" y="0"/>
                    <a:pt x="3341972" y="748126"/>
                    <a:pt x="3341972" y="1670986"/>
                  </a:cubicBezTo>
                  <a:close/>
                </a:path>
              </a:pathLst>
            </a:custGeom>
            <a:solidFill>
              <a:srgbClr val="231F20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471083BC-826E-436E-847C-8E29386DF172}"/>
                </a:ext>
              </a:extLst>
            </p:cNvPr>
            <p:cNvSpPr/>
            <p:nvPr/>
          </p:nvSpPr>
          <p:spPr>
            <a:xfrm>
              <a:off x="5152104" y="10391670"/>
              <a:ext cx="4689135" cy="1000023"/>
            </a:xfrm>
            <a:custGeom>
              <a:avLst/>
              <a:gdLst>
                <a:gd name="connsiteX0" fmla="*/ 0 w 4689135"/>
                <a:gd name="connsiteY0" fmla="*/ 0 h 1000023"/>
                <a:gd name="connsiteX1" fmla="*/ 4689136 w 4689135"/>
                <a:gd name="connsiteY1" fmla="*/ 0 h 1000023"/>
                <a:gd name="connsiteX2" fmla="*/ 4689136 w 4689135"/>
                <a:gd name="connsiteY2" fmla="*/ 1000023 h 1000023"/>
                <a:gd name="connsiteX3" fmla="*/ 0 w 4689135"/>
                <a:gd name="connsiteY3" fmla="*/ 1000023 h 1000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9135" h="1000023">
                  <a:moveTo>
                    <a:pt x="0" y="0"/>
                  </a:moveTo>
                  <a:lnTo>
                    <a:pt x="4689136" y="0"/>
                  </a:lnTo>
                  <a:lnTo>
                    <a:pt x="4689136" y="1000023"/>
                  </a:lnTo>
                  <a:lnTo>
                    <a:pt x="0" y="1000023"/>
                  </a:lnTo>
                  <a:close/>
                </a:path>
              </a:pathLst>
            </a:custGeom>
            <a:solidFill>
              <a:srgbClr val="231F20"/>
            </a:solidFill>
            <a:ln w="24924" cap="flat">
              <a:solidFill>
                <a:srgbClr val="231F2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A6551E4-CB8A-4B2E-912F-D539203AEDC8}"/>
                </a:ext>
              </a:extLst>
            </p:cNvPr>
            <p:cNvSpPr/>
            <p:nvPr/>
          </p:nvSpPr>
          <p:spPr>
            <a:xfrm>
              <a:off x="7473354" y="10452894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75D78AD-C053-4470-BA57-8E220D5BF6BB}"/>
                </a:ext>
              </a:extLst>
            </p:cNvPr>
            <p:cNvSpPr/>
            <p:nvPr/>
          </p:nvSpPr>
          <p:spPr>
            <a:xfrm>
              <a:off x="7006261" y="10452894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E1ACB07-0048-4F29-895C-78CDCFF6C4A6}"/>
                </a:ext>
              </a:extLst>
            </p:cNvPr>
            <p:cNvSpPr/>
            <p:nvPr/>
          </p:nvSpPr>
          <p:spPr>
            <a:xfrm>
              <a:off x="6701766" y="10452894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0FB78045-6C2D-41C7-9AC5-ECEAFEE60A87}"/>
                </a:ext>
              </a:extLst>
            </p:cNvPr>
            <p:cNvSpPr/>
            <p:nvPr/>
          </p:nvSpPr>
          <p:spPr>
            <a:xfrm>
              <a:off x="6854013" y="10452894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1849E707-9357-43DB-94CD-0BA7F9139535}"/>
                </a:ext>
              </a:extLst>
            </p:cNvPr>
            <p:cNvSpPr/>
            <p:nvPr/>
          </p:nvSpPr>
          <p:spPr>
            <a:xfrm>
              <a:off x="7635702" y="10452894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43DBB296-6D0C-4397-BE04-6AF9EE156B28}"/>
                </a:ext>
              </a:extLst>
            </p:cNvPr>
            <p:cNvSpPr/>
            <p:nvPr/>
          </p:nvSpPr>
          <p:spPr>
            <a:xfrm>
              <a:off x="7798175" y="10452894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41398E1-2CE0-4763-8D13-804D9345A605}"/>
                </a:ext>
              </a:extLst>
            </p:cNvPr>
            <p:cNvSpPr/>
            <p:nvPr/>
          </p:nvSpPr>
          <p:spPr>
            <a:xfrm>
              <a:off x="7960647" y="10452894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3BA0F22-1D74-4017-94CB-F04EAFCDB77B}"/>
                </a:ext>
              </a:extLst>
            </p:cNvPr>
            <p:cNvSpPr/>
            <p:nvPr/>
          </p:nvSpPr>
          <p:spPr>
            <a:xfrm>
              <a:off x="8112895" y="10452894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C0F85B5-FA05-4136-976C-11A0FA6656F5}"/>
                </a:ext>
              </a:extLst>
            </p:cNvPr>
            <p:cNvSpPr/>
            <p:nvPr/>
          </p:nvSpPr>
          <p:spPr>
            <a:xfrm>
              <a:off x="8273373" y="10452894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F895A034-A708-4436-9CB3-1E7D46DCC15E}"/>
                </a:ext>
              </a:extLst>
            </p:cNvPr>
            <p:cNvSpPr/>
            <p:nvPr/>
          </p:nvSpPr>
          <p:spPr>
            <a:xfrm>
              <a:off x="7006261" y="11244682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A35D7DE-2CD6-42C0-B3E8-895D5AC2CAC7}"/>
                </a:ext>
              </a:extLst>
            </p:cNvPr>
            <p:cNvSpPr/>
            <p:nvPr/>
          </p:nvSpPr>
          <p:spPr>
            <a:xfrm>
              <a:off x="7473354" y="11244682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0265B0D-F80C-4998-A727-3F78178C617E}"/>
                </a:ext>
              </a:extLst>
            </p:cNvPr>
            <p:cNvSpPr/>
            <p:nvPr/>
          </p:nvSpPr>
          <p:spPr>
            <a:xfrm>
              <a:off x="7635702" y="11244682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EEC7C3D-770A-4872-8B17-F19CEB62466F}"/>
                </a:ext>
              </a:extLst>
            </p:cNvPr>
            <p:cNvSpPr/>
            <p:nvPr/>
          </p:nvSpPr>
          <p:spPr>
            <a:xfrm>
              <a:off x="7798175" y="11244682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5DA4411-47F0-4BD2-B7DA-95EB6642EE98}"/>
                </a:ext>
              </a:extLst>
            </p:cNvPr>
            <p:cNvSpPr/>
            <p:nvPr/>
          </p:nvSpPr>
          <p:spPr>
            <a:xfrm>
              <a:off x="7960647" y="11244682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FCB6BC7-E589-4251-81AD-066049BE7834}"/>
                </a:ext>
              </a:extLst>
            </p:cNvPr>
            <p:cNvSpPr/>
            <p:nvPr/>
          </p:nvSpPr>
          <p:spPr>
            <a:xfrm>
              <a:off x="8112895" y="11244682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41A3D241-59F7-48A1-A9A2-8C73C74A98D6}"/>
                </a:ext>
              </a:extLst>
            </p:cNvPr>
            <p:cNvSpPr/>
            <p:nvPr/>
          </p:nvSpPr>
          <p:spPr>
            <a:xfrm>
              <a:off x="8285468" y="11244682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33A8E336-A218-4C25-88E9-F26B852CA0A6}"/>
                </a:ext>
              </a:extLst>
            </p:cNvPr>
            <p:cNvSpPr/>
            <p:nvPr/>
          </p:nvSpPr>
          <p:spPr>
            <a:xfrm>
              <a:off x="8437840" y="11244682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96CA185-259A-45B2-8BA0-58502B098532}"/>
                </a:ext>
              </a:extLst>
            </p:cNvPr>
            <p:cNvSpPr/>
            <p:nvPr/>
          </p:nvSpPr>
          <p:spPr>
            <a:xfrm>
              <a:off x="7310882" y="11244682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820693F-D7C7-4B2A-883D-E788EDEAB880}"/>
                </a:ext>
              </a:extLst>
            </p:cNvPr>
            <p:cNvSpPr/>
            <p:nvPr/>
          </p:nvSpPr>
          <p:spPr>
            <a:xfrm>
              <a:off x="7148409" y="11244682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D6E4C29E-1A42-430D-BE41-6F3EE309D190}"/>
                </a:ext>
              </a:extLst>
            </p:cNvPr>
            <p:cNvSpPr/>
            <p:nvPr/>
          </p:nvSpPr>
          <p:spPr>
            <a:xfrm>
              <a:off x="8430733" y="10452894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C31C7FC-8894-4788-A727-6129F1110132}"/>
                </a:ext>
              </a:extLst>
            </p:cNvPr>
            <p:cNvSpPr/>
            <p:nvPr/>
          </p:nvSpPr>
          <p:spPr>
            <a:xfrm>
              <a:off x="8599191" y="10452894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3BCCDCB-E6A3-4397-BD22-6E82838EEA0A}"/>
                </a:ext>
              </a:extLst>
            </p:cNvPr>
            <p:cNvSpPr/>
            <p:nvPr/>
          </p:nvSpPr>
          <p:spPr>
            <a:xfrm>
              <a:off x="8761663" y="10452894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F94D3A7-1E64-4963-9CDF-3EBE5A90474E}"/>
                </a:ext>
              </a:extLst>
            </p:cNvPr>
            <p:cNvSpPr/>
            <p:nvPr/>
          </p:nvSpPr>
          <p:spPr>
            <a:xfrm>
              <a:off x="8924011" y="10452894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DB904F4-DEC1-4642-AF9A-5D1A74CD153D}"/>
                </a:ext>
              </a:extLst>
            </p:cNvPr>
            <p:cNvSpPr/>
            <p:nvPr/>
          </p:nvSpPr>
          <p:spPr>
            <a:xfrm>
              <a:off x="9086484" y="10452894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81D20CEC-C854-43A5-B8DA-091F230AD853}"/>
                </a:ext>
              </a:extLst>
            </p:cNvPr>
            <p:cNvSpPr/>
            <p:nvPr/>
          </p:nvSpPr>
          <p:spPr>
            <a:xfrm>
              <a:off x="9238732" y="10452894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323BD39A-5D6D-4117-9EE1-8B827CE09E01}"/>
                </a:ext>
              </a:extLst>
            </p:cNvPr>
            <p:cNvSpPr/>
            <p:nvPr/>
          </p:nvSpPr>
          <p:spPr>
            <a:xfrm>
              <a:off x="9399209" y="10452894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1BC4D8F-7FE5-46D9-AB67-7DD4EA43A630}"/>
                </a:ext>
              </a:extLst>
            </p:cNvPr>
            <p:cNvSpPr/>
            <p:nvPr/>
          </p:nvSpPr>
          <p:spPr>
            <a:xfrm>
              <a:off x="9556694" y="10452894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1112697-8F84-4F68-9B33-582A8CE9FFD1}"/>
                </a:ext>
              </a:extLst>
            </p:cNvPr>
            <p:cNvSpPr/>
            <p:nvPr/>
          </p:nvSpPr>
          <p:spPr>
            <a:xfrm>
              <a:off x="8595699" y="11244682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2A326786-A6A3-4C62-AFB3-AABE40912257}"/>
                </a:ext>
              </a:extLst>
            </p:cNvPr>
            <p:cNvSpPr/>
            <p:nvPr/>
          </p:nvSpPr>
          <p:spPr>
            <a:xfrm>
              <a:off x="8758047" y="11244682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82C242C3-C94C-4FD2-84A4-3459C88020FC}"/>
                </a:ext>
              </a:extLst>
            </p:cNvPr>
            <p:cNvSpPr/>
            <p:nvPr/>
          </p:nvSpPr>
          <p:spPr>
            <a:xfrm>
              <a:off x="8920520" y="11244682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EFD245E-C152-4693-A3AD-0671CCF8CBA3}"/>
                </a:ext>
              </a:extLst>
            </p:cNvPr>
            <p:cNvSpPr/>
            <p:nvPr/>
          </p:nvSpPr>
          <p:spPr>
            <a:xfrm>
              <a:off x="9082992" y="11244682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E0FE9517-D4F4-4EBA-AB08-C8B8C73D028D}"/>
                </a:ext>
              </a:extLst>
            </p:cNvPr>
            <p:cNvSpPr/>
            <p:nvPr/>
          </p:nvSpPr>
          <p:spPr>
            <a:xfrm>
              <a:off x="9235240" y="11244682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F9876094-CAF7-42F7-8C3E-0910E3DCFDB4}"/>
                </a:ext>
              </a:extLst>
            </p:cNvPr>
            <p:cNvSpPr/>
            <p:nvPr/>
          </p:nvSpPr>
          <p:spPr>
            <a:xfrm>
              <a:off x="9395718" y="11244682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9 w 87657"/>
                <a:gd name="connsiteY1" fmla="*/ 0 h 88530"/>
                <a:gd name="connsiteX2" fmla="*/ 87659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9" y="0"/>
                  </a:lnTo>
                  <a:lnTo>
                    <a:pt x="87659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DC46375-B7CC-4915-B3E6-B7909BB824D4}"/>
                </a:ext>
              </a:extLst>
            </p:cNvPr>
            <p:cNvSpPr/>
            <p:nvPr/>
          </p:nvSpPr>
          <p:spPr>
            <a:xfrm>
              <a:off x="9553078" y="11244682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9 w 87657"/>
                <a:gd name="connsiteY1" fmla="*/ 0 h 88530"/>
                <a:gd name="connsiteX2" fmla="*/ 87659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9" y="0"/>
                  </a:lnTo>
                  <a:lnTo>
                    <a:pt x="87659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2715F584-DDF9-4CEB-A6BF-FB9AA2E2FE69}"/>
                </a:ext>
              </a:extLst>
            </p:cNvPr>
            <p:cNvSpPr/>
            <p:nvPr/>
          </p:nvSpPr>
          <p:spPr>
            <a:xfrm>
              <a:off x="9714054" y="10452894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BB6C98BD-84AF-4B0A-A56C-C46295D5A2B8}"/>
                </a:ext>
              </a:extLst>
            </p:cNvPr>
            <p:cNvSpPr/>
            <p:nvPr/>
          </p:nvSpPr>
          <p:spPr>
            <a:xfrm>
              <a:off x="9722658" y="11244682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C5D1247-32E4-4AA0-888F-AEDE10205D6F}"/>
                </a:ext>
              </a:extLst>
            </p:cNvPr>
            <p:cNvSpPr/>
            <p:nvPr/>
          </p:nvSpPr>
          <p:spPr>
            <a:xfrm>
              <a:off x="7760775" y="10452894"/>
              <a:ext cx="12469" cy="880444"/>
            </a:xfrm>
            <a:custGeom>
              <a:avLst/>
              <a:gdLst>
                <a:gd name="connsiteX0" fmla="*/ 0 w 12469"/>
                <a:gd name="connsiteY0" fmla="*/ 0 h 880444"/>
                <a:gd name="connsiteX1" fmla="*/ 0 w 12469"/>
                <a:gd name="connsiteY1" fmla="*/ 880444 h 880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69" h="880444">
                  <a:moveTo>
                    <a:pt x="0" y="0"/>
                  </a:moveTo>
                  <a:lnTo>
                    <a:pt x="0" y="880444"/>
                  </a:lnTo>
                </a:path>
              </a:pathLst>
            </a:custGeom>
            <a:ln w="24924" cap="flat">
              <a:solidFill>
                <a:srgbClr val="D9A13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3559155-DCD7-41D1-8049-81A80A09CBFC}"/>
                </a:ext>
              </a:extLst>
            </p:cNvPr>
            <p:cNvSpPr/>
            <p:nvPr/>
          </p:nvSpPr>
          <p:spPr>
            <a:xfrm>
              <a:off x="2693195" y="7223767"/>
              <a:ext cx="4937769" cy="4937770"/>
            </a:xfrm>
            <a:custGeom>
              <a:avLst/>
              <a:gdLst>
                <a:gd name="connsiteX0" fmla="*/ 2468885 w 4937769"/>
                <a:gd name="connsiteY0" fmla="*/ 0 h 4937770"/>
                <a:gd name="connsiteX1" fmla="*/ 0 w 4937769"/>
                <a:gd name="connsiteY1" fmla="*/ 2468885 h 4937770"/>
                <a:gd name="connsiteX2" fmla="*/ 2468885 w 4937769"/>
                <a:gd name="connsiteY2" fmla="*/ 4937770 h 4937770"/>
                <a:gd name="connsiteX3" fmla="*/ 4937770 w 4937769"/>
                <a:gd name="connsiteY3" fmla="*/ 2468885 h 4937770"/>
                <a:gd name="connsiteX4" fmla="*/ 2468885 w 4937769"/>
                <a:gd name="connsiteY4" fmla="*/ 0 h 4937770"/>
                <a:gd name="connsiteX5" fmla="*/ 393027 w 4937769"/>
                <a:gd name="connsiteY5" fmla="*/ 2195313 h 4937770"/>
                <a:gd name="connsiteX6" fmla="*/ 546521 w 4937769"/>
                <a:gd name="connsiteY6" fmla="*/ 1651659 h 4937770"/>
                <a:gd name="connsiteX7" fmla="*/ 1126335 w 4937769"/>
                <a:gd name="connsiteY7" fmla="*/ 1389060 h 4937770"/>
                <a:gd name="connsiteX8" fmla="*/ 1662507 w 4937769"/>
                <a:gd name="connsiteY8" fmla="*/ 2246810 h 4937770"/>
                <a:gd name="connsiteX9" fmla="*/ 1603528 w 4937769"/>
                <a:gd name="connsiteY9" fmla="*/ 2367262 h 4937770"/>
                <a:gd name="connsiteX10" fmla="*/ 1026208 w 4937769"/>
                <a:gd name="connsiteY10" fmla="*/ 2747321 h 4937770"/>
                <a:gd name="connsiteX11" fmla="*/ 393027 w 4937769"/>
                <a:gd name="connsiteY11" fmla="*/ 2195313 h 4937770"/>
                <a:gd name="connsiteX12" fmla="*/ 2193317 w 4937769"/>
                <a:gd name="connsiteY12" fmla="*/ 3948096 h 4937770"/>
                <a:gd name="connsiteX13" fmla="*/ 1451156 w 4937769"/>
                <a:gd name="connsiteY13" fmla="*/ 4340624 h 4937770"/>
                <a:gd name="connsiteX14" fmla="*/ 998776 w 4937769"/>
                <a:gd name="connsiteY14" fmla="*/ 4002337 h 4937770"/>
                <a:gd name="connsiteX15" fmla="*/ 961369 w 4937769"/>
                <a:gd name="connsiteY15" fmla="*/ 3366412 h 4937770"/>
                <a:gd name="connsiteX16" fmla="*/ 1954160 w 4937769"/>
                <a:gd name="connsiteY16" fmla="*/ 3174138 h 4937770"/>
                <a:gd name="connsiteX17" fmla="*/ 2045434 w 4937769"/>
                <a:gd name="connsiteY17" fmla="*/ 3272395 h 4937770"/>
                <a:gd name="connsiteX18" fmla="*/ 2193317 w 4937769"/>
                <a:gd name="connsiteY18" fmla="*/ 3948096 h 4937770"/>
                <a:gd name="connsiteX19" fmla="*/ 2351301 w 4937769"/>
                <a:gd name="connsiteY19" fmla="*/ 1624975 h 4937770"/>
                <a:gd name="connsiteX20" fmla="*/ 1831588 w 4937769"/>
                <a:gd name="connsiteY20" fmla="*/ 1169229 h 4937770"/>
                <a:gd name="connsiteX21" fmla="*/ 2195687 w 4937769"/>
                <a:gd name="connsiteY21" fmla="*/ 412728 h 4937770"/>
                <a:gd name="connsiteX22" fmla="*/ 2760537 w 4937769"/>
                <a:gd name="connsiteY22" fmla="*/ 416219 h 4937770"/>
                <a:gd name="connsiteX23" fmla="*/ 3167779 w 4937769"/>
                <a:gd name="connsiteY23" fmla="*/ 905507 h 4937770"/>
                <a:gd name="connsiteX24" fmla="*/ 2483100 w 4937769"/>
                <a:gd name="connsiteY24" fmla="*/ 1649789 h 4937770"/>
                <a:gd name="connsiteX25" fmla="*/ 2351301 w 4937769"/>
                <a:gd name="connsiteY25" fmla="*/ 1624975 h 4937770"/>
                <a:gd name="connsiteX26" fmla="*/ 3929143 w 4937769"/>
                <a:gd name="connsiteY26" fmla="*/ 4007450 h 4937770"/>
                <a:gd name="connsiteX27" fmla="*/ 3476888 w 4937769"/>
                <a:gd name="connsiteY27" fmla="*/ 4346111 h 4937770"/>
                <a:gd name="connsiteX28" fmla="*/ 2856924 w 4937769"/>
                <a:gd name="connsiteY28" fmla="*/ 4202466 h 4937770"/>
                <a:gd name="connsiteX29" fmla="*/ 2952437 w 4937769"/>
                <a:gd name="connsiteY29" fmla="*/ 3195710 h 4937770"/>
                <a:gd name="connsiteX30" fmla="*/ 3072515 w 4937769"/>
                <a:gd name="connsiteY30" fmla="*/ 3135858 h 4937770"/>
                <a:gd name="connsiteX31" fmla="*/ 3761932 w 4937769"/>
                <a:gd name="connsiteY31" fmla="*/ 3184737 h 4937770"/>
                <a:gd name="connsiteX32" fmla="*/ 3929143 w 4937769"/>
                <a:gd name="connsiteY32" fmla="*/ 4007450 h 4937770"/>
                <a:gd name="connsiteX33" fmla="*/ 4187628 w 4937769"/>
                <a:gd name="connsiteY33" fmla="*/ 2615148 h 4937770"/>
                <a:gd name="connsiteX34" fmla="*/ 3257930 w 4937769"/>
                <a:gd name="connsiteY34" fmla="*/ 2217009 h 4937770"/>
                <a:gd name="connsiteX35" fmla="*/ 3237481 w 4937769"/>
                <a:gd name="connsiteY35" fmla="*/ 2084462 h 4937770"/>
                <a:gd name="connsiteX36" fmla="*/ 3494345 w 4937769"/>
                <a:gd name="connsiteY36" fmla="*/ 1442801 h 4937770"/>
                <a:gd name="connsiteX37" fmla="*/ 4328903 w 4937769"/>
                <a:gd name="connsiteY37" fmla="*/ 1534449 h 4937770"/>
                <a:gd name="connsiteX38" fmla="*/ 4513446 w 4937769"/>
                <a:gd name="connsiteY38" fmla="*/ 2068377 h 4937770"/>
                <a:gd name="connsiteX39" fmla="*/ 4187628 w 4937769"/>
                <a:gd name="connsiteY39" fmla="*/ 2615148 h 4937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4937769" h="4937770">
                  <a:moveTo>
                    <a:pt x="2468885" y="0"/>
                  </a:moveTo>
                  <a:cubicBezTo>
                    <a:pt x="1105387" y="0"/>
                    <a:pt x="0" y="1105387"/>
                    <a:pt x="0" y="2468885"/>
                  </a:cubicBezTo>
                  <a:cubicBezTo>
                    <a:pt x="0" y="3832383"/>
                    <a:pt x="1105387" y="4937770"/>
                    <a:pt x="2468885" y="4937770"/>
                  </a:cubicBezTo>
                  <a:cubicBezTo>
                    <a:pt x="3832383" y="4937770"/>
                    <a:pt x="4937770" y="3832383"/>
                    <a:pt x="4937770" y="2468885"/>
                  </a:cubicBezTo>
                  <a:cubicBezTo>
                    <a:pt x="4937770" y="1105387"/>
                    <a:pt x="3832383" y="0"/>
                    <a:pt x="2468885" y="0"/>
                  </a:cubicBezTo>
                  <a:close/>
                  <a:moveTo>
                    <a:pt x="393027" y="2195313"/>
                  </a:moveTo>
                  <a:cubicBezTo>
                    <a:pt x="415346" y="2010271"/>
                    <a:pt x="473078" y="1823858"/>
                    <a:pt x="546521" y="1651659"/>
                  </a:cubicBezTo>
                  <a:cubicBezTo>
                    <a:pt x="653880" y="1399658"/>
                    <a:pt x="859247" y="1318609"/>
                    <a:pt x="1126335" y="1389060"/>
                  </a:cubicBezTo>
                  <a:cubicBezTo>
                    <a:pt x="1421479" y="1466867"/>
                    <a:pt x="1725850" y="1951167"/>
                    <a:pt x="1662507" y="2246810"/>
                  </a:cubicBezTo>
                  <a:cubicBezTo>
                    <a:pt x="1651904" y="2290795"/>
                    <a:pt x="1631770" y="2331914"/>
                    <a:pt x="1603528" y="2367262"/>
                  </a:cubicBezTo>
                  <a:cubicBezTo>
                    <a:pt x="1453899" y="2557915"/>
                    <a:pt x="1264618" y="2693828"/>
                    <a:pt x="1026208" y="2747321"/>
                  </a:cubicBezTo>
                  <a:cubicBezTo>
                    <a:pt x="648394" y="2831861"/>
                    <a:pt x="347015" y="2576743"/>
                    <a:pt x="393027" y="2195313"/>
                  </a:cubicBezTo>
                  <a:close/>
                  <a:moveTo>
                    <a:pt x="2193317" y="3948096"/>
                  </a:moveTo>
                  <a:cubicBezTo>
                    <a:pt x="2136957" y="4330774"/>
                    <a:pt x="1790690" y="4520429"/>
                    <a:pt x="1451156" y="4340624"/>
                  </a:cubicBezTo>
                  <a:cubicBezTo>
                    <a:pt x="1286439" y="4253340"/>
                    <a:pt x="1133193" y="4132639"/>
                    <a:pt x="998776" y="4002337"/>
                  </a:cubicBezTo>
                  <a:cubicBezTo>
                    <a:pt x="802138" y="3811559"/>
                    <a:pt x="800143" y="3590856"/>
                    <a:pt x="961369" y="3366412"/>
                  </a:cubicBezTo>
                  <a:cubicBezTo>
                    <a:pt x="1139927" y="3118775"/>
                    <a:pt x="1701161" y="3008548"/>
                    <a:pt x="1954160" y="3174138"/>
                  </a:cubicBezTo>
                  <a:cubicBezTo>
                    <a:pt x="1991419" y="3199804"/>
                    <a:pt x="2022579" y="3233348"/>
                    <a:pt x="2045434" y="3272395"/>
                  </a:cubicBezTo>
                  <a:cubicBezTo>
                    <a:pt x="2169626" y="3481003"/>
                    <a:pt x="2229104" y="3706445"/>
                    <a:pt x="2193317" y="3948096"/>
                  </a:cubicBezTo>
                  <a:close/>
                  <a:moveTo>
                    <a:pt x="2351301" y="1624975"/>
                  </a:moveTo>
                  <a:cubicBezTo>
                    <a:pt x="2127730" y="1531208"/>
                    <a:pt x="1946429" y="1384945"/>
                    <a:pt x="1831588" y="1169229"/>
                  </a:cubicBezTo>
                  <a:cubicBezTo>
                    <a:pt x="1649789" y="827949"/>
                    <a:pt x="1815753" y="469587"/>
                    <a:pt x="2195687" y="412728"/>
                  </a:cubicBezTo>
                  <a:cubicBezTo>
                    <a:pt x="2380105" y="385046"/>
                    <a:pt x="2574997" y="391281"/>
                    <a:pt x="2760537" y="416219"/>
                  </a:cubicBezTo>
                  <a:cubicBezTo>
                    <a:pt x="3031990" y="452878"/>
                    <a:pt x="3164662" y="629316"/>
                    <a:pt x="3167779" y="905507"/>
                  </a:cubicBezTo>
                  <a:cubicBezTo>
                    <a:pt x="3171146" y="1210751"/>
                    <a:pt x="2784977" y="1632706"/>
                    <a:pt x="2483100" y="1649789"/>
                  </a:cubicBezTo>
                  <a:cubicBezTo>
                    <a:pt x="2437883" y="1651222"/>
                    <a:pt x="2392900" y="1642753"/>
                    <a:pt x="2351301" y="1624975"/>
                  </a:cubicBezTo>
                  <a:close/>
                  <a:moveTo>
                    <a:pt x="3929143" y="4007450"/>
                  </a:moveTo>
                  <a:cubicBezTo>
                    <a:pt x="3798966" y="4140994"/>
                    <a:pt x="3639860" y="4253839"/>
                    <a:pt x="3476888" y="4346111"/>
                  </a:cubicBezTo>
                  <a:cubicBezTo>
                    <a:pt x="3238479" y="4480902"/>
                    <a:pt x="3026254" y="4420925"/>
                    <a:pt x="2856924" y="4202466"/>
                  </a:cubicBezTo>
                  <a:cubicBezTo>
                    <a:pt x="2669887" y="3961314"/>
                    <a:pt x="2722257" y="3391974"/>
                    <a:pt x="2952437" y="3195710"/>
                  </a:cubicBezTo>
                  <a:cubicBezTo>
                    <a:pt x="2987572" y="3167167"/>
                    <a:pt x="3028573" y="3146731"/>
                    <a:pt x="3072515" y="3135858"/>
                  </a:cubicBezTo>
                  <a:cubicBezTo>
                    <a:pt x="3307184" y="3075383"/>
                    <a:pt x="3540107" y="3082366"/>
                    <a:pt x="3761932" y="3184737"/>
                  </a:cubicBezTo>
                  <a:cubicBezTo>
                    <a:pt x="4113062" y="3346836"/>
                    <a:pt x="4197478" y="3732505"/>
                    <a:pt x="3929143" y="4007450"/>
                  </a:cubicBezTo>
                  <a:close/>
                  <a:moveTo>
                    <a:pt x="4187628" y="2615148"/>
                  </a:moveTo>
                  <a:cubicBezTo>
                    <a:pt x="3900838" y="2719888"/>
                    <a:pt x="3374392" y="2496193"/>
                    <a:pt x="3257930" y="2217009"/>
                  </a:cubicBezTo>
                  <a:cubicBezTo>
                    <a:pt x="3241535" y="2174845"/>
                    <a:pt x="3234556" y="2129607"/>
                    <a:pt x="3237481" y="2084462"/>
                  </a:cubicBezTo>
                  <a:cubicBezTo>
                    <a:pt x="3251571" y="1842561"/>
                    <a:pt x="3329129" y="1623105"/>
                    <a:pt x="3494345" y="1442801"/>
                  </a:cubicBezTo>
                  <a:cubicBezTo>
                    <a:pt x="3756196" y="1157882"/>
                    <a:pt x="4148849" y="1195165"/>
                    <a:pt x="4328903" y="1534449"/>
                  </a:cubicBezTo>
                  <a:cubicBezTo>
                    <a:pt x="4416187" y="1699167"/>
                    <a:pt x="4475415" y="1885081"/>
                    <a:pt x="4513446" y="2068377"/>
                  </a:cubicBezTo>
                  <a:cubicBezTo>
                    <a:pt x="4569308" y="2336588"/>
                    <a:pt x="4447110" y="2520383"/>
                    <a:pt x="4187628" y="2615148"/>
                  </a:cubicBezTo>
                  <a:close/>
                </a:path>
              </a:pathLst>
            </a:custGeom>
            <a:solidFill>
              <a:srgbClr val="F2EBD5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22F66168-83DF-4C60-A77A-CB4021CEDF08}"/>
                </a:ext>
              </a:extLst>
            </p:cNvPr>
            <p:cNvSpPr/>
            <p:nvPr/>
          </p:nvSpPr>
          <p:spPr>
            <a:xfrm>
              <a:off x="2845442" y="7372024"/>
              <a:ext cx="4668436" cy="4668437"/>
            </a:xfrm>
            <a:custGeom>
              <a:avLst/>
              <a:gdLst>
                <a:gd name="connsiteX0" fmla="*/ 4668437 w 4668436"/>
                <a:gd name="connsiteY0" fmla="*/ 2334219 h 4668437"/>
                <a:gd name="connsiteX1" fmla="*/ 2334218 w 4668436"/>
                <a:gd name="connsiteY1" fmla="*/ 4668437 h 4668437"/>
                <a:gd name="connsiteX2" fmla="*/ 0 w 4668436"/>
                <a:gd name="connsiteY2" fmla="*/ 2334219 h 4668437"/>
                <a:gd name="connsiteX3" fmla="*/ 2334218 w 4668436"/>
                <a:gd name="connsiteY3" fmla="*/ 0 h 4668437"/>
                <a:gd name="connsiteX4" fmla="*/ 4668437 w 4668436"/>
                <a:gd name="connsiteY4" fmla="*/ 2334219 h 4668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436" h="4668437">
                  <a:moveTo>
                    <a:pt x="4668437" y="2334219"/>
                  </a:moveTo>
                  <a:cubicBezTo>
                    <a:pt x="4668437" y="3623372"/>
                    <a:pt x="3623372" y="4668437"/>
                    <a:pt x="2334218" y="4668437"/>
                  </a:cubicBezTo>
                  <a:cubicBezTo>
                    <a:pt x="1045065" y="4668437"/>
                    <a:pt x="0" y="3623372"/>
                    <a:pt x="0" y="2334219"/>
                  </a:cubicBezTo>
                  <a:cubicBezTo>
                    <a:pt x="0" y="1045065"/>
                    <a:pt x="1045065" y="0"/>
                    <a:pt x="2334218" y="0"/>
                  </a:cubicBezTo>
                  <a:cubicBezTo>
                    <a:pt x="3623372" y="0"/>
                    <a:pt x="4668437" y="1045065"/>
                    <a:pt x="4668437" y="2334219"/>
                  </a:cubicBezTo>
                  <a:close/>
                </a:path>
              </a:pathLst>
            </a:custGeom>
            <a:noFill/>
            <a:ln w="24924" cap="flat">
              <a:solidFill>
                <a:srgbClr val="EAB54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0BDB2AE4-6269-4AF5-8CC3-A993C7D7AE1D}"/>
                </a:ext>
              </a:extLst>
            </p:cNvPr>
            <p:cNvSpPr/>
            <p:nvPr/>
          </p:nvSpPr>
          <p:spPr>
            <a:xfrm>
              <a:off x="4814565" y="9224935"/>
              <a:ext cx="237411" cy="237411"/>
            </a:xfrm>
            <a:custGeom>
              <a:avLst/>
              <a:gdLst>
                <a:gd name="connsiteX0" fmla="*/ 237412 w 237411"/>
                <a:gd name="connsiteY0" fmla="*/ 118706 h 237411"/>
                <a:gd name="connsiteX1" fmla="*/ 118706 w 237411"/>
                <a:gd name="connsiteY1" fmla="*/ 237412 h 237411"/>
                <a:gd name="connsiteX2" fmla="*/ 0 w 237411"/>
                <a:gd name="connsiteY2" fmla="*/ 118706 h 237411"/>
                <a:gd name="connsiteX3" fmla="*/ 118706 w 237411"/>
                <a:gd name="connsiteY3" fmla="*/ 0 h 237411"/>
                <a:gd name="connsiteX4" fmla="*/ 237412 w 237411"/>
                <a:gd name="connsiteY4" fmla="*/ 118706 h 237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411" h="237411">
                  <a:moveTo>
                    <a:pt x="237412" y="118706"/>
                  </a:moveTo>
                  <a:cubicBezTo>
                    <a:pt x="237412" y="184265"/>
                    <a:pt x="184265" y="237412"/>
                    <a:pt x="118706" y="237412"/>
                  </a:cubicBezTo>
                  <a:cubicBezTo>
                    <a:pt x="53146" y="237412"/>
                    <a:pt x="0" y="184265"/>
                    <a:pt x="0" y="118706"/>
                  </a:cubicBezTo>
                  <a:cubicBezTo>
                    <a:pt x="0" y="53146"/>
                    <a:pt x="53146" y="0"/>
                    <a:pt x="118706" y="0"/>
                  </a:cubicBezTo>
                  <a:cubicBezTo>
                    <a:pt x="184265" y="0"/>
                    <a:pt x="237412" y="53146"/>
                    <a:pt x="237412" y="118706"/>
                  </a:cubicBezTo>
                  <a:close/>
                </a:path>
              </a:pathLst>
            </a:custGeom>
            <a:solidFill>
              <a:srgbClr val="231F20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F34767C-13C2-4D2A-A6C1-EA39A2D6412B}"/>
                </a:ext>
              </a:extLst>
            </p:cNvPr>
            <p:cNvSpPr/>
            <p:nvPr/>
          </p:nvSpPr>
          <p:spPr>
            <a:xfrm>
              <a:off x="5273054" y="9224935"/>
              <a:ext cx="237411" cy="237411"/>
            </a:xfrm>
            <a:custGeom>
              <a:avLst/>
              <a:gdLst>
                <a:gd name="connsiteX0" fmla="*/ 237412 w 237411"/>
                <a:gd name="connsiteY0" fmla="*/ 118706 h 237411"/>
                <a:gd name="connsiteX1" fmla="*/ 118706 w 237411"/>
                <a:gd name="connsiteY1" fmla="*/ 237412 h 237411"/>
                <a:gd name="connsiteX2" fmla="*/ 0 w 237411"/>
                <a:gd name="connsiteY2" fmla="*/ 118706 h 237411"/>
                <a:gd name="connsiteX3" fmla="*/ 118706 w 237411"/>
                <a:gd name="connsiteY3" fmla="*/ 0 h 237411"/>
                <a:gd name="connsiteX4" fmla="*/ 237412 w 237411"/>
                <a:gd name="connsiteY4" fmla="*/ 118706 h 237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411" h="237411">
                  <a:moveTo>
                    <a:pt x="237412" y="118706"/>
                  </a:moveTo>
                  <a:cubicBezTo>
                    <a:pt x="237412" y="184265"/>
                    <a:pt x="184265" y="237412"/>
                    <a:pt x="118706" y="237412"/>
                  </a:cubicBezTo>
                  <a:cubicBezTo>
                    <a:pt x="53146" y="237412"/>
                    <a:pt x="0" y="184265"/>
                    <a:pt x="0" y="118706"/>
                  </a:cubicBezTo>
                  <a:cubicBezTo>
                    <a:pt x="0" y="53146"/>
                    <a:pt x="53146" y="0"/>
                    <a:pt x="118706" y="0"/>
                  </a:cubicBezTo>
                  <a:cubicBezTo>
                    <a:pt x="184265" y="0"/>
                    <a:pt x="237412" y="53146"/>
                    <a:pt x="237412" y="118706"/>
                  </a:cubicBezTo>
                  <a:close/>
                </a:path>
              </a:pathLst>
            </a:custGeom>
            <a:solidFill>
              <a:srgbClr val="231F20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8CBEFE4-2F89-4EC9-B733-803AA020AF56}"/>
                </a:ext>
              </a:extLst>
            </p:cNvPr>
            <p:cNvSpPr/>
            <p:nvPr/>
          </p:nvSpPr>
          <p:spPr>
            <a:xfrm>
              <a:off x="4814565" y="10020340"/>
              <a:ext cx="237411" cy="237411"/>
            </a:xfrm>
            <a:custGeom>
              <a:avLst/>
              <a:gdLst>
                <a:gd name="connsiteX0" fmla="*/ 237412 w 237411"/>
                <a:gd name="connsiteY0" fmla="*/ 118706 h 237411"/>
                <a:gd name="connsiteX1" fmla="*/ 118706 w 237411"/>
                <a:gd name="connsiteY1" fmla="*/ 237412 h 237411"/>
                <a:gd name="connsiteX2" fmla="*/ 0 w 237411"/>
                <a:gd name="connsiteY2" fmla="*/ 118706 h 237411"/>
                <a:gd name="connsiteX3" fmla="*/ 118706 w 237411"/>
                <a:gd name="connsiteY3" fmla="*/ 0 h 237411"/>
                <a:gd name="connsiteX4" fmla="*/ 237412 w 237411"/>
                <a:gd name="connsiteY4" fmla="*/ 118706 h 237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411" h="237411">
                  <a:moveTo>
                    <a:pt x="237412" y="118706"/>
                  </a:moveTo>
                  <a:cubicBezTo>
                    <a:pt x="237412" y="184266"/>
                    <a:pt x="184265" y="237412"/>
                    <a:pt x="118706" y="237412"/>
                  </a:cubicBezTo>
                  <a:cubicBezTo>
                    <a:pt x="53146" y="237412"/>
                    <a:pt x="0" y="184266"/>
                    <a:pt x="0" y="118706"/>
                  </a:cubicBezTo>
                  <a:cubicBezTo>
                    <a:pt x="0" y="53147"/>
                    <a:pt x="53146" y="0"/>
                    <a:pt x="118706" y="0"/>
                  </a:cubicBezTo>
                  <a:cubicBezTo>
                    <a:pt x="184265" y="0"/>
                    <a:pt x="237412" y="53147"/>
                    <a:pt x="237412" y="118706"/>
                  </a:cubicBezTo>
                  <a:close/>
                </a:path>
              </a:pathLst>
            </a:custGeom>
            <a:solidFill>
              <a:srgbClr val="231F20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86262E31-03CB-44EC-B22E-9373A9B57DBB}"/>
                </a:ext>
              </a:extLst>
            </p:cNvPr>
            <p:cNvSpPr/>
            <p:nvPr/>
          </p:nvSpPr>
          <p:spPr>
            <a:xfrm>
              <a:off x="5273054" y="10020340"/>
              <a:ext cx="237411" cy="237411"/>
            </a:xfrm>
            <a:custGeom>
              <a:avLst/>
              <a:gdLst>
                <a:gd name="connsiteX0" fmla="*/ 237412 w 237411"/>
                <a:gd name="connsiteY0" fmla="*/ 118706 h 237411"/>
                <a:gd name="connsiteX1" fmla="*/ 118706 w 237411"/>
                <a:gd name="connsiteY1" fmla="*/ 237412 h 237411"/>
                <a:gd name="connsiteX2" fmla="*/ 0 w 237411"/>
                <a:gd name="connsiteY2" fmla="*/ 118706 h 237411"/>
                <a:gd name="connsiteX3" fmla="*/ 118706 w 237411"/>
                <a:gd name="connsiteY3" fmla="*/ 0 h 237411"/>
                <a:gd name="connsiteX4" fmla="*/ 237412 w 237411"/>
                <a:gd name="connsiteY4" fmla="*/ 118706 h 237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411" h="237411">
                  <a:moveTo>
                    <a:pt x="237412" y="118706"/>
                  </a:moveTo>
                  <a:cubicBezTo>
                    <a:pt x="237412" y="184266"/>
                    <a:pt x="184265" y="237412"/>
                    <a:pt x="118706" y="237412"/>
                  </a:cubicBezTo>
                  <a:cubicBezTo>
                    <a:pt x="53146" y="237412"/>
                    <a:pt x="0" y="184266"/>
                    <a:pt x="0" y="118706"/>
                  </a:cubicBezTo>
                  <a:cubicBezTo>
                    <a:pt x="0" y="53147"/>
                    <a:pt x="53146" y="0"/>
                    <a:pt x="118706" y="0"/>
                  </a:cubicBezTo>
                  <a:cubicBezTo>
                    <a:pt x="184265" y="0"/>
                    <a:pt x="237412" y="53147"/>
                    <a:pt x="237412" y="118706"/>
                  </a:cubicBezTo>
                  <a:close/>
                </a:path>
              </a:pathLst>
            </a:custGeom>
            <a:solidFill>
              <a:srgbClr val="231F20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2B7FECB1-A8DC-40F4-A41B-F01BA7B3FACF}"/>
                </a:ext>
              </a:extLst>
            </p:cNvPr>
            <p:cNvSpPr/>
            <p:nvPr/>
          </p:nvSpPr>
          <p:spPr>
            <a:xfrm>
              <a:off x="4589996" y="9627313"/>
              <a:ext cx="237411" cy="237411"/>
            </a:xfrm>
            <a:custGeom>
              <a:avLst/>
              <a:gdLst>
                <a:gd name="connsiteX0" fmla="*/ 237412 w 237411"/>
                <a:gd name="connsiteY0" fmla="*/ 118706 h 237411"/>
                <a:gd name="connsiteX1" fmla="*/ 118706 w 237411"/>
                <a:gd name="connsiteY1" fmla="*/ 237412 h 237411"/>
                <a:gd name="connsiteX2" fmla="*/ 0 w 237411"/>
                <a:gd name="connsiteY2" fmla="*/ 118706 h 237411"/>
                <a:gd name="connsiteX3" fmla="*/ 118706 w 237411"/>
                <a:gd name="connsiteY3" fmla="*/ 0 h 237411"/>
                <a:gd name="connsiteX4" fmla="*/ 237412 w 237411"/>
                <a:gd name="connsiteY4" fmla="*/ 118706 h 237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411" h="237411">
                  <a:moveTo>
                    <a:pt x="237412" y="118706"/>
                  </a:moveTo>
                  <a:cubicBezTo>
                    <a:pt x="237412" y="184265"/>
                    <a:pt x="184265" y="237412"/>
                    <a:pt x="118706" y="237412"/>
                  </a:cubicBezTo>
                  <a:cubicBezTo>
                    <a:pt x="53146" y="237412"/>
                    <a:pt x="0" y="184265"/>
                    <a:pt x="0" y="118706"/>
                  </a:cubicBezTo>
                  <a:cubicBezTo>
                    <a:pt x="0" y="53146"/>
                    <a:pt x="53146" y="0"/>
                    <a:pt x="118706" y="0"/>
                  </a:cubicBezTo>
                  <a:cubicBezTo>
                    <a:pt x="184265" y="0"/>
                    <a:pt x="237412" y="53146"/>
                    <a:pt x="237412" y="118706"/>
                  </a:cubicBezTo>
                  <a:close/>
                </a:path>
              </a:pathLst>
            </a:custGeom>
            <a:solidFill>
              <a:srgbClr val="231F20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AA71BE22-5696-4493-8CBC-51BE2B0F563D}"/>
                </a:ext>
              </a:extLst>
            </p:cNvPr>
            <p:cNvSpPr/>
            <p:nvPr/>
          </p:nvSpPr>
          <p:spPr>
            <a:xfrm>
              <a:off x="5507100" y="9627313"/>
              <a:ext cx="237411" cy="237411"/>
            </a:xfrm>
            <a:custGeom>
              <a:avLst/>
              <a:gdLst>
                <a:gd name="connsiteX0" fmla="*/ 237412 w 237411"/>
                <a:gd name="connsiteY0" fmla="*/ 118706 h 237411"/>
                <a:gd name="connsiteX1" fmla="*/ 118706 w 237411"/>
                <a:gd name="connsiteY1" fmla="*/ 237412 h 237411"/>
                <a:gd name="connsiteX2" fmla="*/ 0 w 237411"/>
                <a:gd name="connsiteY2" fmla="*/ 118706 h 237411"/>
                <a:gd name="connsiteX3" fmla="*/ 118706 w 237411"/>
                <a:gd name="connsiteY3" fmla="*/ 0 h 237411"/>
                <a:gd name="connsiteX4" fmla="*/ 237412 w 237411"/>
                <a:gd name="connsiteY4" fmla="*/ 118706 h 237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411" h="237411">
                  <a:moveTo>
                    <a:pt x="237412" y="118706"/>
                  </a:moveTo>
                  <a:cubicBezTo>
                    <a:pt x="237412" y="184265"/>
                    <a:pt x="184266" y="237412"/>
                    <a:pt x="118706" y="237412"/>
                  </a:cubicBezTo>
                  <a:cubicBezTo>
                    <a:pt x="53146" y="237412"/>
                    <a:pt x="0" y="184265"/>
                    <a:pt x="0" y="118706"/>
                  </a:cubicBezTo>
                  <a:cubicBezTo>
                    <a:pt x="0" y="53146"/>
                    <a:pt x="53146" y="0"/>
                    <a:pt x="118706" y="0"/>
                  </a:cubicBezTo>
                  <a:cubicBezTo>
                    <a:pt x="184266" y="0"/>
                    <a:pt x="237412" y="53146"/>
                    <a:pt x="237412" y="118706"/>
                  </a:cubicBezTo>
                  <a:close/>
                </a:path>
              </a:pathLst>
            </a:custGeom>
            <a:solidFill>
              <a:srgbClr val="231F20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DF618D4-0EE9-4F1D-AB95-370E4A0B24F2}"/>
                </a:ext>
              </a:extLst>
            </p:cNvPr>
            <p:cNvSpPr/>
            <p:nvPr/>
          </p:nvSpPr>
          <p:spPr>
            <a:xfrm>
              <a:off x="4985143" y="9570454"/>
              <a:ext cx="360606" cy="360606"/>
            </a:xfrm>
            <a:custGeom>
              <a:avLst/>
              <a:gdLst>
                <a:gd name="connsiteX0" fmla="*/ 360607 w 360606"/>
                <a:gd name="connsiteY0" fmla="*/ 180303 h 360606"/>
                <a:gd name="connsiteX1" fmla="*/ 180303 w 360606"/>
                <a:gd name="connsiteY1" fmla="*/ 360607 h 360606"/>
                <a:gd name="connsiteX2" fmla="*/ 0 w 360606"/>
                <a:gd name="connsiteY2" fmla="*/ 180303 h 360606"/>
                <a:gd name="connsiteX3" fmla="*/ 180303 w 360606"/>
                <a:gd name="connsiteY3" fmla="*/ 0 h 360606"/>
                <a:gd name="connsiteX4" fmla="*/ 360607 w 360606"/>
                <a:gd name="connsiteY4" fmla="*/ 180303 h 360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606" h="360606">
                  <a:moveTo>
                    <a:pt x="360607" y="180303"/>
                  </a:moveTo>
                  <a:cubicBezTo>
                    <a:pt x="360607" y="279882"/>
                    <a:pt x="279882" y="360607"/>
                    <a:pt x="180303" y="360607"/>
                  </a:cubicBezTo>
                  <a:cubicBezTo>
                    <a:pt x="80724" y="360607"/>
                    <a:pt x="0" y="279882"/>
                    <a:pt x="0" y="180303"/>
                  </a:cubicBezTo>
                  <a:cubicBezTo>
                    <a:pt x="0" y="80725"/>
                    <a:pt x="80724" y="0"/>
                    <a:pt x="180303" y="0"/>
                  </a:cubicBezTo>
                  <a:cubicBezTo>
                    <a:pt x="279882" y="0"/>
                    <a:pt x="360607" y="80725"/>
                    <a:pt x="360607" y="180303"/>
                  </a:cubicBez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461A45D7-0C07-45F0-B0F5-843F2440FB8B}"/>
                </a:ext>
              </a:extLst>
            </p:cNvPr>
            <p:cNvSpPr/>
            <p:nvPr/>
          </p:nvSpPr>
          <p:spPr>
            <a:xfrm>
              <a:off x="8882995" y="10452894"/>
              <a:ext cx="12469" cy="880444"/>
            </a:xfrm>
            <a:custGeom>
              <a:avLst/>
              <a:gdLst>
                <a:gd name="connsiteX0" fmla="*/ 0 w 12469"/>
                <a:gd name="connsiteY0" fmla="*/ 0 h 880444"/>
                <a:gd name="connsiteX1" fmla="*/ 0 w 12469"/>
                <a:gd name="connsiteY1" fmla="*/ 880444 h 880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69" h="880444">
                  <a:moveTo>
                    <a:pt x="0" y="0"/>
                  </a:moveTo>
                  <a:lnTo>
                    <a:pt x="0" y="880444"/>
                  </a:lnTo>
                </a:path>
              </a:pathLst>
            </a:custGeom>
            <a:ln w="24924" cap="flat">
              <a:solidFill>
                <a:srgbClr val="D9A13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6" name="Graphic 5">
            <a:extLst>
              <a:ext uri="{FF2B5EF4-FFF2-40B4-BE49-F238E27FC236}">
                <a16:creationId xmlns:a16="http://schemas.microsoft.com/office/drawing/2014/main" id="{AB976EB6-14FA-49ED-A634-7AA0611227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480" y="7223760"/>
            <a:ext cx="7157258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178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eader Banner">
            <a:extLst>
              <a:ext uri="{FF2B5EF4-FFF2-40B4-BE49-F238E27FC236}">
                <a16:creationId xmlns:a16="http://schemas.microsoft.com/office/drawing/2014/main" id="{5B89B82C-D2A5-43F9-A159-05C5562CEB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55667" y="769600"/>
            <a:ext cx="9147067" cy="50817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696601"/>
            <a:ext cx="7772400" cy="1047280"/>
          </a:xfrm>
        </p:spPr>
        <p:txBody>
          <a:bodyPr anchor="b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4380" y="6370379"/>
            <a:ext cx="8549640" cy="1330835"/>
          </a:xfrm>
        </p:spPr>
        <p:txBody>
          <a:bodyPr/>
          <a:lstStyle>
            <a:lvl1pPr marL="0" indent="0" algn="ctr">
              <a:buNone/>
              <a:defRPr sz="3200">
                <a:solidFill>
                  <a:schemeClr val="accent3"/>
                </a:solidFill>
              </a:defRPr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B358163-A1E2-41D4-B8B5-BC1559B5F6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3035808"/>
            <a:ext cx="7772400" cy="585220"/>
          </a:xfrm>
        </p:spPr>
        <p:txBody>
          <a:bodyPr/>
          <a:lstStyle>
            <a:lvl1pPr algn="ctr">
              <a:buNone/>
              <a:defRPr sz="400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E342DC2-3E2B-4F46-B2EB-A8E6FB17367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3922776"/>
            <a:ext cx="7772400" cy="585216"/>
          </a:xfrm>
        </p:spPr>
        <p:txBody>
          <a:bodyPr/>
          <a:lstStyle>
            <a:lvl1pPr algn="ctr">
              <a:buNone/>
              <a:defRPr sz="400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13" name="Picture 12" descr="Tickets">
            <a:extLst>
              <a:ext uri="{FF2B5EF4-FFF2-40B4-BE49-F238E27FC236}">
                <a16:creationId xmlns:a16="http://schemas.microsoft.com/office/drawing/2014/main" id="{F7B18D3E-16C8-44E4-9170-112EFB75CF7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042154" y="7844722"/>
            <a:ext cx="5974092" cy="4499635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EB9838E-55FE-40CB-9C78-9A2E3D6FF5F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19856" y="9884664"/>
            <a:ext cx="3858768" cy="704088"/>
          </a:xfrm>
        </p:spPr>
        <p:txBody>
          <a:bodyPr/>
          <a:lstStyle>
            <a:lvl1pPr algn="ctr">
              <a:buNone/>
              <a:defRPr sz="4000" b="1">
                <a:solidFill>
                  <a:schemeClr val="accent6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BD8532C-0936-46B9-9731-C8C8B17D29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60520" y="10746606"/>
            <a:ext cx="2313432" cy="557784"/>
          </a:xfrm>
        </p:spPr>
        <p:txBody>
          <a:bodyPr/>
          <a:lstStyle>
            <a:lvl1pPr algn="ctr">
              <a:buNone/>
              <a:defRPr sz="3000">
                <a:solidFill>
                  <a:schemeClr val="accent6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50B6B73-5655-4183-B259-01F945405A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4380" y="13194792"/>
            <a:ext cx="8549641" cy="1146368"/>
          </a:xfrm>
        </p:spPr>
        <p:txBody>
          <a:bodyPr/>
          <a:lstStyle>
            <a:lvl1pPr marL="0" algn="ctr">
              <a:lnSpc>
                <a:spcPts val="34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53001AA-B518-46AC-9A52-87E8849532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54380" y="14282928"/>
            <a:ext cx="8549640" cy="914400"/>
          </a:xfrm>
        </p:spPr>
        <p:txBody>
          <a:bodyPr/>
          <a:lstStyle>
            <a:lvl1pPr algn="ctr">
              <a:buNone/>
              <a:defRPr sz="24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604475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827620"/>
            <a:ext cx="8675370" cy="300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4138083"/>
            <a:ext cx="8675370" cy="9863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284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6" r:id="rId3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iabhishekofficial/mobile-price-classification#site-content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aggle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5836031-708F-4B7C-9A88-9B8E14EED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0799" y="309536"/>
            <a:ext cx="2001521" cy="19044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CA4CE7-9855-44B0-AD0C-17E745116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380" y="1216152"/>
            <a:ext cx="8549640" cy="2923716"/>
          </a:xfrm>
        </p:spPr>
        <p:txBody>
          <a:bodyPr>
            <a:normAutofit/>
          </a:bodyPr>
          <a:lstStyle/>
          <a:p>
            <a:r>
              <a:rPr lang="en-US" dirty="0"/>
              <a:t>Top 1000  MOVIES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7606A8-6194-4265-A07B-1C724DC5F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4380" y="5788152"/>
            <a:ext cx="8549640" cy="1330835"/>
          </a:xfrm>
        </p:spPr>
        <p:txBody>
          <a:bodyPr/>
          <a:lstStyle/>
          <a:p>
            <a:r>
              <a:rPr lang="en-US" dirty="0"/>
              <a:t>February  3</a:t>
            </a:r>
            <a:r>
              <a:rPr lang="en-US" baseline="30000" dirty="0"/>
              <a:t>rd</a:t>
            </a:r>
            <a:r>
              <a:rPr lang="en-US" dirty="0"/>
              <a:t> 2022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B242D-AFC5-4CD0-B951-AF97D7D40D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4380" y="4785366"/>
            <a:ext cx="8549640" cy="135026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04AD37-BC73-4FBC-B3DF-B6A1BB682C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3280" y="13383442"/>
            <a:ext cx="7706361" cy="1146368"/>
          </a:xfrm>
        </p:spPr>
        <p:txBody>
          <a:bodyPr>
            <a:normAutofit/>
          </a:bodyPr>
          <a:lstStyle/>
          <a:p>
            <a:r>
              <a:rPr lang="en-US" b="1" dirty="0"/>
              <a:t>Mango5 Project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0752B0A-FC36-4E07-AA17-A2FE10D9C1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8480" y="12710165"/>
            <a:ext cx="8765540" cy="161848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Data Analysis Bootcamp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E12BED4-38F1-49D0-A28A-AF50403F1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00984" y="4365225"/>
            <a:ext cx="3456432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">
            <a:extLst>
              <a:ext uri="{FF2B5EF4-FFF2-40B4-BE49-F238E27FC236}">
                <a16:creationId xmlns:a16="http://schemas.microsoft.com/office/drawing/2014/main" id="{AB7F4E11-AB1E-4ABF-BB9B-8641E54F9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0584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ter"/>
                <a:hlinkClick r:id="rId3"/>
              </a:rPr>
              <a:t>Skip to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ter"/>
                <a:hlinkClick r:id="rId3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ter"/>
                <a:hlinkClick r:id="rId3"/>
              </a:rPr>
              <a:t>content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AutoShape 3" descr="Kaggle">
            <a:hlinkClick r:id="rId4"/>
            <a:extLst>
              <a:ext uri="{FF2B5EF4-FFF2-40B4-BE49-F238E27FC236}">
                <a16:creationId xmlns:a16="http://schemas.microsoft.com/office/drawing/2014/main" id="{EA4A302C-10C6-401D-AA8B-75BF53E502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7620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97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AE48AB0-AECE-4FCF-80AA-EAF152DC8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23" y="7164357"/>
            <a:ext cx="9195053" cy="63368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9C2CC8-8DC8-4A8E-86E5-D0CD18395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882" y="12784073"/>
            <a:ext cx="2011053" cy="18508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E144FB-CEF2-4CC2-8034-224CBC221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660" y="532384"/>
            <a:ext cx="8549640" cy="1077644"/>
          </a:xfrm>
        </p:spPr>
        <p:txBody>
          <a:bodyPr>
            <a:normAutofit/>
          </a:bodyPr>
          <a:lstStyle/>
          <a:p>
            <a:r>
              <a:rPr lang="en-US" sz="2800" dirty="0"/>
              <a:t>Which movie certificate is the highest rated and which movie certificate is the least rated?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AD7327F-AD96-46DE-AD63-FF1C05C92E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42" r="3166"/>
          <a:stretch/>
        </p:blipFill>
        <p:spPr>
          <a:xfrm>
            <a:off x="847724" y="11785147"/>
            <a:ext cx="5114925" cy="33275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FFF108-406C-42BA-B0FB-2BF9BCCABA6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589"/>
          <a:stretch/>
        </p:blipFill>
        <p:spPr>
          <a:xfrm>
            <a:off x="439756" y="2247985"/>
            <a:ext cx="9178885" cy="457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0C7C9A-B090-4A2F-8F31-E39E521A1B7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14" t="1883" r="-614" b="4817"/>
          <a:stretch/>
        </p:blipFill>
        <p:spPr>
          <a:xfrm>
            <a:off x="416051" y="7078326"/>
            <a:ext cx="9226296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240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AE48AB0-AECE-4FCF-80AA-EAF152DC8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23" y="7164357"/>
            <a:ext cx="9195053" cy="6336849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9C2CC8-8DC8-4A8E-86E5-D0CD18395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882" y="12784073"/>
            <a:ext cx="2011053" cy="18508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E144FB-CEF2-4CC2-8034-224CBC221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660" y="532384"/>
            <a:ext cx="8549640" cy="1077644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Which movie certificate makes the highest gross income and which movie certificate makes the least?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AD7327F-AD96-46DE-AD63-FF1C05C92E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42" r="3166"/>
          <a:stretch/>
        </p:blipFill>
        <p:spPr>
          <a:xfrm>
            <a:off x="847724" y="11785147"/>
            <a:ext cx="5114925" cy="33275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3ADFF1-79F1-41A6-ADB2-BE4823F29F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052" y="6993574"/>
            <a:ext cx="9226296" cy="45688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404D8D-242C-421D-A225-7A5AC019A6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052" y="2113331"/>
            <a:ext cx="9226296" cy="456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766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AE48AB0-AECE-4FCF-80AA-EAF152DC8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23" y="7164357"/>
            <a:ext cx="9195053" cy="63368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9C2CC8-8DC8-4A8E-86E5-D0CD18395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882" y="12784073"/>
            <a:ext cx="2011053" cy="18508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E144FB-CEF2-4CC2-8034-224CBC221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380" y="547921"/>
            <a:ext cx="8549640" cy="1077644"/>
          </a:xfrm>
        </p:spPr>
        <p:txBody>
          <a:bodyPr>
            <a:normAutofit/>
          </a:bodyPr>
          <a:lstStyle/>
          <a:p>
            <a:r>
              <a:rPr lang="en-US" sz="2800" dirty="0"/>
              <a:t>How often</a:t>
            </a:r>
            <a:r>
              <a:rPr lang="ko-KR" altLang="en-US" sz="2800" dirty="0"/>
              <a:t> </a:t>
            </a:r>
            <a:r>
              <a:rPr lang="en-US" altLang="ko-KR" sz="2800" dirty="0"/>
              <a:t>does each actor have been appeared?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B762A-CAB9-49CD-BEB9-D9BACC1B93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AD7327F-AD96-46DE-AD63-FF1C05C92E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42" r="3166"/>
          <a:stretch/>
        </p:blipFill>
        <p:spPr>
          <a:xfrm>
            <a:off x="847724" y="11785147"/>
            <a:ext cx="5114925" cy="33275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8A3A45-027E-3642-8D64-E74004ACB78C}"/>
              </a:ext>
            </a:extLst>
          </p:cNvPr>
          <p:cNvSpPr txBox="1"/>
          <p:nvPr/>
        </p:nvSpPr>
        <p:spPr>
          <a:xfrm>
            <a:off x="2188082" y="7909191"/>
            <a:ext cx="6067934" cy="3299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4800" dirty="0">
                <a:solidFill>
                  <a:srgbClr val="FFC000"/>
                </a:solidFill>
              </a:rPr>
              <a:t>Robert De Niro - 17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4800" dirty="0">
                <a:solidFill>
                  <a:srgbClr val="FFC000"/>
                </a:solidFill>
              </a:rPr>
              <a:t>Tom Hanks - 14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4800" dirty="0">
                <a:solidFill>
                  <a:srgbClr val="FFC000"/>
                </a:solidFill>
              </a:rPr>
              <a:t>Al Pacino - 13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C71F32AE-FE2E-224D-AC9F-15B14F70C3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614773"/>
            <a:ext cx="10058400" cy="515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04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AE48AB0-AECE-4FCF-80AA-EAF152DC8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23" y="7164357"/>
            <a:ext cx="9195053" cy="63368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9C2CC8-8DC8-4A8E-86E5-D0CD18395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882" y="12784073"/>
            <a:ext cx="2011053" cy="18508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E144FB-CEF2-4CC2-8034-224CBC221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182" y="540315"/>
            <a:ext cx="8549640" cy="1077644"/>
          </a:xfrm>
        </p:spPr>
        <p:txBody>
          <a:bodyPr>
            <a:normAutofit/>
          </a:bodyPr>
          <a:lstStyle/>
          <a:p>
            <a:r>
              <a:rPr lang="en-US" sz="2800" dirty="0"/>
              <a:t>How often</a:t>
            </a:r>
            <a:r>
              <a:rPr lang="ko-KR" altLang="en-US" sz="2800" dirty="0"/>
              <a:t> </a:t>
            </a:r>
            <a:r>
              <a:rPr lang="en-US" altLang="ko-KR" sz="2800" dirty="0"/>
              <a:t>does each genre have been appeared?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B762A-CAB9-49CD-BEB9-D9BACC1B93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AD7327F-AD96-46DE-AD63-FF1C05C92E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42" r="3166"/>
          <a:stretch/>
        </p:blipFill>
        <p:spPr>
          <a:xfrm>
            <a:off x="847724" y="11785147"/>
            <a:ext cx="5114925" cy="3327536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95C8328F-F4B1-D94B-9B95-4C52462DB2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890603"/>
            <a:ext cx="10058400" cy="47224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8A3A45-027E-3642-8D64-E74004ACB78C}"/>
              </a:ext>
            </a:extLst>
          </p:cNvPr>
          <p:cNvSpPr txBox="1"/>
          <p:nvPr/>
        </p:nvSpPr>
        <p:spPr>
          <a:xfrm>
            <a:off x="2841877" y="7771301"/>
            <a:ext cx="4760344" cy="3299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4800" dirty="0">
                <a:solidFill>
                  <a:srgbClr val="FFC000"/>
                </a:solidFill>
              </a:rPr>
              <a:t>Drama – 732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4800" dirty="0">
                <a:solidFill>
                  <a:srgbClr val="FFC000"/>
                </a:solidFill>
              </a:rPr>
              <a:t>Comedy - 235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4800" dirty="0">
                <a:solidFill>
                  <a:srgbClr val="FFC000"/>
                </a:solidFill>
              </a:rPr>
              <a:t>Crime – 217</a:t>
            </a:r>
          </a:p>
        </p:txBody>
      </p:sp>
    </p:spTree>
    <p:extLst>
      <p:ext uri="{BB962C8B-B14F-4D97-AF65-F5344CB8AC3E}">
        <p14:creationId xmlns:p14="http://schemas.microsoft.com/office/powerpoint/2010/main" val="1320636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AE48AB0-AECE-4FCF-80AA-EAF152DC8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23" y="7164357"/>
            <a:ext cx="9195053" cy="63368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9C2CC8-8DC8-4A8E-86E5-D0CD18395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882" y="12784073"/>
            <a:ext cx="2011053" cy="18508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E144FB-CEF2-4CC2-8034-224CBC221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523" y="582938"/>
            <a:ext cx="8950960" cy="1077644"/>
          </a:xfrm>
        </p:spPr>
        <p:txBody>
          <a:bodyPr>
            <a:normAutofit/>
          </a:bodyPr>
          <a:lstStyle/>
          <a:p>
            <a:r>
              <a:rPr lang="en-US" sz="2800" dirty="0"/>
              <a:t>How often</a:t>
            </a:r>
            <a:r>
              <a:rPr lang="ko-KR" altLang="en-US" sz="2800" dirty="0"/>
              <a:t> </a:t>
            </a:r>
            <a:r>
              <a:rPr lang="en-US" altLang="ko-KR" sz="2800" dirty="0"/>
              <a:t>does each director have been appeared?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B762A-CAB9-49CD-BEB9-D9BACC1B93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AD7327F-AD96-46DE-AD63-FF1C05C92E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42" r="3166"/>
          <a:stretch/>
        </p:blipFill>
        <p:spPr>
          <a:xfrm>
            <a:off x="847724" y="11785147"/>
            <a:ext cx="5114925" cy="33275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8A3A45-027E-3642-8D64-E74004ACB78C}"/>
              </a:ext>
            </a:extLst>
          </p:cNvPr>
          <p:cNvSpPr txBox="1"/>
          <p:nvPr/>
        </p:nvSpPr>
        <p:spPr>
          <a:xfrm>
            <a:off x="1779938" y="7889457"/>
            <a:ext cx="6884222" cy="3299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4800" dirty="0">
                <a:solidFill>
                  <a:srgbClr val="FFC000"/>
                </a:solidFill>
              </a:rPr>
              <a:t>Alfred Hitchcock - 14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4800" dirty="0">
                <a:solidFill>
                  <a:srgbClr val="FFC000"/>
                </a:solidFill>
              </a:rPr>
              <a:t>Steven Spielberg - 13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4800" dirty="0">
                <a:solidFill>
                  <a:srgbClr val="FFC000"/>
                </a:solidFill>
              </a:rPr>
              <a:t>Hayao Miyazaki - 11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57C84A5A-C361-8047-B31C-75812142F9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589405"/>
            <a:ext cx="10058400" cy="514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01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4FBB1112-3DE1-4A24-B0D9-07D3276B9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067" y="13446753"/>
            <a:ext cx="2152666" cy="1981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D0818E-8D40-436D-AF5E-F7E0346E0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644857"/>
            <a:ext cx="7772400" cy="1047280"/>
          </a:xfrm>
        </p:spPr>
        <p:txBody>
          <a:bodyPr/>
          <a:lstStyle/>
          <a:p>
            <a:r>
              <a:rPr lang="en-US" dirty="0"/>
              <a:t>Movie Score Calculator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285B18-2219-4964-9AD7-8F3ACAB73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4380" y="6211152"/>
            <a:ext cx="8549640" cy="6274717"/>
          </a:xfrm>
        </p:spPr>
        <p:txBody>
          <a:bodyPr/>
          <a:lstStyle/>
          <a:p>
            <a:r>
              <a:rPr lang="en-US" dirty="0"/>
              <a:t>Genre Frequency -&gt; 20%</a:t>
            </a:r>
          </a:p>
          <a:p>
            <a:r>
              <a:rPr lang="en-US" dirty="0"/>
              <a:t>Actor Frequency -&gt; 40%</a:t>
            </a:r>
          </a:p>
          <a:p>
            <a:r>
              <a:rPr lang="en-US" dirty="0"/>
              <a:t>Director Frequency -&gt; 40%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C140E0-51CE-4C6A-A90A-1BBB1C6A0B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Predict score!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4D9FEE-3949-4910-8455-BAF0BC5A1A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0F78865-DFB2-4F0A-8DB6-C87B234175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10EB0A2-4E46-485A-AC47-7A62C9EE65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4FE7D41-7CF2-7E48-90B3-82D2649A6F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317AD75-88C1-D445-800D-0E13D2A5E0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50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028B8C7-7E24-4586-A043-D85C1CE24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667" y="12959073"/>
            <a:ext cx="2152666" cy="1981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413B6E-F697-4283-864C-ED773A504B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D748EC-84EC-4A3F-9E21-A61052C61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55D5D-A1AA-4BBE-B756-64C3761F33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2FF52A-D835-47C6-8A8D-6052D972DB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15001B-11FA-42F8-A014-914C9A0C25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383B9F7-0D3C-ED45-8E97-A123E52DBF6A}"/>
              </a:ext>
            </a:extLst>
          </p:cNvPr>
          <p:cNvGraphicFramePr>
            <a:graphicFrameLocks noGrp="1"/>
          </p:cNvGraphicFramePr>
          <p:nvPr/>
        </p:nvGraphicFramePr>
        <p:xfrm>
          <a:off x="205740" y="1216152"/>
          <a:ext cx="9669781" cy="11379515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3211696">
                  <a:extLst>
                    <a:ext uri="{9D8B030D-6E8A-4147-A177-3AD203B41FA5}">
                      <a16:colId xmlns:a16="http://schemas.microsoft.com/office/drawing/2014/main" val="3959123643"/>
                    </a:ext>
                  </a:extLst>
                </a:gridCol>
                <a:gridCol w="1622144">
                  <a:extLst>
                    <a:ext uri="{9D8B030D-6E8A-4147-A177-3AD203B41FA5}">
                      <a16:colId xmlns:a16="http://schemas.microsoft.com/office/drawing/2014/main" val="1885356208"/>
                    </a:ext>
                  </a:extLst>
                </a:gridCol>
                <a:gridCol w="3297902">
                  <a:extLst>
                    <a:ext uri="{9D8B030D-6E8A-4147-A177-3AD203B41FA5}">
                      <a16:colId xmlns:a16="http://schemas.microsoft.com/office/drawing/2014/main" val="538490819"/>
                    </a:ext>
                  </a:extLst>
                </a:gridCol>
                <a:gridCol w="1538039">
                  <a:extLst>
                    <a:ext uri="{9D8B030D-6E8A-4147-A177-3AD203B41FA5}">
                      <a16:colId xmlns:a16="http://schemas.microsoft.com/office/drawing/2014/main" val="3542944540"/>
                    </a:ext>
                  </a:extLst>
                </a:gridCol>
              </a:tblGrid>
              <a:tr h="921432"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2010 Top 200 Movies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496166"/>
                  </a:ext>
                </a:extLst>
              </a:tr>
              <a:tr h="5290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</a:rPr>
                        <a:t>Top 1 - 10</a:t>
                      </a:r>
                      <a:endParaRPr lang="en-US" sz="2000" b="1" dirty="0">
                        <a:effectLst/>
                        <a:latin typeface="+mn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Score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Top 191 - 200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Score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73244038"/>
                  </a:ext>
                </a:extLst>
              </a:tr>
              <a:tr h="92143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Avatar</a:t>
                      </a:r>
                      <a:endParaRPr lang="en-US" sz="2000" dirty="0">
                        <a:effectLst/>
                        <a:latin typeface="+mn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31.44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Twilight/New Moon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0.27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71167307"/>
                  </a:ext>
                </a:extLst>
              </a:tr>
              <a:tr h="8869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Toy Story 3</a:t>
                      </a:r>
                      <a:endParaRPr lang="en-US" sz="2000" dirty="0">
                        <a:effectLst/>
                        <a:latin typeface="+mn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32.46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Fantastic Mr. Fox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21.7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79383794"/>
                  </a:ext>
                </a:extLst>
              </a:tr>
              <a:tr h="92143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Alice in Wonderland</a:t>
                      </a:r>
                      <a:endParaRPr lang="en-US" sz="2000" dirty="0">
                        <a:effectLst/>
                        <a:latin typeface="+mn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23.48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Brothers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17.04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77288485"/>
                  </a:ext>
                </a:extLst>
              </a:tr>
              <a:tr h="8869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Iron Man 2</a:t>
                      </a:r>
                      <a:endParaRPr lang="en-US" sz="2000" dirty="0">
                        <a:effectLst/>
                        <a:latin typeface="+mn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20.98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The White Ribbon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8.93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84371015"/>
                  </a:ext>
                </a:extLst>
              </a:tr>
              <a:tr h="92143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The Twilight Saga: Eclipse</a:t>
                      </a:r>
                      <a:endParaRPr lang="en-US" sz="2000" dirty="0">
                        <a:effectLst/>
                        <a:latin typeface="+mn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18.76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A Prophet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8.11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6531527"/>
                  </a:ext>
                </a:extLst>
              </a:tr>
              <a:tr h="8869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Inception</a:t>
                      </a:r>
                      <a:endParaRPr lang="en-US" sz="2000" dirty="0">
                        <a:effectLst/>
                        <a:latin typeface="+mn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45.74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Tamara </a:t>
                      </a:r>
                      <a:r>
                        <a:rPr lang="en-US" sz="2000" b="1" dirty="0" err="1">
                          <a:effectLst/>
                        </a:rPr>
                        <a:t>Drewe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4.61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5454704"/>
                  </a:ext>
                </a:extLst>
              </a:tr>
              <a:tr h="92143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Harry Potter and the Deathly Hallows: Part 1</a:t>
                      </a:r>
                      <a:endParaRPr lang="en-US" sz="2000" dirty="0">
                        <a:effectLst/>
                        <a:latin typeface="+mn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32.05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Harry Brown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14.74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30924999"/>
                  </a:ext>
                </a:extLst>
              </a:tr>
              <a:tr h="8869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Despicable Me</a:t>
                      </a:r>
                      <a:endParaRPr lang="en-US" sz="2000" dirty="0">
                        <a:effectLst/>
                        <a:latin typeface="+mn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16.27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Stone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27.87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33670345"/>
                  </a:ext>
                </a:extLst>
              </a:tr>
              <a:tr h="92143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Shrek Forever After</a:t>
                      </a:r>
                      <a:endParaRPr lang="en-US" sz="2000" dirty="0">
                        <a:effectLst/>
                        <a:latin typeface="+mn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13.41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The Road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11.06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3883565"/>
                  </a:ext>
                </a:extLst>
              </a:tr>
              <a:tr h="8869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How to Train Your Dragon</a:t>
                      </a:r>
                      <a:endParaRPr lang="en-US" sz="2000" dirty="0">
                        <a:effectLst/>
                        <a:latin typeface="+mn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20.28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Flipped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13.61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07861121"/>
                  </a:ext>
                </a:extLst>
              </a:tr>
              <a:tr h="88697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Avg score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25.49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r>
                        <a:rPr lang="en-US" sz="2800" b="1" dirty="0">
                          <a:effectLst/>
                        </a:rPr>
                        <a:t>Avg score</a:t>
                      </a:r>
                      <a:endParaRPr lang="en-US" sz="28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12.79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41798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6213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028B8C7-7E24-4586-A043-D85C1CE24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667" y="12959073"/>
            <a:ext cx="2152666" cy="1981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413B6E-F697-4283-864C-ED773A504B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D748EC-84EC-4A3F-9E21-A61052C61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55D5D-A1AA-4BBE-B756-64C3761F33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2FF52A-D835-47C6-8A8D-6052D972DB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15001B-11FA-42F8-A014-914C9A0C25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24634AA-71C6-8D42-9594-DF2D581925DD}"/>
              </a:ext>
            </a:extLst>
          </p:cNvPr>
          <p:cNvGraphicFramePr>
            <a:graphicFrameLocks noGrp="1"/>
          </p:cNvGraphicFramePr>
          <p:nvPr/>
        </p:nvGraphicFramePr>
        <p:xfrm>
          <a:off x="205741" y="1216152"/>
          <a:ext cx="9646919" cy="11485877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3204103">
                  <a:extLst>
                    <a:ext uri="{9D8B030D-6E8A-4147-A177-3AD203B41FA5}">
                      <a16:colId xmlns:a16="http://schemas.microsoft.com/office/drawing/2014/main" val="1956760462"/>
                    </a:ext>
                  </a:extLst>
                </a:gridCol>
                <a:gridCol w="1618308">
                  <a:extLst>
                    <a:ext uri="{9D8B030D-6E8A-4147-A177-3AD203B41FA5}">
                      <a16:colId xmlns:a16="http://schemas.microsoft.com/office/drawing/2014/main" val="4138412354"/>
                    </a:ext>
                  </a:extLst>
                </a:gridCol>
                <a:gridCol w="3290105">
                  <a:extLst>
                    <a:ext uri="{9D8B030D-6E8A-4147-A177-3AD203B41FA5}">
                      <a16:colId xmlns:a16="http://schemas.microsoft.com/office/drawing/2014/main" val="3921208112"/>
                    </a:ext>
                  </a:extLst>
                </a:gridCol>
                <a:gridCol w="1534403">
                  <a:extLst>
                    <a:ext uri="{9D8B030D-6E8A-4147-A177-3AD203B41FA5}">
                      <a16:colId xmlns:a16="http://schemas.microsoft.com/office/drawing/2014/main" val="3842062137"/>
                    </a:ext>
                  </a:extLst>
                </a:gridCol>
              </a:tblGrid>
              <a:tr h="926876"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2015 Top 200 Movies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578521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Top 1 - 10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Score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Top 191 - 200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Score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7975307"/>
                  </a:ext>
                </a:extLst>
              </a:tr>
              <a:tr h="9268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Jurassic World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12.41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Horrible Bosses 2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8.43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93699907"/>
                  </a:ext>
                </a:extLst>
              </a:tr>
              <a:tr h="8922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Star Wars: Episode VII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20.03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He Named Me Malala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1.84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73624698"/>
                  </a:ext>
                </a:extLst>
              </a:tr>
              <a:tr h="9268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Avengers: Age of Ultron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32.41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Captive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9.53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80458837"/>
                  </a:ext>
                </a:extLst>
              </a:tr>
              <a:tr h="8922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Inside Out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23.88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Chi-</a:t>
                      </a:r>
                      <a:r>
                        <a:rPr lang="en-US" sz="2000" b="1" dirty="0" err="1">
                          <a:effectLst/>
                        </a:rPr>
                        <a:t>Raq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31.16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08873969"/>
                  </a:ext>
                </a:extLst>
              </a:tr>
              <a:tr h="9268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Furious 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11.23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The interview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11.41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98313818"/>
                  </a:ext>
                </a:extLst>
              </a:tr>
              <a:tr h="8922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American Sniper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44.91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Truth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22.66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4566655"/>
                  </a:ext>
                </a:extLst>
              </a:tr>
              <a:tr h="9268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Minions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17.22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Mistress America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19.05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8865778"/>
                  </a:ext>
                </a:extLst>
              </a:tr>
              <a:tr h="8922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The Hunger Games: Mockingjay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9.55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Pawn Sacrifice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26.47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04885531"/>
                  </a:ext>
                </a:extLst>
              </a:tr>
              <a:tr h="9660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The Martian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47.18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The Oscar Nominated Short Films 2015: Live Action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12.25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20817683"/>
                  </a:ext>
                </a:extLst>
              </a:tr>
              <a:tr h="8922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Cinderella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23.18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Meru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0.32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13125323"/>
                  </a:ext>
                </a:extLst>
              </a:tr>
              <a:tr h="89221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Avg score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24.2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Avg score</a:t>
                      </a:r>
                      <a:endParaRPr lang="en-US" sz="28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14.312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9092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682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028B8C7-7E24-4586-A043-D85C1CE24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667" y="12959073"/>
            <a:ext cx="2152666" cy="1981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413B6E-F697-4283-864C-ED773A504B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D748EC-84EC-4A3F-9E21-A61052C61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55D5D-A1AA-4BBE-B756-64C3761F33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2FF52A-D835-47C6-8A8D-6052D972DB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15001B-11FA-42F8-A014-914C9A0C25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5094835-7DD2-A84E-9A0D-F8144925E3ED}"/>
              </a:ext>
            </a:extLst>
          </p:cNvPr>
          <p:cNvGraphicFramePr>
            <a:graphicFrameLocks noGrp="1"/>
          </p:cNvGraphicFramePr>
          <p:nvPr/>
        </p:nvGraphicFramePr>
        <p:xfrm>
          <a:off x="205740" y="1216152"/>
          <a:ext cx="9646920" cy="11485884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3204103">
                  <a:extLst>
                    <a:ext uri="{9D8B030D-6E8A-4147-A177-3AD203B41FA5}">
                      <a16:colId xmlns:a16="http://schemas.microsoft.com/office/drawing/2014/main" val="3386651020"/>
                    </a:ext>
                  </a:extLst>
                </a:gridCol>
                <a:gridCol w="1618307">
                  <a:extLst>
                    <a:ext uri="{9D8B030D-6E8A-4147-A177-3AD203B41FA5}">
                      <a16:colId xmlns:a16="http://schemas.microsoft.com/office/drawing/2014/main" val="2948246962"/>
                    </a:ext>
                  </a:extLst>
                </a:gridCol>
                <a:gridCol w="3290105">
                  <a:extLst>
                    <a:ext uri="{9D8B030D-6E8A-4147-A177-3AD203B41FA5}">
                      <a16:colId xmlns:a16="http://schemas.microsoft.com/office/drawing/2014/main" val="2597143341"/>
                    </a:ext>
                  </a:extLst>
                </a:gridCol>
                <a:gridCol w="1534405">
                  <a:extLst>
                    <a:ext uri="{9D8B030D-6E8A-4147-A177-3AD203B41FA5}">
                      <a16:colId xmlns:a16="http://schemas.microsoft.com/office/drawing/2014/main" val="332419383"/>
                    </a:ext>
                  </a:extLst>
                </a:gridCol>
              </a:tblGrid>
              <a:tr h="930045"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2020 Top 200 Movies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538234"/>
                  </a:ext>
                </a:extLst>
              </a:tr>
              <a:tr h="53401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Top 1 - 10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Score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Top 191 - 200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Score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96933550"/>
                  </a:ext>
                </a:extLst>
              </a:tr>
              <a:tr h="9300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Bad Boys for Life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12.58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The Wolf of Snow Hollow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6.16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40938838"/>
                  </a:ext>
                </a:extLst>
              </a:tr>
              <a:tr h="89526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1917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31.55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Come Away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16.68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40403286"/>
                  </a:ext>
                </a:extLst>
              </a:tr>
              <a:tr h="9300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Sonic the Hedgehog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14.27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The Good Liar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24.13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46867298"/>
                  </a:ext>
                </a:extLst>
              </a:tr>
              <a:tr h="89526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Jumanji: The Next Level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10.46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And Then We Danced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14.37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35899917"/>
                  </a:ext>
                </a:extLst>
              </a:tr>
              <a:tr h="9300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Star Wars: Episode IX - The Rise of Skywalker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20.01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Beanpole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13.11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68774666"/>
                  </a:ext>
                </a:extLst>
              </a:tr>
              <a:tr h="89526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Birds of Prey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12.36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Follow Me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5.53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30672626"/>
                  </a:ext>
                </a:extLst>
              </a:tr>
              <a:tr h="9300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Dolittle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16.78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Extra Ordinary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6.55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34694197"/>
                  </a:ext>
                </a:extLst>
              </a:tr>
              <a:tr h="89526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Little Women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26.75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Palm Springs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9.59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13010967"/>
                  </a:ext>
                </a:extLst>
              </a:tr>
              <a:tr h="9300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The Invisible Man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14.47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A Call to Spy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18.58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91242170"/>
                  </a:ext>
                </a:extLst>
              </a:tr>
              <a:tr h="89526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The Call of the Wild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25.09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Love Story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16.27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89696391"/>
                  </a:ext>
                </a:extLst>
              </a:tr>
              <a:tr h="89526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Avg score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18.432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Avg score</a:t>
                      </a:r>
                      <a:endParaRPr lang="en-US" sz="28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13.097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91809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8666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028B8C7-7E24-4586-A043-D85C1CE24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667" y="12959073"/>
            <a:ext cx="2152666" cy="1981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413B6E-F697-4283-864C-ED773A504B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D748EC-84EC-4A3F-9E21-A61052C61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55D5D-A1AA-4BBE-B756-64C3761F33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2FF52A-D835-47C6-8A8D-6052D972DB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15001B-11FA-42F8-A014-914C9A0C25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FEE4A2D-B64C-7044-9DE3-535EBE714C45}"/>
              </a:ext>
            </a:extLst>
          </p:cNvPr>
          <p:cNvGraphicFramePr>
            <a:graphicFrameLocks noGrp="1"/>
          </p:cNvGraphicFramePr>
          <p:nvPr/>
        </p:nvGraphicFramePr>
        <p:xfrm>
          <a:off x="205740" y="1216152"/>
          <a:ext cx="9646920" cy="11550791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3204103">
                  <a:extLst>
                    <a:ext uri="{9D8B030D-6E8A-4147-A177-3AD203B41FA5}">
                      <a16:colId xmlns:a16="http://schemas.microsoft.com/office/drawing/2014/main" val="1219135679"/>
                    </a:ext>
                  </a:extLst>
                </a:gridCol>
                <a:gridCol w="1618309">
                  <a:extLst>
                    <a:ext uri="{9D8B030D-6E8A-4147-A177-3AD203B41FA5}">
                      <a16:colId xmlns:a16="http://schemas.microsoft.com/office/drawing/2014/main" val="632390511"/>
                    </a:ext>
                  </a:extLst>
                </a:gridCol>
                <a:gridCol w="3290105">
                  <a:extLst>
                    <a:ext uri="{9D8B030D-6E8A-4147-A177-3AD203B41FA5}">
                      <a16:colId xmlns:a16="http://schemas.microsoft.com/office/drawing/2014/main" val="2238967889"/>
                    </a:ext>
                  </a:extLst>
                </a:gridCol>
                <a:gridCol w="1534403">
                  <a:extLst>
                    <a:ext uri="{9D8B030D-6E8A-4147-A177-3AD203B41FA5}">
                      <a16:colId xmlns:a16="http://schemas.microsoft.com/office/drawing/2014/main" val="3558056413"/>
                    </a:ext>
                  </a:extLst>
                </a:gridCol>
              </a:tblGrid>
              <a:tr h="1092708"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2022 Top 61 Movies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123564"/>
                  </a:ext>
                </a:extLst>
              </a:tr>
              <a:tr h="5290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Top 1 - 10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Score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Top 52 - 61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Score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0272806"/>
                  </a:ext>
                </a:extLst>
              </a:tr>
              <a:tr h="92143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Spider-Man: No Way Home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9.54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Italian Studies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12.25</a:t>
                      </a:r>
                      <a:endParaRPr lang="en-US" sz="2000" b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38624372"/>
                  </a:ext>
                </a:extLst>
              </a:tr>
              <a:tr h="8869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Scream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2.22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Alter Ego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14.37</a:t>
                      </a:r>
                      <a:endParaRPr lang="en-US" sz="2000" b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12794508"/>
                  </a:ext>
                </a:extLst>
              </a:tr>
              <a:tr h="92143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Sing 2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23.88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The Hating Game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6.06</a:t>
                      </a:r>
                      <a:endParaRPr lang="en-US" sz="2000" b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03769367"/>
                  </a:ext>
                </a:extLst>
              </a:tr>
              <a:tr h="8869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The King's Man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23.12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The Novice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14.57</a:t>
                      </a:r>
                      <a:endParaRPr lang="en-US" sz="2000" b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28818732"/>
                  </a:ext>
                </a:extLst>
              </a:tr>
              <a:tr h="92143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The 355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7.42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Luzzu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12.25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48108591"/>
                  </a:ext>
                </a:extLst>
              </a:tr>
              <a:tr h="8869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American Underdog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15.37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A Taste of Hunger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14.37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24108768"/>
                  </a:ext>
                </a:extLst>
              </a:tr>
              <a:tr h="92143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The Matrix Resurrections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10.05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Simple Passion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14.37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85317239"/>
                  </a:ext>
                </a:extLst>
              </a:tr>
              <a:tr h="8869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West Side Story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22.74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Bringhton 4th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5.77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83839587"/>
                  </a:ext>
                </a:extLst>
              </a:tr>
              <a:tr h="92143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Redeeming Love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16.27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Golden Voices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18.31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18668645"/>
                  </a:ext>
                </a:extLst>
              </a:tr>
              <a:tr h="8869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Licorice Pizza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32.59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The Battle at Lake Changjin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19.25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44762582"/>
                  </a:ext>
                </a:extLst>
              </a:tr>
              <a:tr h="88697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Avg score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16.32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Avg score</a:t>
                      </a:r>
                      <a:endParaRPr lang="en-US" sz="28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13.157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46762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9448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170ECEE-1CDD-4A87-8EB7-370E3709C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6307" y="523233"/>
            <a:ext cx="2152666" cy="1981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8F5E7F-0B14-4D43-917B-DCAF21828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380" y="1216152"/>
            <a:ext cx="8549640" cy="2923716"/>
          </a:xfrm>
        </p:spPr>
        <p:txBody>
          <a:bodyPr/>
          <a:lstStyle/>
          <a:p>
            <a:r>
              <a:rPr lang="en-US" dirty="0"/>
              <a:t>Presented by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0AACFB-8E3B-4D0A-9892-22ECB71B0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12212320"/>
            <a:ext cx="7475220" cy="98247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			Instructor:	Anthony Taylor</a:t>
            </a:r>
          </a:p>
          <a:p>
            <a:r>
              <a:rPr lang="en-US" dirty="0"/>
              <a:t>			  TA:		Mark Flynn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084CB-B983-489A-952B-55EAB27C3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4380" y="4983164"/>
            <a:ext cx="8549640" cy="215379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James </a:t>
            </a:r>
            <a:r>
              <a:rPr lang="en-US" dirty="0" err="1"/>
              <a:t>Yoo</a:t>
            </a:r>
            <a:endParaRPr lang="en-US" dirty="0"/>
          </a:p>
          <a:p>
            <a:r>
              <a:rPr lang="en-US" dirty="0"/>
              <a:t>Samuel Park</a:t>
            </a:r>
          </a:p>
          <a:p>
            <a:r>
              <a:rPr lang="en-US" dirty="0"/>
              <a:t>Elliott Einstein</a:t>
            </a:r>
          </a:p>
          <a:p>
            <a:r>
              <a:rPr lang="en-US" dirty="0"/>
              <a:t>Sally Ahmed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85ED95-3405-46C2-9CB3-24A34C1233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4380" y="13194792"/>
            <a:ext cx="8549641" cy="1146368"/>
          </a:xfrm>
        </p:spPr>
        <p:txBody>
          <a:bodyPr/>
          <a:lstStyle/>
          <a:p>
            <a:r>
              <a:rPr lang="en-US" dirty="0"/>
              <a:t>Data Analysist bootcamp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8F7E55-1F86-4925-935A-7C22668B8B0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4380" y="14282928"/>
            <a:ext cx="8549640" cy="914400"/>
          </a:xfrm>
        </p:spPr>
        <p:txBody>
          <a:bodyPr/>
          <a:lstStyle/>
          <a:p>
            <a:r>
              <a:rPr lang="en-US" dirty="0"/>
              <a:t>Project 1</a:t>
            </a:r>
          </a:p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9184CB-D288-4C07-B578-B1064621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00984" y="4361688"/>
            <a:ext cx="3456432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119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028B8C7-7E24-4586-A043-D85C1CE24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667" y="12959073"/>
            <a:ext cx="2152666" cy="1981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413B6E-F697-4283-864C-ED773A504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450" y="604513"/>
            <a:ext cx="9715500" cy="1981214"/>
          </a:xfrm>
        </p:spPr>
        <p:txBody>
          <a:bodyPr>
            <a:normAutofit/>
          </a:bodyPr>
          <a:lstStyle/>
          <a:p>
            <a:r>
              <a:rPr lang="en-US" sz="6000" dirty="0"/>
              <a:t>Prediction </a:t>
            </a:r>
            <a:br>
              <a:rPr lang="en-US" sz="6000" dirty="0"/>
            </a:br>
            <a:r>
              <a:rPr lang="en-US" sz="6000" dirty="0"/>
              <a:t>for the upcoming movies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D748EC-84EC-4A3F-9E21-A61052C61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55D5D-A1AA-4BBE-B756-64C3761F33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2FF52A-D835-47C6-8A8D-6052D972DB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15001B-11FA-42F8-A014-914C9A0C25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8FAE4575-393C-8A4B-8E7A-D6149CC758D1}"/>
              </a:ext>
            </a:extLst>
          </p:cNvPr>
          <p:cNvGraphicFramePr>
            <a:graphicFrameLocks noGrp="1"/>
          </p:cNvGraphicFramePr>
          <p:nvPr/>
        </p:nvGraphicFramePr>
        <p:xfrm>
          <a:off x="600066" y="3271868"/>
          <a:ext cx="8858268" cy="906675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429134">
                  <a:extLst>
                    <a:ext uri="{9D8B030D-6E8A-4147-A177-3AD203B41FA5}">
                      <a16:colId xmlns:a16="http://schemas.microsoft.com/office/drawing/2014/main" val="172545828"/>
                    </a:ext>
                  </a:extLst>
                </a:gridCol>
                <a:gridCol w="4429134">
                  <a:extLst>
                    <a:ext uri="{9D8B030D-6E8A-4147-A177-3AD203B41FA5}">
                      <a16:colId xmlns:a16="http://schemas.microsoft.com/office/drawing/2014/main" val="3247850679"/>
                    </a:ext>
                  </a:extLst>
                </a:gridCol>
              </a:tblGrid>
              <a:tr h="181335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Movies </a:t>
                      </a:r>
                    </a:p>
                    <a:p>
                      <a:pPr algn="ctr"/>
                      <a:r>
                        <a:rPr lang="en-US" sz="4000" dirty="0"/>
                        <a:t>release on Feb 4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Prediction 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9821690"/>
                  </a:ext>
                </a:extLst>
              </a:tr>
              <a:tr h="1813351">
                <a:tc>
                  <a:txBody>
                    <a:bodyPr/>
                    <a:lstStyle/>
                    <a:p>
                      <a:r>
                        <a:rPr lang="en-US" sz="3200" b="1" dirty="0"/>
                        <a:t>Last Survivors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3.45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306050"/>
                  </a:ext>
                </a:extLst>
              </a:tr>
              <a:tr h="1813351">
                <a:tc>
                  <a:txBody>
                    <a:bodyPr/>
                    <a:lstStyle/>
                    <a:p>
                      <a:r>
                        <a:rPr lang="en-US" sz="3200" b="1" dirty="0" err="1"/>
                        <a:t>Moonfall</a:t>
                      </a:r>
                      <a:endParaRPr lang="en-US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8.58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6670523"/>
                  </a:ext>
                </a:extLst>
              </a:tr>
              <a:tr h="1813351">
                <a:tc>
                  <a:txBody>
                    <a:bodyPr/>
                    <a:lstStyle/>
                    <a:p>
                      <a:r>
                        <a:rPr lang="en-US" sz="3200" b="1" dirty="0"/>
                        <a:t>The Long Night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18.29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890569"/>
                  </a:ext>
                </a:extLst>
              </a:tr>
              <a:tr h="1813351">
                <a:tc>
                  <a:txBody>
                    <a:bodyPr/>
                    <a:lstStyle/>
                    <a:p>
                      <a:r>
                        <a:rPr lang="en-US" sz="3200" b="1" dirty="0"/>
                        <a:t>The Wolf and the Lion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2.85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7788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0575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E0F2-4261-44D7-A333-332C73444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380" y="1053252"/>
            <a:ext cx="8549640" cy="292371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General information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89A6D-CBAC-46D3-BA16-B8CE93C1E6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4380" y="13383236"/>
            <a:ext cx="8549640" cy="25965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82829"/>
                </a:solidFill>
                <a:latin typeface="-apple-system"/>
              </a:rPr>
              <a:t>Rating of a film by large group of world’s most respected critics into a single number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A0DEF7-C2B8-4CA9-85AF-EE93C81272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4380" y="12591120"/>
            <a:ext cx="8549640" cy="792116"/>
          </a:xfrm>
        </p:spPr>
        <p:txBody>
          <a:bodyPr/>
          <a:lstStyle/>
          <a:p>
            <a:r>
              <a:rPr lang="en-US" sz="3600" dirty="0" err="1">
                <a:solidFill>
                  <a:srgbClr val="002060"/>
                </a:solidFill>
                <a:latin typeface="Arial Black" panose="020B0A04020102020204" pitchFamily="34" charset="0"/>
              </a:rPr>
              <a:t>MetaScore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1DEA49-B994-4EC5-8832-C85A2E0699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4380" y="3854866"/>
            <a:ext cx="8138160" cy="51816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002060"/>
                </a:solidFill>
                <a:latin typeface="Arial Black" panose="020B0A04020102020204" pitchFamily="34" charset="0"/>
              </a:rPr>
              <a:t>IMDB Rating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AB6DD9-B280-446F-9339-2A5A36F97A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8640" y="4648617"/>
            <a:ext cx="8549640" cy="24892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282829"/>
                </a:solidFill>
                <a:latin typeface="-apple-system"/>
              </a:rPr>
              <a:t>IMDB registered users can cast a vote (rating 1 to 10) on every released title in the database. Individual votes are then aggregated and summarized as a single IMDb rating, visible on the title's main page. </a:t>
            </a:r>
          </a:p>
        </p:txBody>
      </p:sp>
    </p:spTree>
    <p:extLst>
      <p:ext uri="{BB962C8B-B14F-4D97-AF65-F5344CB8AC3E}">
        <p14:creationId xmlns:p14="http://schemas.microsoft.com/office/powerpoint/2010/main" val="719363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AE48AB0-AECE-4FCF-80AA-EAF152DC8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23" y="7164357"/>
            <a:ext cx="9195053" cy="63368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9C2CC8-8DC8-4A8E-86E5-D0CD18395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882" y="12784073"/>
            <a:ext cx="2011053" cy="18508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E144FB-CEF2-4CC2-8034-224CBC221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660" y="532384"/>
            <a:ext cx="8549640" cy="1824736"/>
          </a:xfrm>
        </p:spPr>
        <p:txBody>
          <a:bodyPr>
            <a:normAutofit/>
          </a:bodyPr>
          <a:lstStyle/>
          <a:p>
            <a:r>
              <a:rPr lang="en-US" sz="3200" dirty="0"/>
              <a:t>Where is the central hub of Movie production</a:t>
            </a:r>
            <a:r>
              <a:rPr lang="en-US" sz="900" dirty="0"/>
              <a:t>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B762A-CAB9-49CD-BEB9-D9BACC1B93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AD7327F-AD96-46DE-AD63-FF1C05C92E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42" r="3166"/>
          <a:stretch/>
        </p:blipFill>
        <p:spPr>
          <a:xfrm>
            <a:off x="847724" y="11785147"/>
            <a:ext cx="5114925" cy="33275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C8C17A-6AB7-445F-B48E-A2594B7D1B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437" y="2661920"/>
            <a:ext cx="9426163" cy="4724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E2D6B1-4F1D-40A9-A12E-228741E766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824" y="7467600"/>
            <a:ext cx="9580752" cy="418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345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9C31C89-29F8-4C49-904E-9821E11E9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14" y="7162800"/>
            <a:ext cx="9307206" cy="62639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F69DE9-BF85-486A-907A-4496E4429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380" y="1216152"/>
            <a:ext cx="8549640" cy="2380488"/>
          </a:xfrm>
        </p:spPr>
        <p:txBody>
          <a:bodyPr>
            <a:noAutofit/>
          </a:bodyPr>
          <a:lstStyle/>
          <a:p>
            <a:br>
              <a:rPr lang="en-US" sz="3200" b="0" i="0" dirty="0">
                <a:effectLst/>
                <a:latin typeface="Arial" panose="020B0604020202020204" pitchFamily="34" charset="0"/>
              </a:rPr>
            </a:br>
            <a:br>
              <a:rPr lang="en-US" sz="3200" b="0" i="0" dirty="0">
                <a:effectLst/>
                <a:latin typeface="Arial" panose="020B0604020202020204" pitchFamily="34" charset="0"/>
              </a:rPr>
            </a:br>
            <a:r>
              <a:rPr lang="en-US" sz="3200" i="0" dirty="0">
                <a:effectLst/>
                <a:latin typeface="Arial" panose="020B0604020202020204" pitchFamily="34" charset="0"/>
              </a:rPr>
              <a:t>Does the IMDB Rating and </a:t>
            </a:r>
            <a:r>
              <a:rPr lang="en-US" sz="3200" i="0" dirty="0" err="1">
                <a:effectLst/>
                <a:latin typeface="Arial" panose="020B0604020202020204" pitchFamily="34" charset="0"/>
              </a:rPr>
              <a:t>Metascore</a:t>
            </a:r>
            <a:r>
              <a:rPr lang="en-US" sz="3200" i="0" dirty="0">
                <a:effectLst/>
                <a:latin typeface="Arial" panose="020B0604020202020204" pitchFamily="34" charset="0"/>
              </a:rPr>
              <a:t> have impact on the Gross Revenue?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2D195-CB86-4D18-A888-72E1B2BE68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7F1B82-9F56-4C27-B8A8-9BD96EC4A3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59840" y="3322320"/>
            <a:ext cx="7477760" cy="66622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1F2815-227F-48C6-97D7-E7B2A0F3AA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E0CDF7-3477-441B-A102-0F1698E4E3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6A530A-4D3A-43E6-8760-00374DDCC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1" y="7521166"/>
            <a:ext cx="9489440" cy="35123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210B866-54AA-45AD-9272-E34F577C1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80" y="11345682"/>
            <a:ext cx="7152640" cy="33969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F3801E-647B-4698-875B-3A9483B6B2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3186" y="12328177"/>
            <a:ext cx="1883221" cy="17332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1FBA7C2-077F-4F0B-81F9-8E00055B57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281" y="3371822"/>
            <a:ext cx="9408159" cy="351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384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4F45D4F-10DB-4CC8-90D0-E28538168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120" y="5238150"/>
            <a:ext cx="8229600" cy="89777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B904F5-9C1F-4001-B2B8-92AAF6A9E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9299" y="1859280"/>
            <a:ext cx="8549640" cy="2042160"/>
          </a:xfrm>
        </p:spPr>
        <p:txBody>
          <a:bodyPr>
            <a:normAutofit/>
          </a:bodyPr>
          <a:lstStyle/>
          <a:p>
            <a:r>
              <a:rPr lang="en-US" sz="4400" b="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Do movies have higher gross revenue with more number of votes?</a:t>
            </a:r>
            <a:endParaRPr lang="en-US" sz="4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53533C-B98F-4BCF-8919-F3F442BDC0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93A5C-8600-43B4-A788-724ACAB768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4380" y="3992880"/>
            <a:ext cx="8549640" cy="1703832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AF1E8E-7A09-44D2-9C1B-FDAD523772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AF14C6-8761-41BF-8F13-7A8125D873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19199F0-E72D-4EAA-9545-8902F17C0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574" y="7950232"/>
            <a:ext cx="4592320" cy="39597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1D4C192-621E-46CE-A563-E848C2AF8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460" y="11977033"/>
            <a:ext cx="8669019" cy="29890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182262-30C7-450E-9C78-414165DA37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1149" y="12068081"/>
            <a:ext cx="1883221" cy="173322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4850627-1F8E-44EB-BFC4-C47CFD8AD3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211" y="3945130"/>
            <a:ext cx="9397977" cy="40741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0FA128-9C15-4090-AD54-6725BA6009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211" y="8019290"/>
            <a:ext cx="4831069" cy="389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369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AE48AB0-AECE-4FCF-80AA-EAF152DC8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23" y="7164357"/>
            <a:ext cx="9195053" cy="63368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9C2CC8-8DC8-4A8E-86E5-D0CD18395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882" y="12784073"/>
            <a:ext cx="2011053" cy="18508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E144FB-CEF2-4CC2-8034-224CBC221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660" y="532384"/>
            <a:ext cx="8549640" cy="1077644"/>
          </a:xfrm>
        </p:spPr>
        <p:txBody>
          <a:bodyPr>
            <a:normAutofit/>
          </a:bodyPr>
          <a:lstStyle/>
          <a:p>
            <a:r>
              <a:rPr lang="en-US" sz="2800" dirty="0"/>
              <a:t>Which movie genre is the highest rated and which movie genre is the least rated?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B762A-CAB9-49CD-BEB9-D9BACC1B93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EAD426-7B6D-45AA-BE1D-676AD5781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548" y="2137848"/>
            <a:ext cx="9225280" cy="45725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BDDCB0-B6EE-4ACF-A4A5-1437BF50735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44"/>
          <a:stretch/>
        </p:blipFill>
        <p:spPr>
          <a:xfrm>
            <a:off x="419548" y="7061603"/>
            <a:ext cx="9226296" cy="45725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AD7327F-AD96-46DE-AD63-FF1C05C92EF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42" r="3166"/>
          <a:stretch/>
        </p:blipFill>
        <p:spPr>
          <a:xfrm>
            <a:off x="847724" y="11785147"/>
            <a:ext cx="5114925" cy="332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848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AE48AB0-AECE-4FCF-80AA-EAF152DC8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23" y="7164357"/>
            <a:ext cx="9195053" cy="63368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9C2CC8-8DC8-4A8E-86E5-D0CD18395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882" y="12784073"/>
            <a:ext cx="2011053" cy="18508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E144FB-CEF2-4CC2-8034-224CBC221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660" y="532384"/>
            <a:ext cx="8549640" cy="1077644"/>
          </a:xfrm>
        </p:spPr>
        <p:txBody>
          <a:bodyPr>
            <a:normAutofit/>
          </a:bodyPr>
          <a:lstStyle/>
          <a:p>
            <a:r>
              <a:rPr lang="en-US" sz="2800" dirty="0"/>
              <a:t>Which movie genre makes the highest gross income and which movie genre makes the least?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AD7327F-AD96-46DE-AD63-FF1C05C92E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42" r="3166"/>
          <a:stretch/>
        </p:blipFill>
        <p:spPr>
          <a:xfrm>
            <a:off x="847724" y="11785147"/>
            <a:ext cx="5114925" cy="33275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FA58A4-8E10-441F-B9FD-7B510F2B84F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36"/>
          <a:stretch/>
        </p:blipFill>
        <p:spPr>
          <a:xfrm>
            <a:off x="416053" y="2233246"/>
            <a:ext cx="9226296" cy="44501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5657A2-1D4C-443D-B86B-0C85530C520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980"/>
          <a:stretch/>
        </p:blipFill>
        <p:spPr>
          <a:xfrm>
            <a:off x="416053" y="7164356"/>
            <a:ext cx="9226296" cy="448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035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37131-9DB2-4041-9B2B-9E56804A8F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Movie Certificate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F90BE-16D4-4BA7-A44F-359297472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4480" y="5788152"/>
            <a:ext cx="5209540" cy="4595368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G 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– General Audiences</a:t>
            </a:r>
          </a:p>
          <a:p>
            <a:pPr algn="l"/>
            <a:r>
              <a:rPr lang="en-US" b="1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PG 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– Parental Guidance     Suggested</a:t>
            </a:r>
          </a:p>
          <a:p>
            <a:pPr algn="l"/>
            <a:r>
              <a:rPr lang="en-US" b="1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PG-13 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– Parents Strongly Cautioned</a:t>
            </a:r>
            <a:endParaRPr lang="en-US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l"/>
            <a:r>
              <a:rPr lang="en-US" b="1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R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– Restricted</a:t>
            </a:r>
          </a:p>
          <a:p>
            <a:pPr algn="l"/>
            <a:r>
              <a:rPr lang="en-US" b="1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NC-17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– Adults Only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E4381-EDFE-437C-8064-D68F79CA3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94480" y="4396574"/>
            <a:ext cx="5209540" cy="1134872"/>
          </a:xfrm>
        </p:spPr>
        <p:txBody>
          <a:bodyPr>
            <a:normAutofit fontScale="85000" lnSpcReduction="20000"/>
          </a:bodyPr>
          <a:lstStyle/>
          <a:p>
            <a:r>
              <a:rPr lang="en-US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Motion Picture Association film rating system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1105A4-391D-42C8-9A8E-13330419B1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4380" y="10596880"/>
            <a:ext cx="8549641" cy="13309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7DFB04-64D6-47AE-AC3B-786C389CA3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4380" y="12821920"/>
            <a:ext cx="8549640" cy="237540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55CD89-2C03-4816-B11B-D78C31D85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" y="4561840"/>
            <a:ext cx="2933700" cy="59461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F5AB31-2CA1-4FF1-97EF-773E1F674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354" y="13019017"/>
            <a:ext cx="2152666" cy="198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309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ysClr val="windowText" lastClr="000000"/>
      </a:dk1>
      <a:lt1>
        <a:sysClr val="window" lastClr="FFFFFF"/>
      </a:lt1>
      <a:dk2>
        <a:srgbClr val="A62F03"/>
      </a:dk2>
      <a:lt2>
        <a:srgbClr val="E2E2E2"/>
      </a:lt2>
      <a:accent1>
        <a:srgbClr val="45858C"/>
      </a:accent1>
      <a:accent2>
        <a:srgbClr val="F2D4AE"/>
      </a:accent2>
      <a:accent3>
        <a:srgbClr val="F2EBD5"/>
      </a:accent3>
      <a:accent4>
        <a:srgbClr val="2A2D40"/>
      </a:accent4>
      <a:accent5>
        <a:srgbClr val="80BFB9"/>
      </a:accent5>
      <a:accent6>
        <a:srgbClr val="BF533B"/>
      </a:accent6>
      <a:hlink>
        <a:srgbClr val="0563C1"/>
      </a:hlink>
      <a:folHlink>
        <a:srgbClr val="954F72"/>
      </a:folHlink>
    </a:clrScheme>
    <a:fontScheme name="Custom 73">
      <a:majorFont>
        <a:latin typeface="Posterama"/>
        <a:ea typeface=""/>
        <a:cs typeface=""/>
      </a:majorFont>
      <a:minorFont>
        <a:latin typeface="Posteram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vie Night_Win32_JB_SL_v3" id="{AFFEDFA7-FF0F-40D8-9D20-C8507DA51BB7}" vid="{42ADD8DA-7EF1-4E09-BD35-4C647C8B9C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7DE4ABE-7F3D-4DCD-8CF6-5AA16792905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E512DED2-557A-410A-9F25-3B9CBB92B2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570762-743C-4FF5-B935-F2B6840BDE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Movie night posters</Template>
  <TotalTime>3675</TotalTime>
  <Words>735</Words>
  <Application>Microsoft Office PowerPoint</Application>
  <PresentationFormat>Custom</PresentationFormat>
  <Paragraphs>258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-apple-system</vt:lpstr>
      <vt:lpstr>Arial</vt:lpstr>
      <vt:lpstr>Arial Black</vt:lpstr>
      <vt:lpstr>Calibri</vt:lpstr>
      <vt:lpstr>Inter</vt:lpstr>
      <vt:lpstr>Posterama</vt:lpstr>
      <vt:lpstr>Office Theme</vt:lpstr>
      <vt:lpstr>Top 1000  MOVIES</vt:lpstr>
      <vt:lpstr>Presented by</vt:lpstr>
      <vt:lpstr>General information</vt:lpstr>
      <vt:lpstr>Where is the central hub of Movie production?</vt:lpstr>
      <vt:lpstr>  Does the IMDB Rating and Metascore have impact on the Gross Revenue? </vt:lpstr>
      <vt:lpstr>Do movies have higher gross revenue with more number of votes?</vt:lpstr>
      <vt:lpstr>Which movie genre is the highest rated and which movie genre is the least rated?</vt:lpstr>
      <vt:lpstr>Which movie genre makes the highest gross income and which movie genre makes the least?</vt:lpstr>
      <vt:lpstr>Movie Certificate</vt:lpstr>
      <vt:lpstr>Which movie certificate is the highest rated and which movie certificate is the least rated?</vt:lpstr>
      <vt:lpstr>Which movie certificate makes the highest gross income and which movie certificate makes the least?</vt:lpstr>
      <vt:lpstr>How often does each actor have been appeared?</vt:lpstr>
      <vt:lpstr>How often does each genre have been appeared?</vt:lpstr>
      <vt:lpstr>How often does each director have been appeared?</vt:lpstr>
      <vt:lpstr>Movie Score Calculator</vt:lpstr>
      <vt:lpstr>PowerPoint Presentation</vt:lpstr>
      <vt:lpstr>PowerPoint Presentation</vt:lpstr>
      <vt:lpstr>PowerPoint Presentation</vt:lpstr>
      <vt:lpstr>PowerPoint Presentation</vt:lpstr>
      <vt:lpstr>Prediction  for the upcoming movies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1000  MOVIES</dc:title>
  <dc:creator>Sarmad Rifaat</dc:creator>
  <cp:lastModifiedBy>Sarmad Rifaat</cp:lastModifiedBy>
  <cp:revision>24</cp:revision>
  <dcterms:created xsi:type="dcterms:W3CDTF">2022-02-02T20:07:04Z</dcterms:created>
  <dcterms:modified xsi:type="dcterms:W3CDTF">2022-02-06T02:03:38Z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