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A6A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mailto:raydo@4levels.co.za" TargetMode="External"/><Relationship Id="rId2" Type="http://schemas.openxmlformats.org/officeDocument/2006/relationships/hyperlink" Target="mailto:elie@4levels.co.za" TargetMode="External"/><Relationship Id="rId1" Type="http://schemas.openxmlformats.org/officeDocument/2006/relationships/hyperlink" Target="mailto:pero@4levels.co.za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mailto:raydo@4levels.co.za" TargetMode="External"/><Relationship Id="rId2" Type="http://schemas.openxmlformats.org/officeDocument/2006/relationships/hyperlink" Target="mailto:elie@4levels.co.za" TargetMode="External"/><Relationship Id="rId1" Type="http://schemas.openxmlformats.org/officeDocument/2006/relationships/hyperlink" Target="mailto:pero@4levels.co.z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2041B-08E3-4FD2-998B-F2897A8ED802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6B61EF5B-6BCC-4435-80B5-B3CFA6B0D370}">
      <dgm:prSet custT="1"/>
      <dgm:spPr/>
      <dgm:t>
        <a:bodyPr/>
        <a:lstStyle/>
        <a:p>
          <a:r>
            <a:rPr lang="en-US" sz="2800" b="1" i="0" baseline="0" dirty="0">
              <a:solidFill>
                <a:srgbClr val="374A6A"/>
              </a:solidFill>
            </a:rPr>
            <a:t>4LEVELS Solutions Cloud Storage  </a:t>
          </a:r>
          <a:endParaRPr lang="en-US" sz="2800" dirty="0">
            <a:solidFill>
              <a:srgbClr val="374A6A"/>
            </a:solidFill>
          </a:endParaRPr>
        </a:p>
      </dgm:t>
    </dgm:pt>
    <dgm:pt modelId="{86204877-3222-4D19-A507-442B9D7B1CB2}" type="parTrans" cxnId="{8F2C4792-959A-4727-B56B-48622A17212D}">
      <dgm:prSet/>
      <dgm:spPr/>
      <dgm:t>
        <a:bodyPr/>
        <a:lstStyle/>
        <a:p>
          <a:endParaRPr lang="en-US">
            <a:solidFill>
              <a:srgbClr val="374A6A"/>
            </a:solidFill>
          </a:endParaRPr>
        </a:p>
      </dgm:t>
    </dgm:pt>
    <dgm:pt modelId="{25D85887-5394-419E-8B4F-9F8761B0EFF2}" type="sibTrans" cxnId="{8F2C4792-959A-4727-B56B-48622A17212D}">
      <dgm:prSet/>
      <dgm:spPr/>
      <dgm:t>
        <a:bodyPr/>
        <a:lstStyle/>
        <a:p>
          <a:endParaRPr lang="en-US">
            <a:solidFill>
              <a:srgbClr val="374A6A"/>
            </a:solidFill>
          </a:endParaRPr>
        </a:p>
      </dgm:t>
    </dgm:pt>
    <dgm:pt modelId="{F0132BE5-62B5-411E-AE2E-9F4FB562486E}">
      <dgm:prSet custT="1"/>
      <dgm:spPr/>
      <dgm:t>
        <a:bodyPr/>
        <a:lstStyle/>
        <a:p>
          <a:r>
            <a:rPr lang="en-US" sz="2800" b="1" i="0" baseline="0" dirty="0">
              <a:solidFill>
                <a:srgbClr val="374A6A"/>
              </a:solidFill>
            </a:rPr>
            <a:t>4LEVELS Solutions </a:t>
          </a:r>
          <a:r>
            <a:rPr lang="en-US" sz="2800" b="1" i="0" baseline="0" dirty="0" err="1">
              <a:solidFill>
                <a:srgbClr val="374A6A"/>
              </a:solidFill>
            </a:rPr>
            <a:t>FileSpace</a:t>
          </a:r>
          <a:endParaRPr lang="en-US" sz="2800" dirty="0">
            <a:solidFill>
              <a:srgbClr val="374A6A"/>
            </a:solidFill>
          </a:endParaRPr>
        </a:p>
      </dgm:t>
    </dgm:pt>
    <dgm:pt modelId="{B231B165-A05C-4B21-8852-CFD1E0E60C70}" type="parTrans" cxnId="{8BA773A9-37DB-40D9-85ED-7C462E3F345D}">
      <dgm:prSet/>
      <dgm:spPr/>
      <dgm:t>
        <a:bodyPr/>
        <a:lstStyle/>
        <a:p>
          <a:endParaRPr lang="en-US">
            <a:solidFill>
              <a:srgbClr val="374A6A"/>
            </a:solidFill>
          </a:endParaRPr>
        </a:p>
      </dgm:t>
    </dgm:pt>
    <dgm:pt modelId="{AC958B9C-8F40-409B-9C9A-03180ED6F1AB}" type="sibTrans" cxnId="{8BA773A9-37DB-40D9-85ED-7C462E3F345D}">
      <dgm:prSet/>
      <dgm:spPr/>
      <dgm:t>
        <a:bodyPr/>
        <a:lstStyle/>
        <a:p>
          <a:endParaRPr lang="en-US">
            <a:solidFill>
              <a:srgbClr val="374A6A"/>
            </a:solidFill>
          </a:endParaRPr>
        </a:p>
      </dgm:t>
    </dgm:pt>
    <dgm:pt modelId="{20ADE273-9AB5-4FB1-A598-9BEC5C41FF75}">
      <dgm:prSet custT="1"/>
      <dgm:spPr/>
      <dgm:t>
        <a:bodyPr/>
        <a:lstStyle/>
        <a:p>
          <a:r>
            <a:rPr lang="en-US" sz="2800" b="1" i="0" baseline="0" dirty="0">
              <a:solidFill>
                <a:srgbClr val="374A6A"/>
              </a:solidFill>
            </a:rPr>
            <a:t>4LEVELS Solutions Sever Foundation</a:t>
          </a:r>
          <a:endParaRPr lang="en-US" sz="2800" dirty="0">
            <a:solidFill>
              <a:srgbClr val="374A6A"/>
            </a:solidFill>
          </a:endParaRPr>
        </a:p>
      </dgm:t>
    </dgm:pt>
    <dgm:pt modelId="{4AD41B09-4B61-49FC-8D09-B0376FDD84B8}" type="parTrans" cxnId="{8BF1CEC0-B367-47B0-B980-0092601E612D}">
      <dgm:prSet/>
      <dgm:spPr/>
      <dgm:t>
        <a:bodyPr/>
        <a:lstStyle/>
        <a:p>
          <a:endParaRPr lang="en-US">
            <a:solidFill>
              <a:srgbClr val="374A6A"/>
            </a:solidFill>
          </a:endParaRPr>
        </a:p>
      </dgm:t>
    </dgm:pt>
    <dgm:pt modelId="{C92614AF-F227-4574-8D21-857525ABB2BB}" type="sibTrans" cxnId="{8BF1CEC0-B367-47B0-B980-0092601E612D}">
      <dgm:prSet/>
      <dgm:spPr/>
      <dgm:t>
        <a:bodyPr/>
        <a:lstStyle/>
        <a:p>
          <a:endParaRPr lang="en-US">
            <a:solidFill>
              <a:srgbClr val="374A6A"/>
            </a:solidFill>
          </a:endParaRPr>
        </a:p>
      </dgm:t>
    </dgm:pt>
    <dgm:pt modelId="{F33B8309-38AF-4263-B71A-6B8D1EFC5771}">
      <dgm:prSet custT="1"/>
      <dgm:spPr/>
      <dgm:t>
        <a:bodyPr/>
        <a:lstStyle/>
        <a:p>
          <a:r>
            <a:rPr lang="en-US" sz="2800" b="1" i="0" baseline="0" dirty="0">
              <a:solidFill>
                <a:srgbClr val="374A6A"/>
              </a:solidFill>
            </a:rPr>
            <a:t>4LEVELS Solutions Laptop Foundation</a:t>
          </a:r>
          <a:endParaRPr lang="en-US" sz="2800" dirty="0">
            <a:solidFill>
              <a:srgbClr val="374A6A"/>
            </a:solidFill>
          </a:endParaRPr>
        </a:p>
      </dgm:t>
    </dgm:pt>
    <dgm:pt modelId="{14EA47FE-DD4A-44A8-8AE5-8954253B21D7}" type="parTrans" cxnId="{785127DE-B52A-4F9A-B071-6A583DAF5B89}">
      <dgm:prSet/>
      <dgm:spPr/>
      <dgm:t>
        <a:bodyPr/>
        <a:lstStyle/>
        <a:p>
          <a:endParaRPr lang="en-US">
            <a:solidFill>
              <a:srgbClr val="374A6A"/>
            </a:solidFill>
          </a:endParaRPr>
        </a:p>
      </dgm:t>
    </dgm:pt>
    <dgm:pt modelId="{D238CBD5-E50D-4617-885F-289715C6A26B}" type="sibTrans" cxnId="{785127DE-B52A-4F9A-B071-6A583DAF5B89}">
      <dgm:prSet/>
      <dgm:spPr/>
      <dgm:t>
        <a:bodyPr/>
        <a:lstStyle/>
        <a:p>
          <a:endParaRPr lang="en-US">
            <a:solidFill>
              <a:srgbClr val="374A6A"/>
            </a:solidFill>
          </a:endParaRPr>
        </a:p>
      </dgm:t>
    </dgm:pt>
    <dgm:pt modelId="{D7D950C7-5E83-44EB-A63B-0C9846BC939D}">
      <dgm:prSet custT="1"/>
      <dgm:spPr/>
      <dgm:t>
        <a:bodyPr/>
        <a:lstStyle/>
        <a:p>
          <a:r>
            <a:rPr lang="en-US" sz="2800" b="1" i="0" baseline="0" dirty="0">
              <a:solidFill>
                <a:srgbClr val="374A6A"/>
              </a:solidFill>
            </a:rPr>
            <a:t>4LEVELS Solutions Office 365 Essential</a:t>
          </a:r>
          <a:endParaRPr lang="en-US" sz="2800" dirty="0">
            <a:solidFill>
              <a:srgbClr val="374A6A"/>
            </a:solidFill>
          </a:endParaRPr>
        </a:p>
      </dgm:t>
    </dgm:pt>
    <dgm:pt modelId="{42F7B6A4-8CEC-4CC2-80C7-C1F18E13D245}" type="parTrans" cxnId="{463995AF-E91B-4BD2-99D7-187C94D82BA5}">
      <dgm:prSet/>
      <dgm:spPr/>
      <dgm:t>
        <a:bodyPr/>
        <a:lstStyle/>
        <a:p>
          <a:endParaRPr lang="en-US">
            <a:solidFill>
              <a:srgbClr val="374A6A"/>
            </a:solidFill>
          </a:endParaRPr>
        </a:p>
      </dgm:t>
    </dgm:pt>
    <dgm:pt modelId="{EE31E0B7-0318-466A-8AA3-770A3CC3A8EB}" type="sibTrans" cxnId="{463995AF-E91B-4BD2-99D7-187C94D82BA5}">
      <dgm:prSet/>
      <dgm:spPr/>
      <dgm:t>
        <a:bodyPr/>
        <a:lstStyle/>
        <a:p>
          <a:endParaRPr lang="en-US">
            <a:solidFill>
              <a:srgbClr val="374A6A"/>
            </a:solidFill>
          </a:endParaRPr>
        </a:p>
      </dgm:t>
    </dgm:pt>
    <dgm:pt modelId="{3BEBAAA1-D486-4E20-8D4D-3E75F5A07DAF}">
      <dgm:prSet custT="1"/>
      <dgm:spPr/>
      <dgm:t>
        <a:bodyPr/>
        <a:lstStyle/>
        <a:p>
          <a:r>
            <a:rPr lang="en-US" sz="2800" b="1" i="0" baseline="0" dirty="0">
              <a:solidFill>
                <a:srgbClr val="374A6A"/>
              </a:solidFill>
            </a:rPr>
            <a:t>4LEVELS Solutions Office 365 Essential with eDiscovery</a:t>
          </a:r>
          <a:endParaRPr lang="en-US" sz="2800" dirty="0">
            <a:solidFill>
              <a:srgbClr val="374A6A"/>
            </a:solidFill>
          </a:endParaRPr>
        </a:p>
      </dgm:t>
    </dgm:pt>
    <dgm:pt modelId="{E4D49F8E-8B1B-447E-8D78-FB5161D247E6}" type="parTrans" cxnId="{2326F927-E1DF-4362-B1D5-10132BAD9DA8}">
      <dgm:prSet/>
      <dgm:spPr/>
      <dgm:t>
        <a:bodyPr/>
        <a:lstStyle/>
        <a:p>
          <a:endParaRPr lang="en-US">
            <a:solidFill>
              <a:srgbClr val="374A6A"/>
            </a:solidFill>
          </a:endParaRPr>
        </a:p>
      </dgm:t>
    </dgm:pt>
    <dgm:pt modelId="{519A7596-7D01-4BB5-9C06-A378AAE0DD15}" type="sibTrans" cxnId="{2326F927-E1DF-4362-B1D5-10132BAD9DA8}">
      <dgm:prSet/>
      <dgm:spPr/>
      <dgm:t>
        <a:bodyPr/>
        <a:lstStyle/>
        <a:p>
          <a:endParaRPr lang="en-US">
            <a:solidFill>
              <a:srgbClr val="374A6A"/>
            </a:solidFill>
          </a:endParaRPr>
        </a:p>
      </dgm:t>
    </dgm:pt>
    <dgm:pt modelId="{2A244769-E7E9-4830-B6B1-718BC099D9C3}" type="pres">
      <dgm:prSet presAssocID="{9F82041B-08E3-4FD2-998B-F2897A8ED802}" presName="diagram" presStyleCnt="0">
        <dgm:presLayoutVars>
          <dgm:dir/>
          <dgm:resizeHandles val="exact"/>
        </dgm:presLayoutVars>
      </dgm:prSet>
      <dgm:spPr/>
    </dgm:pt>
    <dgm:pt modelId="{8CEFA87D-5CE3-43B1-99C9-E7BAA613F441}" type="pres">
      <dgm:prSet presAssocID="{6B61EF5B-6BCC-4435-80B5-B3CFA6B0D370}" presName="node" presStyleLbl="node1" presStyleIdx="0" presStyleCnt="6">
        <dgm:presLayoutVars>
          <dgm:bulletEnabled val="1"/>
        </dgm:presLayoutVars>
      </dgm:prSet>
      <dgm:spPr/>
    </dgm:pt>
    <dgm:pt modelId="{E4F8ACF0-C564-4299-BDE6-A980C04BA0BB}" type="pres">
      <dgm:prSet presAssocID="{25D85887-5394-419E-8B4F-9F8761B0EFF2}" presName="sibTrans" presStyleCnt="0"/>
      <dgm:spPr/>
    </dgm:pt>
    <dgm:pt modelId="{E17DC899-3A5F-4A87-A79E-772AD79D8BDA}" type="pres">
      <dgm:prSet presAssocID="{F0132BE5-62B5-411E-AE2E-9F4FB562486E}" presName="node" presStyleLbl="node1" presStyleIdx="1" presStyleCnt="6">
        <dgm:presLayoutVars>
          <dgm:bulletEnabled val="1"/>
        </dgm:presLayoutVars>
      </dgm:prSet>
      <dgm:spPr/>
    </dgm:pt>
    <dgm:pt modelId="{1616436B-9EA1-4BAC-84B3-A97245E2F810}" type="pres">
      <dgm:prSet presAssocID="{AC958B9C-8F40-409B-9C9A-03180ED6F1AB}" presName="sibTrans" presStyleCnt="0"/>
      <dgm:spPr/>
    </dgm:pt>
    <dgm:pt modelId="{6EC4A862-77BB-4611-AA96-6D320913243C}" type="pres">
      <dgm:prSet presAssocID="{20ADE273-9AB5-4FB1-A598-9BEC5C41FF75}" presName="node" presStyleLbl="node1" presStyleIdx="2" presStyleCnt="6">
        <dgm:presLayoutVars>
          <dgm:bulletEnabled val="1"/>
        </dgm:presLayoutVars>
      </dgm:prSet>
      <dgm:spPr/>
    </dgm:pt>
    <dgm:pt modelId="{0F6DBCF9-9D9F-4A7F-8164-D948F6E0ADB8}" type="pres">
      <dgm:prSet presAssocID="{C92614AF-F227-4574-8D21-857525ABB2BB}" presName="sibTrans" presStyleCnt="0"/>
      <dgm:spPr/>
    </dgm:pt>
    <dgm:pt modelId="{7CF3902B-C6CA-4EC7-803A-65CE270460B6}" type="pres">
      <dgm:prSet presAssocID="{F33B8309-38AF-4263-B71A-6B8D1EFC5771}" presName="node" presStyleLbl="node1" presStyleIdx="3" presStyleCnt="6">
        <dgm:presLayoutVars>
          <dgm:bulletEnabled val="1"/>
        </dgm:presLayoutVars>
      </dgm:prSet>
      <dgm:spPr/>
    </dgm:pt>
    <dgm:pt modelId="{8838F0C7-B21A-47A3-8A8C-65ED9FD0FD75}" type="pres">
      <dgm:prSet presAssocID="{D238CBD5-E50D-4617-885F-289715C6A26B}" presName="sibTrans" presStyleCnt="0"/>
      <dgm:spPr/>
    </dgm:pt>
    <dgm:pt modelId="{464CFBDE-115F-46B2-9D46-A24281BD4B39}" type="pres">
      <dgm:prSet presAssocID="{D7D950C7-5E83-44EB-A63B-0C9846BC939D}" presName="node" presStyleLbl="node1" presStyleIdx="4" presStyleCnt="6">
        <dgm:presLayoutVars>
          <dgm:bulletEnabled val="1"/>
        </dgm:presLayoutVars>
      </dgm:prSet>
      <dgm:spPr/>
    </dgm:pt>
    <dgm:pt modelId="{89528BBA-E59A-4162-B74C-20366374F079}" type="pres">
      <dgm:prSet presAssocID="{EE31E0B7-0318-466A-8AA3-770A3CC3A8EB}" presName="sibTrans" presStyleCnt="0"/>
      <dgm:spPr/>
    </dgm:pt>
    <dgm:pt modelId="{6004E747-D66E-4574-B44F-689BD07262E4}" type="pres">
      <dgm:prSet presAssocID="{3BEBAAA1-D486-4E20-8D4D-3E75F5A07DAF}" presName="node" presStyleLbl="node1" presStyleIdx="5" presStyleCnt="6">
        <dgm:presLayoutVars>
          <dgm:bulletEnabled val="1"/>
        </dgm:presLayoutVars>
      </dgm:prSet>
      <dgm:spPr/>
    </dgm:pt>
  </dgm:ptLst>
  <dgm:cxnLst>
    <dgm:cxn modelId="{A817131A-9070-4729-B762-FCDBCF21BF1C}" type="presOf" srcId="{D7D950C7-5E83-44EB-A63B-0C9846BC939D}" destId="{464CFBDE-115F-46B2-9D46-A24281BD4B39}" srcOrd="0" destOrd="0" presId="urn:microsoft.com/office/officeart/2005/8/layout/default"/>
    <dgm:cxn modelId="{2326F927-E1DF-4362-B1D5-10132BAD9DA8}" srcId="{9F82041B-08E3-4FD2-998B-F2897A8ED802}" destId="{3BEBAAA1-D486-4E20-8D4D-3E75F5A07DAF}" srcOrd="5" destOrd="0" parTransId="{E4D49F8E-8B1B-447E-8D78-FB5161D247E6}" sibTransId="{519A7596-7D01-4BB5-9C06-A378AAE0DD15}"/>
    <dgm:cxn modelId="{9FA1C57F-3C3D-4B42-9C99-39B8203CC054}" type="presOf" srcId="{F33B8309-38AF-4263-B71A-6B8D1EFC5771}" destId="{7CF3902B-C6CA-4EC7-803A-65CE270460B6}" srcOrd="0" destOrd="0" presId="urn:microsoft.com/office/officeart/2005/8/layout/default"/>
    <dgm:cxn modelId="{7EB41F81-9179-4E60-B788-98609ED5C1B3}" type="presOf" srcId="{6B61EF5B-6BCC-4435-80B5-B3CFA6B0D370}" destId="{8CEFA87D-5CE3-43B1-99C9-E7BAA613F441}" srcOrd="0" destOrd="0" presId="urn:microsoft.com/office/officeart/2005/8/layout/default"/>
    <dgm:cxn modelId="{A532FC89-0089-4633-A08C-D34A8BC84A05}" type="presOf" srcId="{F0132BE5-62B5-411E-AE2E-9F4FB562486E}" destId="{E17DC899-3A5F-4A87-A79E-772AD79D8BDA}" srcOrd="0" destOrd="0" presId="urn:microsoft.com/office/officeart/2005/8/layout/default"/>
    <dgm:cxn modelId="{C1514D8D-11FE-4665-B7B5-F25BE62AECC0}" type="presOf" srcId="{20ADE273-9AB5-4FB1-A598-9BEC5C41FF75}" destId="{6EC4A862-77BB-4611-AA96-6D320913243C}" srcOrd="0" destOrd="0" presId="urn:microsoft.com/office/officeart/2005/8/layout/default"/>
    <dgm:cxn modelId="{8F2C4792-959A-4727-B56B-48622A17212D}" srcId="{9F82041B-08E3-4FD2-998B-F2897A8ED802}" destId="{6B61EF5B-6BCC-4435-80B5-B3CFA6B0D370}" srcOrd="0" destOrd="0" parTransId="{86204877-3222-4D19-A507-442B9D7B1CB2}" sibTransId="{25D85887-5394-419E-8B4F-9F8761B0EFF2}"/>
    <dgm:cxn modelId="{8BA773A9-37DB-40D9-85ED-7C462E3F345D}" srcId="{9F82041B-08E3-4FD2-998B-F2897A8ED802}" destId="{F0132BE5-62B5-411E-AE2E-9F4FB562486E}" srcOrd="1" destOrd="0" parTransId="{B231B165-A05C-4B21-8852-CFD1E0E60C70}" sibTransId="{AC958B9C-8F40-409B-9C9A-03180ED6F1AB}"/>
    <dgm:cxn modelId="{5614F7AE-B593-45E4-AFFD-2B3D9CA9A7D1}" type="presOf" srcId="{3BEBAAA1-D486-4E20-8D4D-3E75F5A07DAF}" destId="{6004E747-D66E-4574-B44F-689BD07262E4}" srcOrd="0" destOrd="0" presId="urn:microsoft.com/office/officeart/2005/8/layout/default"/>
    <dgm:cxn modelId="{463995AF-E91B-4BD2-99D7-187C94D82BA5}" srcId="{9F82041B-08E3-4FD2-998B-F2897A8ED802}" destId="{D7D950C7-5E83-44EB-A63B-0C9846BC939D}" srcOrd="4" destOrd="0" parTransId="{42F7B6A4-8CEC-4CC2-80C7-C1F18E13D245}" sibTransId="{EE31E0B7-0318-466A-8AA3-770A3CC3A8EB}"/>
    <dgm:cxn modelId="{55F02EB7-5023-41D8-BDDC-A06952A1BEC7}" type="presOf" srcId="{9F82041B-08E3-4FD2-998B-F2897A8ED802}" destId="{2A244769-E7E9-4830-B6B1-718BC099D9C3}" srcOrd="0" destOrd="0" presId="urn:microsoft.com/office/officeart/2005/8/layout/default"/>
    <dgm:cxn modelId="{8BF1CEC0-B367-47B0-B980-0092601E612D}" srcId="{9F82041B-08E3-4FD2-998B-F2897A8ED802}" destId="{20ADE273-9AB5-4FB1-A598-9BEC5C41FF75}" srcOrd="2" destOrd="0" parTransId="{4AD41B09-4B61-49FC-8D09-B0376FDD84B8}" sibTransId="{C92614AF-F227-4574-8D21-857525ABB2BB}"/>
    <dgm:cxn modelId="{785127DE-B52A-4F9A-B071-6A583DAF5B89}" srcId="{9F82041B-08E3-4FD2-998B-F2897A8ED802}" destId="{F33B8309-38AF-4263-B71A-6B8D1EFC5771}" srcOrd="3" destOrd="0" parTransId="{14EA47FE-DD4A-44A8-8AE5-8954253B21D7}" sibTransId="{D238CBD5-E50D-4617-885F-289715C6A26B}"/>
    <dgm:cxn modelId="{1305E396-8B72-4F90-BCE3-8F01E0D43775}" type="presParOf" srcId="{2A244769-E7E9-4830-B6B1-718BC099D9C3}" destId="{8CEFA87D-5CE3-43B1-99C9-E7BAA613F441}" srcOrd="0" destOrd="0" presId="urn:microsoft.com/office/officeart/2005/8/layout/default"/>
    <dgm:cxn modelId="{3ACB75F7-45E8-451A-83CD-74A0D1E6D375}" type="presParOf" srcId="{2A244769-E7E9-4830-B6B1-718BC099D9C3}" destId="{E4F8ACF0-C564-4299-BDE6-A980C04BA0BB}" srcOrd="1" destOrd="0" presId="urn:microsoft.com/office/officeart/2005/8/layout/default"/>
    <dgm:cxn modelId="{67ECC897-E2AD-490D-89AD-2CB79CA00ABC}" type="presParOf" srcId="{2A244769-E7E9-4830-B6B1-718BC099D9C3}" destId="{E17DC899-3A5F-4A87-A79E-772AD79D8BDA}" srcOrd="2" destOrd="0" presId="urn:microsoft.com/office/officeart/2005/8/layout/default"/>
    <dgm:cxn modelId="{A7022D43-5C38-422F-A349-337272439DD9}" type="presParOf" srcId="{2A244769-E7E9-4830-B6B1-718BC099D9C3}" destId="{1616436B-9EA1-4BAC-84B3-A97245E2F810}" srcOrd="3" destOrd="0" presId="urn:microsoft.com/office/officeart/2005/8/layout/default"/>
    <dgm:cxn modelId="{F02E4AF2-6E41-4ED1-B040-C259D852A8A3}" type="presParOf" srcId="{2A244769-E7E9-4830-B6B1-718BC099D9C3}" destId="{6EC4A862-77BB-4611-AA96-6D320913243C}" srcOrd="4" destOrd="0" presId="urn:microsoft.com/office/officeart/2005/8/layout/default"/>
    <dgm:cxn modelId="{2F7D062C-B13C-4FD3-B849-2C80ACA7F673}" type="presParOf" srcId="{2A244769-E7E9-4830-B6B1-718BC099D9C3}" destId="{0F6DBCF9-9D9F-4A7F-8164-D948F6E0ADB8}" srcOrd="5" destOrd="0" presId="urn:microsoft.com/office/officeart/2005/8/layout/default"/>
    <dgm:cxn modelId="{AE0C2B66-E9A5-463C-A17E-03A92A513423}" type="presParOf" srcId="{2A244769-E7E9-4830-B6B1-718BC099D9C3}" destId="{7CF3902B-C6CA-4EC7-803A-65CE270460B6}" srcOrd="6" destOrd="0" presId="urn:microsoft.com/office/officeart/2005/8/layout/default"/>
    <dgm:cxn modelId="{94B330E4-8DA6-44D7-ABEF-E141BD34CC04}" type="presParOf" srcId="{2A244769-E7E9-4830-B6B1-718BC099D9C3}" destId="{8838F0C7-B21A-47A3-8A8C-65ED9FD0FD75}" srcOrd="7" destOrd="0" presId="urn:microsoft.com/office/officeart/2005/8/layout/default"/>
    <dgm:cxn modelId="{2BDBB7C7-30DC-4A10-8CC6-22EB9C27BFE1}" type="presParOf" srcId="{2A244769-E7E9-4830-B6B1-718BC099D9C3}" destId="{464CFBDE-115F-46B2-9D46-A24281BD4B39}" srcOrd="8" destOrd="0" presId="urn:microsoft.com/office/officeart/2005/8/layout/default"/>
    <dgm:cxn modelId="{16FA3CE9-B6F7-47BE-97EC-C1E965C58CD0}" type="presParOf" srcId="{2A244769-E7E9-4830-B6B1-718BC099D9C3}" destId="{89528BBA-E59A-4162-B74C-20366374F079}" srcOrd="9" destOrd="0" presId="urn:microsoft.com/office/officeart/2005/8/layout/default"/>
    <dgm:cxn modelId="{4C980619-AB03-4632-8E1F-4F83E7D92DEF}" type="presParOf" srcId="{2A244769-E7E9-4830-B6B1-718BC099D9C3}" destId="{6004E747-D66E-4574-B44F-689BD07262E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853BA-8B7B-421B-80AA-817A6C288D24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F9AF503-2AA2-4341-A38C-5AA6BA905708}">
      <dgm:prSet custT="1"/>
      <dgm:spPr>
        <a:solidFill>
          <a:srgbClr val="ED7D31"/>
        </a:solidFill>
      </dgm:spPr>
      <dgm:t>
        <a:bodyPr/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4levels contacts:</a:t>
          </a:r>
        </a:p>
      </dgm:t>
    </dgm:pt>
    <dgm:pt modelId="{EB0C2CD4-B1FC-4FAF-8750-C8E34DA4443C}" type="parTrans" cxnId="{15B21B96-C8B2-4E5D-A7EA-32188B9AB979}">
      <dgm:prSet/>
      <dgm:spPr/>
      <dgm:t>
        <a:bodyPr/>
        <a:lstStyle/>
        <a:p>
          <a:endParaRPr lang="en-US"/>
        </a:p>
      </dgm:t>
    </dgm:pt>
    <dgm:pt modelId="{877F6F2F-7B62-4364-B5EA-D5AA03F13403}" type="sibTrans" cxnId="{15B21B96-C8B2-4E5D-A7EA-32188B9AB979}">
      <dgm:prSet/>
      <dgm:spPr/>
      <dgm:t>
        <a:bodyPr/>
        <a:lstStyle/>
        <a:p>
          <a:endParaRPr lang="en-US"/>
        </a:p>
      </dgm:t>
    </dgm:pt>
    <dgm:pt modelId="{B73BA4D1-C0D6-421C-A8C5-E2A68C0333FF}">
      <dgm:prSet custT="1"/>
      <dgm:spPr>
        <a:solidFill>
          <a:srgbClr val="ED7D31"/>
        </a:solidFill>
      </dgm:spPr>
      <dgm:t>
        <a:bodyPr/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Pero | Vendor Management</a:t>
          </a:r>
        </a:p>
      </dgm:t>
    </dgm:pt>
    <dgm:pt modelId="{8FFADA25-562C-4F48-90C3-5F8F2C4E4643}" type="parTrans" cxnId="{8A3F94BC-C8F6-4CFB-94A4-A9827CCD3F7B}">
      <dgm:prSet/>
      <dgm:spPr/>
      <dgm:t>
        <a:bodyPr/>
        <a:lstStyle/>
        <a:p>
          <a:endParaRPr lang="en-US"/>
        </a:p>
      </dgm:t>
    </dgm:pt>
    <dgm:pt modelId="{9C1992DA-FE22-48FF-AF93-5BCFE5CF6795}" type="sibTrans" cxnId="{8A3F94BC-C8F6-4CFB-94A4-A9827CCD3F7B}">
      <dgm:prSet/>
      <dgm:spPr/>
      <dgm:t>
        <a:bodyPr/>
        <a:lstStyle/>
        <a:p>
          <a:endParaRPr lang="en-US"/>
        </a:p>
      </dgm:t>
    </dgm:pt>
    <dgm:pt modelId="{0D689F77-7664-44E0-9F8B-9A7C43121FC5}">
      <dgm:prSet custT="1"/>
      <dgm:spPr/>
      <dgm:t>
        <a:bodyPr/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solidFill>
                <a:srgbClr val="374A6A"/>
              </a:solidFill>
              <a:latin typeface="Aptos" panose="02110004020202020204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pero@4levels.co.za</a:t>
          </a:r>
          <a:endParaRPr lang="en-US" sz="2800" kern="1200" dirty="0">
            <a:solidFill>
              <a:srgbClr val="374A6A"/>
            </a:solidFill>
            <a:latin typeface="Aptos" panose="02110004020202020204"/>
            <a:ea typeface="+mn-ea"/>
            <a:cs typeface="+mn-cs"/>
          </a:endParaRPr>
        </a:p>
      </dgm:t>
    </dgm:pt>
    <dgm:pt modelId="{CAD3AAA9-2AA1-40BC-B7CC-BD207571EBFF}" type="parTrans" cxnId="{71C2908C-B253-451D-8306-36BA37D8AB0F}">
      <dgm:prSet/>
      <dgm:spPr/>
      <dgm:t>
        <a:bodyPr/>
        <a:lstStyle/>
        <a:p>
          <a:endParaRPr lang="en-US"/>
        </a:p>
      </dgm:t>
    </dgm:pt>
    <dgm:pt modelId="{2E099445-766B-458D-B018-B66D67058B7D}" type="sibTrans" cxnId="{71C2908C-B253-451D-8306-36BA37D8AB0F}">
      <dgm:prSet/>
      <dgm:spPr/>
      <dgm:t>
        <a:bodyPr/>
        <a:lstStyle/>
        <a:p>
          <a:endParaRPr lang="en-US"/>
        </a:p>
      </dgm:t>
    </dgm:pt>
    <dgm:pt modelId="{42E9CF51-AA25-48A4-A225-032701B8AFCD}">
      <dgm:prSet custT="1"/>
      <dgm:spPr>
        <a:solidFill>
          <a:srgbClr val="ED7D31"/>
        </a:solidFill>
      </dgm:spPr>
      <dgm:t>
        <a:bodyPr/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Elliot Sales &amp; Marketing </a:t>
          </a:r>
        </a:p>
      </dgm:t>
    </dgm:pt>
    <dgm:pt modelId="{69F056F1-BB52-41C9-B5AE-3C834D723E26}" type="parTrans" cxnId="{7CEC9F55-E2DF-46EA-9484-4884F401ED40}">
      <dgm:prSet/>
      <dgm:spPr/>
      <dgm:t>
        <a:bodyPr/>
        <a:lstStyle/>
        <a:p>
          <a:endParaRPr lang="en-US"/>
        </a:p>
      </dgm:t>
    </dgm:pt>
    <dgm:pt modelId="{2F190439-7B6B-4427-8BC6-E7DF570A208B}" type="sibTrans" cxnId="{7CEC9F55-E2DF-46EA-9484-4884F401ED40}">
      <dgm:prSet/>
      <dgm:spPr/>
      <dgm:t>
        <a:bodyPr/>
        <a:lstStyle/>
        <a:p>
          <a:endParaRPr lang="en-US"/>
        </a:p>
      </dgm:t>
    </dgm:pt>
    <dgm:pt modelId="{632D7F36-DC05-4E47-BA21-FB574CD4549A}">
      <dgm:prSet custT="1"/>
      <dgm:spPr/>
      <dgm:t>
        <a:bodyPr/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solidFill>
                <a:srgbClr val="374A6A"/>
              </a:solidFill>
              <a:latin typeface="Aptos" panose="02110004020202020204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elie@4levels.co.za</a:t>
          </a:r>
          <a:endParaRPr lang="en-US" sz="2800" kern="1200" dirty="0">
            <a:solidFill>
              <a:srgbClr val="374A6A"/>
            </a:solidFill>
            <a:latin typeface="Aptos" panose="02110004020202020204"/>
            <a:ea typeface="+mn-ea"/>
            <a:cs typeface="+mn-cs"/>
          </a:endParaRPr>
        </a:p>
      </dgm:t>
    </dgm:pt>
    <dgm:pt modelId="{8E3370AA-EDCE-4E2C-B4C5-E9B63A6EAB49}" type="parTrans" cxnId="{A71385DF-085D-403E-9D3C-0640380215C0}">
      <dgm:prSet/>
      <dgm:spPr/>
      <dgm:t>
        <a:bodyPr/>
        <a:lstStyle/>
        <a:p>
          <a:endParaRPr lang="en-US"/>
        </a:p>
      </dgm:t>
    </dgm:pt>
    <dgm:pt modelId="{9C91EA1C-5DA5-4200-9648-4CF6BCBE876B}" type="sibTrans" cxnId="{A71385DF-085D-403E-9D3C-0640380215C0}">
      <dgm:prSet/>
      <dgm:spPr/>
      <dgm:t>
        <a:bodyPr/>
        <a:lstStyle/>
        <a:p>
          <a:endParaRPr lang="en-US"/>
        </a:p>
      </dgm:t>
    </dgm:pt>
    <dgm:pt modelId="{366A27E6-5A80-4166-AC88-B1942EDCDA21}">
      <dgm:prSet custT="1"/>
      <dgm:spPr>
        <a:solidFill>
          <a:srgbClr val="ED7D31"/>
        </a:solidFill>
      </dgm:spPr>
      <dgm:t>
        <a:bodyPr/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Raydo | Technical Advisor</a:t>
          </a:r>
        </a:p>
      </dgm:t>
    </dgm:pt>
    <dgm:pt modelId="{3C6FB141-4F94-401A-A37C-76653CC830BE}" type="parTrans" cxnId="{2EEE492C-1287-4240-95E2-8085479C8701}">
      <dgm:prSet/>
      <dgm:spPr/>
      <dgm:t>
        <a:bodyPr/>
        <a:lstStyle/>
        <a:p>
          <a:endParaRPr lang="en-US"/>
        </a:p>
      </dgm:t>
    </dgm:pt>
    <dgm:pt modelId="{6435E7DA-A76F-4994-9223-3A176CAC7500}" type="sibTrans" cxnId="{2EEE492C-1287-4240-95E2-8085479C8701}">
      <dgm:prSet/>
      <dgm:spPr/>
      <dgm:t>
        <a:bodyPr/>
        <a:lstStyle/>
        <a:p>
          <a:endParaRPr lang="en-US"/>
        </a:p>
      </dgm:t>
    </dgm:pt>
    <dgm:pt modelId="{DC1250A4-7634-4D0C-8EC2-A837E8BB4133}">
      <dgm:prSet custT="1"/>
      <dgm:spPr/>
      <dgm:t>
        <a:bodyPr/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raydo@4levels.co.za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AD643507-C707-419C-8207-35D546A15F0F}" type="parTrans" cxnId="{5454A14A-5561-4788-A03F-CAA45976B2EA}">
      <dgm:prSet/>
      <dgm:spPr/>
      <dgm:t>
        <a:bodyPr/>
        <a:lstStyle/>
        <a:p>
          <a:endParaRPr lang="en-US"/>
        </a:p>
      </dgm:t>
    </dgm:pt>
    <dgm:pt modelId="{74A16DD0-F48E-4211-AD0E-E16F9944A610}" type="sibTrans" cxnId="{5454A14A-5561-4788-A03F-CAA45976B2EA}">
      <dgm:prSet/>
      <dgm:spPr/>
      <dgm:t>
        <a:bodyPr/>
        <a:lstStyle/>
        <a:p>
          <a:endParaRPr lang="en-US"/>
        </a:p>
      </dgm:t>
    </dgm:pt>
    <dgm:pt modelId="{5C885CF5-D15D-4607-A582-2633E809F921}" type="pres">
      <dgm:prSet presAssocID="{459853BA-8B7B-421B-80AA-817A6C288D24}" presName="Name0" presStyleCnt="0">
        <dgm:presLayoutVars>
          <dgm:dir/>
          <dgm:animLvl val="lvl"/>
          <dgm:resizeHandles val="exact"/>
        </dgm:presLayoutVars>
      </dgm:prSet>
      <dgm:spPr/>
    </dgm:pt>
    <dgm:pt modelId="{C3974F67-AA6B-413A-9B2D-086226F76FE4}" type="pres">
      <dgm:prSet presAssocID="{9F9AF503-2AA2-4341-A38C-5AA6BA905708}" presName="linNode" presStyleCnt="0"/>
      <dgm:spPr/>
    </dgm:pt>
    <dgm:pt modelId="{0B7E1EB6-B166-4A02-8867-EAEAFD56E72F}" type="pres">
      <dgm:prSet presAssocID="{9F9AF503-2AA2-4341-A38C-5AA6BA905708}" presName="parentText" presStyleLbl="node1" presStyleIdx="0" presStyleCnt="4" custScaleX="277778" custLinFactNeighborX="1122" custLinFactNeighborY="-306">
        <dgm:presLayoutVars>
          <dgm:chMax val="1"/>
          <dgm:bulletEnabled val="1"/>
        </dgm:presLayoutVars>
      </dgm:prSet>
      <dgm:spPr/>
    </dgm:pt>
    <dgm:pt modelId="{1274CD6C-4737-42B8-A897-C371CAE89BA4}" type="pres">
      <dgm:prSet presAssocID="{877F6F2F-7B62-4364-B5EA-D5AA03F13403}" presName="sp" presStyleCnt="0"/>
      <dgm:spPr/>
    </dgm:pt>
    <dgm:pt modelId="{0B452919-B59E-4064-843A-3D1F38737266}" type="pres">
      <dgm:prSet presAssocID="{B73BA4D1-C0D6-421C-A8C5-E2A68C0333FF}" presName="linNode" presStyleCnt="0"/>
      <dgm:spPr/>
    </dgm:pt>
    <dgm:pt modelId="{E4B11F13-C942-482F-B225-32CC6C3D4DF2}" type="pres">
      <dgm:prSet presAssocID="{B73BA4D1-C0D6-421C-A8C5-E2A68C0333F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2600BAA-A1D7-43A0-8B9D-6D3FE34B9366}" type="pres">
      <dgm:prSet presAssocID="{B73BA4D1-C0D6-421C-A8C5-E2A68C0333FF}" presName="descendantText" presStyleLbl="alignAccFollowNode1" presStyleIdx="0" presStyleCnt="3">
        <dgm:presLayoutVars>
          <dgm:bulletEnabled val="1"/>
        </dgm:presLayoutVars>
      </dgm:prSet>
      <dgm:spPr/>
    </dgm:pt>
    <dgm:pt modelId="{A9F328E2-56F2-4338-B56B-F0119657443E}" type="pres">
      <dgm:prSet presAssocID="{9C1992DA-FE22-48FF-AF93-5BCFE5CF6795}" presName="sp" presStyleCnt="0"/>
      <dgm:spPr/>
    </dgm:pt>
    <dgm:pt modelId="{BA870956-E741-4727-B776-436A19D3ECEA}" type="pres">
      <dgm:prSet presAssocID="{42E9CF51-AA25-48A4-A225-032701B8AFCD}" presName="linNode" presStyleCnt="0"/>
      <dgm:spPr/>
    </dgm:pt>
    <dgm:pt modelId="{5CFCCFA2-DA8C-4438-92EA-EC29DA2398ED}" type="pres">
      <dgm:prSet presAssocID="{42E9CF51-AA25-48A4-A225-032701B8AFC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F6E5C72-33C1-4308-890C-A8FAEDB1672F}" type="pres">
      <dgm:prSet presAssocID="{42E9CF51-AA25-48A4-A225-032701B8AFCD}" presName="descendantText" presStyleLbl="alignAccFollowNode1" presStyleIdx="1" presStyleCnt="3">
        <dgm:presLayoutVars>
          <dgm:bulletEnabled val="1"/>
        </dgm:presLayoutVars>
      </dgm:prSet>
      <dgm:spPr/>
    </dgm:pt>
    <dgm:pt modelId="{EAF48DAE-D3FD-423F-9726-089EE6BC2E5F}" type="pres">
      <dgm:prSet presAssocID="{2F190439-7B6B-4427-8BC6-E7DF570A208B}" presName="sp" presStyleCnt="0"/>
      <dgm:spPr/>
    </dgm:pt>
    <dgm:pt modelId="{E4282D0D-2141-4CC6-AD71-91C3425A488E}" type="pres">
      <dgm:prSet presAssocID="{366A27E6-5A80-4166-AC88-B1942EDCDA21}" presName="linNode" presStyleCnt="0"/>
      <dgm:spPr/>
    </dgm:pt>
    <dgm:pt modelId="{C42EE468-C2A1-4703-8B67-D39FA8A5131C}" type="pres">
      <dgm:prSet presAssocID="{366A27E6-5A80-4166-AC88-B1942EDCDA2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4A30B5C-120F-487F-B4EA-F0B03B0194C6}" type="pres">
      <dgm:prSet presAssocID="{366A27E6-5A80-4166-AC88-B1942EDCDA2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D968017-F235-4760-82B6-C366391C8DF7}" type="presOf" srcId="{459853BA-8B7B-421B-80AA-817A6C288D24}" destId="{5C885CF5-D15D-4607-A582-2633E809F921}" srcOrd="0" destOrd="0" presId="urn:microsoft.com/office/officeart/2005/8/layout/vList5"/>
    <dgm:cxn modelId="{161D651B-D9A9-4A3B-9C40-31DFE683367D}" type="presOf" srcId="{0D689F77-7664-44E0-9F8B-9A7C43121FC5}" destId="{A2600BAA-A1D7-43A0-8B9D-6D3FE34B9366}" srcOrd="0" destOrd="0" presId="urn:microsoft.com/office/officeart/2005/8/layout/vList5"/>
    <dgm:cxn modelId="{2EEE492C-1287-4240-95E2-8085479C8701}" srcId="{459853BA-8B7B-421B-80AA-817A6C288D24}" destId="{366A27E6-5A80-4166-AC88-B1942EDCDA21}" srcOrd="3" destOrd="0" parTransId="{3C6FB141-4F94-401A-A37C-76653CC830BE}" sibTransId="{6435E7DA-A76F-4994-9223-3A176CAC7500}"/>
    <dgm:cxn modelId="{5454A14A-5561-4788-A03F-CAA45976B2EA}" srcId="{366A27E6-5A80-4166-AC88-B1942EDCDA21}" destId="{DC1250A4-7634-4D0C-8EC2-A837E8BB4133}" srcOrd="0" destOrd="0" parTransId="{AD643507-C707-419C-8207-35D546A15F0F}" sibTransId="{74A16DD0-F48E-4211-AD0E-E16F9944A610}"/>
    <dgm:cxn modelId="{7CEC9F55-E2DF-46EA-9484-4884F401ED40}" srcId="{459853BA-8B7B-421B-80AA-817A6C288D24}" destId="{42E9CF51-AA25-48A4-A225-032701B8AFCD}" srcOrd="2" destOrd="0" parTransId="{69F056F1-BB52-41C9-B5AE-3C834D723E26}" sibTransId="{2F190439-7B6B-4427-8BC6-E7DF570A208B}"/>
    <dgm:cxn modelId="{67D7C078-8E6E-4407-BC8D-02CC9001270E}" type="presOf" srcId="{B73BA4D1-C0D6-421C-A8C5-E2A68C0333FF}" destId="{E4B11F13-C942-482F-B225-32CC6C3D4DF2}" srcOrd="0" destOrd="0" presId="urn:microsoft.com/office/officeart/2005/8/layout/vList5"/>
    <dgm:cxn modelId="{3C0E4886-2675-44AD-9CD2-A0C4C11D2D1B}" type="presOf" srcId="{632D7F36-DC05-4E47-BA21-FB574CD4549A}" destId="{9F6E5C72-33C1-4308-890C-A8FAEDB1672F}" srcOrd="0" destOrd="0" presId="urn:microsoft.com/office/officeart/2005/8/layout/vList5"/>
    <dgm:cxn modelId="{71C2908C-B253-451D-8306-36BA37D8AB0F}" srcId="{B73BA4D1-C0D6-421C-A8C5-E2A68C0333FF}" destId="{0D689F77-7664-44E0-9F8B-9A7C43121FC5}" srcOrd="0" destOrd="0" parTransId="{CAD3AAA9-2AA1-40BC-B7CC-BD207571EBFF}" sibTransId="{2E099445-766B-458D-B018-B66D67058B7D}"/>
    <dgm:cxn modelId="{15B21B96-C8B2-4E5D-A7EA-32188B9AB979}" srcId="{459853BA-8B7B-421B-80AA-817A6C288D24}" destId="{9F9AF503-2AA2-4341-A38C-5AA6BA905708}" srcOrd="0" destOrd="0" parTransId="{EB0C2CD4-B1FC-4FAF-8750-C8E34DA4443C}" sibTransId="{877F6F2F-7B62-4364-B5EA-D5AA03F13403}"/>
    <dgm:cxn modelId="{B4BB7299-BF0F-4B34-BE87-4E9B663B1720}" type="presOf" srcId="{42E9CF51-AA25-48A4-A225-032701B8AFCD}" destId="{5CFCCFA2-DA8C-4438-92EA-EC29DA2398ED}" srcOrd="0" destOrd="0" presId="urn:microsoft.com/office/officeart/2005/8/layout/vList5"/>
    <dgm:cxn modelId="{E4CB9AA5-0EB2-4B44-B169-576DD73D21D7}" type="presOf" srcId="{9F9AF503-2AA2-4341-A38C-5AA6BA905708}" destId="{0B7E1EB6-B166-4A02-8867-EAEAFD56E72F}" srcOrd="0" destOrd="0" presId="urn:microsoft.com/office/officeart/2005/8/layout/vList5"/>
    <dgm:cxn modelId="{78B25BBA-6C48-43DE-8B9B-B48C4DCABB7C}" type="presOf" srcId="{DC1250A4-7634-4D0C-8EC2-A837E8BB4133}" destId="{B4A30B5C-120F-487F-B4EA-F0B03B0194C6}" srcOrd="0" destOrd="0" presId="urn:microsoft.com/office/officeart/2005/8/layout/vList5"/>
    <dgm:cxn modelId="{B023EDBB-C0B3-4651-8E26-5A37D6167863}" type="presOf" srcId="{366A27E6-5A80-4166-AC88-B1942EDCDA21}" destId="{C42EE468-C2A1-4703-8B67-D39FA8A5131C}" srcOrd="0" destOrd="0" presId="urn:microsoft.com/office/officeart/2005/8/layout/vList5"/>
    <dgm:cxn modelId="{8A3F94BC-C8F6-4CFB-94A4-A9827CCD3F7B}" srcId="{459853BA-8B7B-421B-80AA-817A6C288D24}" destId="{B73BA4D1-C0D6-421C-A8C5-E2A68C0333FF}" srcOrd="1" destOrd="0" parTransId="{8FFADA25-562C-4F48-90C3-5F8F2C4E4643}" sibTransId="{9C1992DA-FE22-48FF-AF93-5BCFE5CF6795}"/>
    <dgm:cxn modelId="{A71385DF-085D-403E-9D3C-0640380215C0}" srcId="{42E9CF51-AA25-48A4-A225-032701B8AFCD}" destId="{632D7F36-DC05-4E47-BA21-FB574CD4549A}" srcOrd="0" destOrd="0" parTransId="{8E3370AA-EDCE-4E2C-B4C5-E9B63A6EAB49}" sibTransId="{9C91EA1C-5DA5-4200-9648-4CF6BCBE876B}"/>
    <dgm:cxn modelId="{EA7424B0-404E-459A-99AE-9763471D7930}" type="presParOf" srcId="{5C885CF5-D15D-4607-A582-2633E809F921}" destId="{C3974F67-AA6B-413A-9B2D-086226F76FE4}" srcOrd="0" destOrd="0" presId="urn:microsoft.com/office/officeart/2005/8/layout/vList5"/>
    <dgm:cxn modelId="{281D09C9-44F7-4A57-89A3-986AB55AA250}" type="presParOf" srcId="{C3974F67-AA6B-413A-9B2D-086226F76FE4}" destId="{0B7E1EB6-B166-4A02-8867-EAEAFD56E72F}" srcOrd="0" destOrd="0" presId="urn:microsoft.com/office/officeart/2005/8/layout/vList5"/>
    <dgm:cxn modelId="{22E5BCB2-867E-4EB0-8F36-A52914012E67}" type="presParOf" srcId="{5C885CF5-D15D-4607-A582-2633E809F921}" destId="{1274CD6C-4737-42B8-A897-C371CAE89BA4}" srcOrd="1" destOrd="0" presId="urn:microsoft.com/office/officeart/2005/8/layout/vList5"/>
    <dgm:cxn modelId="{60F70B75-6AD3-4D50-9AA8-C544C2E0320D}" type="presParOf" srcId="{5C885CF5-D15D-4607-A582-2633E809F921}" destId="{0B452919-B59E-4064-843A-3D1F38737266}" srcOrd="2" destOrd="0" presId="urn:microsoft.com/office/officeart/2005/8/layout/vList5"/>
    <dgm:cxn modelId="{D9FA4CD4-1192-4101-90B3-C703424E9307}" type="presParOf" srcId="{0B452919-B59E-4064-843A-3D1F38737266}" destId="{E4B11F13-C942-482F-B225-32CC6C3D4DF2}" srcOrd="0" destOrd="0" presId="urn:microsoft.com/office/officeart/2005/8/layout/vList5"/>
    <dgm:cxn modelId="{8150F863-7033-487A-8571-56E831BA99EB}" type="presParOf" srcId="{0B452919-B59E-4064-843A-3D1F38737266}" destId="{A2600BAA-A1D7-43A0-8B9D-6D3FE34B9366}" srcOrd="1" destOrd="0" presId="urn:microsoft.com/office/officeart/2005/8/layout/vList5"/>
    <dgm:cxn modelId="{97838B94-437B-4575-BE34-9B8C2E300DCC}" type="presParOf" srcId="{5C885CF5-D15D-4607-A582-2633E809F921}" destId="{A9F328E2-56F2-4338-B56B-F0119657443E}" srcOrd="3" destOrd="0" presId="urn:microsoft.com/office/officeart/2005/8/layout/vList5"/>
    <dgm:cxn modelId="{FC1D2913-FC35-4CEB-A926-2D753CB54980}" type="presParOf" srcId="{5C885CF5-D15D-4607-A582-2633E809F921}" destId="{BA870956-E741-4727-B776-436A19D3ECEA}" srcOrd="4" destOrd="0" presId="urn:microsoft.com/office/officeart/2005/8/layout/vList5"/>
    <dgm:cxn modelId="{FF9C41C9-8909-456C-99DE-0B60CE35024E}" type="presParOf" srcId="{BA870956-E741-4727-B776-436A19D3ECEA}" destId="{5CFCCFA2-DA8C-4438-92EA-EC29DA2398ED}" srcOrd="0" destOrd="0" presId="urn:microsoft.com/office/officeart/2005/8/layout/vList5"/>
    <dgm:cxn modelId="{31D96D81-E1F3-4930-A6B5-1F0F9B737B61}" type="presParOf" srcId="{BA870956-E741-4727-B776-436A19D3ECEA}" destId="{9F6E5C72-33C1-4308-890C-A8FAEDB1672F}" srcOrd="1" destOrd="0" presId="urn:microsoft.com/office/officeart/2005/8/layout/vList5"/>
    <dgm:cxn modelId="{5265B5EB-4543-4D88-8495-F5206A3F9BAD}" type="presParOf" srcId="{5C885CF5-D15D-4607-A582-2633E809F921}" destId="{EAF48DAE-D3FD-423F-9726-089EE6BC2E5F}" srcOrd="5" destOrd="0" presId="urn:microsoft.com/office/officeart/2005/8/layout/vList5"/>
    <dgm:cxn modelId="{F9624B33-13C8-43CA-96DF-1BA2B7FC3C1F}" type="presParOf" srcId="{5C885CF5-D15D-4607-A582-2633E809F921}" destId="{E4282D0D-2141-4CC6-AD71-91C3425A488E}" srcOrd="6" destOrd="0" presId="urn:microsoft.com/office/officeart/2005/8/layout/vList5"/>
    <dgm:cxn modelId="{ABF6D823-4382-43B4-A959-98AFCCBA66D4}" type="presParOf" srcId="{E4282D0D-2141-4CC6-AD71-91C3425A488E}" destId="{C42EE468-C2A1-4703-8B67-D39FA8A5131C}" srcOrd="0" destOrd="0" presId="urn:microsoft.com/office/officeart/2005/8/layout/vList5"/>
    <dgm:cxn modelId="{9488FACB-43AC-4BF3-90BB-826DD08F0F8F}" type="presParOf" srcId="{E4282D0D-2141-4CC6-AD71-91C3425A488E}" destId="{B4A30B5C-120F-487F-B4EA-F0B03B0194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FA87D-5CE3-43B1-99C9-E7BAA613F441}">
      <dsp:nvSpPr>
        <dsp:cNvPr id="0" name=""/>
        <dsp:cNvSpPr/>
      </dsp:nvSpPr>
      <dsp:spPr>
        <a:xfrm>
          <a:off x="0" y="34081"/>
          <a:ext cx="2821885" cy="1693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rgbClr val="374A6A"/>
              </a:solidFill>
            </a:rPr>
            <a:t>4LEVELS Solutions Cloud Storage  </a:t>
          </a:r>
          <a:endParaRPr lang="en-US" sz="2800" kern="1200" dirty="0">
            <a:solidFill>
              <a:srgbClr val="374A6A"/>
            </a:solidFill>
          </a:endParaRPr>
        </a:p>
      </dsp:txBody>
      <dsp:txXfrm>
        <a:off x="0" y="34081"/>
        <a:ext cx="2821885" cy="1693131"/>
      </dsp:txXfrm>
    </dsp:sp>
    <dsp:sp modelId="{E17DC899-3A5F-4A87-A79E-772AD79D8BDA}">
      <dsp:nvSpPr>
        <dsp:cNvPr id="0" name=""/>
        <dsp:cNvSpPr/>
      </dsp:nvSpPr>
      <dsp:spPr>
        <a:xfrm>
          <a:off x="3104073" y="34081"/>
          <a:ext cx="2821885" cy="1693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rgbClr val="374A6A"/>
              </a:solidFill>
            </a:rPr>
            <a:t>4LEVELS Solutions </a:t>
          </a:r>
          <a:r>
            <a:rPr lang="en-US" sz="2800" b="1" i="0" kern="1200" baseline="0" dirty="0" err="1">
              <a:solidFill>
                <a:srgbClr val="374A6A"/>
              </a:solidFill>
            </a:rPr>
            <a:t>FileSpace</a:t>
          </a:r>
          <a:endParaRPr lang="en-US" sz="2800" kern="1200" dirty="0">
            <a:solidFill>
              <a:srgbClr val="374A6A"/>
            </a:solidFill>
          </a:endParaRPr>
        </a:p>
      </dsp:txBody>
      <dsp:txXfrm>
        <a:off x="3104073" y="34081"/>
        <a:ext cx="2821885" cy="1693131"/>
      </dsp:txXfrm>
    </dsp:sp>
    <dsp:sp modelId="{6EC4A862-77BB-4611-AA96-6D320913243C}">
      <dsp:nvSpPr>
        <dsp:cNvPr id="0" name=""/>
        <dsp:cNvSpPr/>
      </dsp:nvSpPr>
      <dsp:spPr>
        <a:xfrm>
          <a:off x="6208147" y="34081"/>
          <a:ext cx="2821885" cy="1693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rgbClr val="374A6A"/>
              </a:solidFill>
            </a:rPr>
            <a:t>4LEVELS Solutions Sever Foundation</a:t>
          </a:r>
          <a:endParaRPr lang="en-US" sz="2800" kern="1200" dirty="0">
            <a:solidFill>
              <a:srgbClr val="374A6A"/>
            </a:solidFill>
          </a:endParaRPr>
        </a:p>
      </dsp:txBody>
      <dsp:txXfrm>
        <a:off x="6208147" y="34081"/>
        <a:ext cx="2821885" cy="1693131"/>
      </dsp:txXfrm>
    </dsp:sp>
    <dsp:sp modelId="{7CF3902B-C6CA-4EC7-803A-65CE270460B6}">
      <dsp:nvSpPr>
        <dsp:cNvPr id="0" name=""/>
        <dsp:cNvSpPr/>
      </dsp:nvSpPr>
      <dsp:spPr>
        <a:xfrm>
          <a:off x="0" y="2009400"/>
          <a:ext cx="2821885" cy="1693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rgbClr val="374A6A"/>
              </a:solidFill>
            </a:rPr>
            <a:t>4LEVELS Solutions Laptop Foundation</a:t>
          </a:r>
          <a:endParaRPr lang="en-US" sz="2800" kern="1200" dirty="0">
            <a:solidFill>
              <a:srgbClr val="374A6A"/>
            </a:solidFill>
          </a:endParaRPr>
        </a:p>
      </dsp:txBody>
      <dsp:txXfrm>
        <a:off x="0" y="2009400"/>
        <a:ext cx="2821885" cy="1693131"/>
      </dsp:txXfrm>
    </dsp:sp>
    <dsp:sp modelId="{464CFBDE-115F-46B2-9D46-A24281BD4B39}">
      <dsp:nvSpPr>
        <dsp:cNvPr id="0" name=""/>
        <dsp:cNvSpPr/>
      </dsp:nvSpPr>
      <dsp:spPr>
        <a:xfrm>
          <a:off x="3104073" y="2009400"/>
          <a:ext cx="2821885" cy="1693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rgbClr val="374A6A"/>
              </a:solidFill>
            </a:rPr>
            <a:t>4LEVELS Solutions Office 365 Essential</a:t>
          </a:r>
          <a:endParaRPr lang="en-US" sz="2800" kern="1200" dirty="0">
            <a:solidFill>
              <a:srgbClr val="374A6A"/>
            </a:solidFill>
          </a:endParaRPr>
        </a:p>
      </dsp:txBody>
      <dsp:txXfrm>
        <a:off x="3104073" y="2009400"/>
        <a:ext cx="2821885" cy="1693131"/>
      </dsp:txXfrm>
    </dsp:sp>
    <dsp:sp modelId="{6004E747-D66E-4574-B44F-689BD07262E4}">
      <dsp:nvSpPr>
        <dsp:cNvPr id="0" name=""/>
        <dsp:cNvSpPr/>
      </dsp:nvSpPr>
      <dsp:spPr>
        <a:xfrm>
          <a:off x="6208147" y="2009400"/>
          <a:ext cx="2821885" cy="1693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rgbClr val="374A6A"/>
              </a:solidFill>
            </a:rPr>
            <a:t>4LEVELS Solutions Office 365 Essential with eDiscovery</a:t>
          </a:r>
          <a:endParaRPr lang="en-US" sz="2800" kern="1200" dirty="0">
            <a:solidFill>
              <a:srgbClr val="374A6A"/>
            </a:solidFill>
          </a:endParaRPr>
        </a:p>
      </dsp:txBody>
      <dsp:txXfrm>
        <a:off x="6208147" y="2009400"/>
        <a:ext cx="2821885" cy="169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E1EB6-B166-4A02-8867-EAEAFD56E72F}">
      <dsp:nvSpPr>
        <dsp:cNvPr id="0" name=""/>
        <dsp:cNvSpPr/>
      </dsp:nvSpPr>
      <dsp:spPr>
        <a:xfrm>
          <a:off x="9752" y="0"/>
          <a:ext cx="9985147" cy="1024154"/>
        </a:xfrm>
        <a:prstGeom prst="roundRect">
          <a:avLst/>
        </a:prstGeom>
        <a:solidFill>
          <a:srgbClr val="ED7D3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4levels contacts:</a:t>
          </a:r>
        </a:p>
      </dsp:txBody>
      <dsp:txXfrm>
        <a:off x="59747" y="49995"/>
        <a:ext cx="9885157" cy="924164"/>
      </dsp:txXfrm>
    </dsp:sp>
    <dsp:sp modelId="{A2600BAA-A1D7-43A0-8B9D-6D3FE34B9366}">
      <dsp:nvSpPr>
        <dsp:cNvPr id="0" name=""/>
        <dsp:cNvSpPr/>
      </dsp:nvSpPr>
      <dsp:spPr>
        <a:xfrm rot="5400000">
          <a:off x="6386870" y="-1608798"/>
          <a:ext cx="819323" cy="639673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solidFill>
                <a:srgbClr val="374A6A"/>
              </a:solidFill>
              <a:latin typeface="Aptos" panose="02110004020202020204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pero@4levels.co.za</a:t>
          </a:r>
          <a:endParaRPr lang="en-US" sz="2800" kern="1200" dirty="0">
            <a:solidFill>
              <a:srgbClr val="374A6A"/>
            </a:solidFill>
            <a:latin typeface="Aptos" panose="02110004020202020204"/>
            <a:ea typeface="+mn-ea"/>
            <a:cs typeface="+mn-cs"/>
          </a:endParaRPr>
        </a:p>
      </dsp:txBody>
      <dsp:txXfrm rot="-5400000">
        <a:off x="3598164" y="1219904"/>
        <a:ext cx="6356740" cy="739331"/>
      </dsp:txXfrm>
    </dsp:sp>
    <dsp:sp modelId="{E4B11F13-C942-482F-B225-32CC6C3D4DF2}">
      <dsp:nvSpPr>
        <dsp:cNvPr id="0" name=""/>
        <dsp:cNvSpPr/>
      </dsp:nvSpPr>
      <dsp:spPr>
        <a:xfrm>
          <a:off x="0" y="1077491"/>
          <a:ext cx="3598164" cy="1024154"/>
        </a:xfrm>
        <a:prstGeom prst="roundRect">
          <a:avLst/>
        </a:prstGeom>
        <a:solidFill>
          <a:srgbClr val="ED7D3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Pero | Vendor Management</a:t>
          </a:r>
        </a:p>
      </dsp:txBody>
      <dsp:txXfrm>
        <a:off x="49995" y="1127486"/>
        <a:ext cx="3498174" cy="924164"/>
      </dsp:txXfrm>
    </dsp:sp>
    <dsp:sp modelId="{9F6E5C72-33C1-4308-890C-A8FAEDB1672F}">
      <dsp:nvSpPr>
        <dsp:cNvPr id="0" name=""/>
        <dsp:cNvSpPr/>
      </dsp:nvSpPr>
      <dsp:spPr>
        <a:xfrm rot="5400000">
          <a:off x="6386870" y="-533436"/>
          <a:ext cx="819323" cy="639673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solidFill>
                <a:srgbClr val="374A6A"/>
              </a:solidFill>
              <a:latin typeface="Aptos" panose="02110004020202020204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elie@4levels.co.za</a:t>
          </a:r>
          <a:endParaRPr lang="en-US" sz="2800" kern="1200" dirty="0">
            <a:solidFill>
              <a:srgbClr val="374A6A"/>
            </a:solidFill>
            <a:latin typeface="Aptos" panose="02110004020202020204"/>
            <a:ea typeface="+mn-ea"/>
            <a:cs typeface="+mn-cs"/>
          </a:endParaRPr>
        </a:p>
      </dsp:txBody>
      <dsp:txXfrm rot="-5400000">
        <a:off x="3598164" y="2295266"/>
        <a:ext cx="6356740" cy="739331"/>
      </dsp:txXfrm>
    </dsp:sp>
    <dsp:sp modelId="{5CFCCFA2-DA8C-4438-92EA-EC29DA2398ED}">
      <dsp:nvSpPr>
        <dsp:cNvPr id="0" name=""/>
        <dsp:cNvSpPr/>
      </dsp:nvSpPr>
      <dsp:spPr>
        <a:xfrm>
          <a:off x="0" y="2152854"/>
          <a:ext cx="3598164" cy="1024154"/>
        </a:xfrm>
        <a:prstGeom prst="roundRect">
          <a:avLst/>
        </a:prstGeom>
        <a:solidFill>
          <a:srgbClr val="ED7D3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Elliot Sales &amp; Marketing </a:t>
          </a:r>
        </a:p>
      </dsp:txBody>
      <dsp:txXfrm>
        <a:off x="49995" y="2202849"/>
        <a:ext cx="3498174" cy="924164"/>
      </dsp:txXfrm>
    </dsp:sp>
    <dsp:sp modelId="{B4A30B5C-120F-487F-B4EA-F0B03B0194C6}">
      <dsp:nvSpPr>
        <dsp:cNvPr id="0" name=""/>
        <dsp:cNvSpPr/>
      </dsp:nvSpPr>
      <dsp:spPr>
        <a:xfrm rot="5400000">
          <a:off x="6386870" y="541926"/>
          <a:ext cx="819323" cy="639673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raydo@4levels.co.za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 rot="-5400000">
        <a:off x="3598164" y="3370628"/>
        <a:ext cx="6356740" cy="739331"/>
      </dsp:txXfrm>
    </dsp:sp>
    <dsp:sp modelId="{C42EE468-C2A1-4703-8B67-D39FA8A5131C}">
      <dsp:nvSpPr>
        <dsp:cNvPr id="0" name=""/>
        <dsp:cNvSpPr/>
      </dsp:nvSpPr>
      <dsp:spPr>
        <a:xfrm>
          <a:off x="0" y="3228216"/>
          <a:ext cx="3598164" cy="1024154"/>
        </a:xfrm>
        <a:prstGeom prst="roundRect">
          <a:avLst/>
        </a:prstGeom>
        <a:solidFill>
          <a:srgbClr val="ED7D3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Raydo | Technical Advisor</a:t>
          </a:r>
        </a:p>
      </dsp:txBody>
      <dsp:txXfrm>
        <a:off x="49995" y="3278211"/>
        <a:ext cx="3498174" cy="92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E658-5B5C-0AC7-DCC7-4868501E0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E72A3-3948-CD1D-4D7D-4A7A57D5B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216B-D468-000F-A33D-633E22C2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518-3803-4D19-BC0D-A93528B44E2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F947-DBA8-9DA1-E96D-5E7F54B9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EC579-1791-B579-8F57-9AC5F5E1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708D-9347-427A-9A97-8D10B1F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5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DBF0-ADD1-AEC2-8454-FC4D4B0C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25278-B608-C50D-F410-4286F6C73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6375-7782-F5BA-F518-FFEB1AA5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518-3803-4D19-BC0D-A93528B44E2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E3F5-29B0-D16D-DD1E-0736729D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6AAE7-A421-4C4D-4D05-6A931C36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708D-9347-427A-9A97-8D10B1F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7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DA46B-D24E-7EDD-C0D0-40E7233F2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6C657-3A45-03AD-B2B8-F030A6B7F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DD59-0F30-A78B-95B7-EE668D46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518-3803-4D19-BC0D-A93528B44E2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5EE3-2CC9-656C-E7F1-2054CEFB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554E6-B526-781D-4912-2E5D7F6B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708D-9347-427A-9A97-8D10B1F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3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F4D5-397A-1FF5-04D7-120D5A7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DBFD-0FAC-09B7-AE58-EB304F94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41CFB-F716-D4DB-4899-B675A503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518-3803-4D19-BC0D-A93528B44E2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C98F-CEBF-FA6C-6588-28150776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BDD4-C55F-780A-22F3-91F66A6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708D-9347-427A-9A97-8D10B1F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6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8B11-5355-A412-D6FA-659EED3C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5DD56-2345-2626-5B4C-6B5CA2A24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A226-321C-95A7-1899-F6653386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518-3803-4D19-BC0D-A93528B44E2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24B3F-1063-6958-E580-CEC3E7D7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AD989-F5B9-8AD8-D277-E4E3B84F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708D-9347-427A-9A97-8D10B1F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7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78D6-C4FD-4617-8310-BA57A61C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5004-562F-2C31-4CE4-CD6735F54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3C7FB-15C5-A6C5-58B0-52E71552C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2784A-898D-8AF7-B348-CA3F3A0A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518-3803-4D19-BC0D-A93528B44E2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BB307-85A2-356F-6C4E-C5AE1733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D112F-E978-7414-B281-4226F9EF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708D-9347-427A-9A97-8D10B1F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84B7-2EF0-57E1-1328-B60B77C4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AF31D-C5E1-EC68-4E73-030B988F1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9DB60-30A4-9001-C50C-AD28EFDAE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DDADB-6EE4-1D63-7846-167C9D9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5D3FF-5DF3-81EB-79C1-793A519AB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2601F-B359-459D-9803-6974DFEA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518-3803-4D19-BC0D-A93528B44E2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711B8-5FC9-9AC0-7158-2C3179A2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D93B2-CDD8-B3BD-E88E-F376C8C4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708D-9347-427A-9A97-8D10B1F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75AA-4DBC-187A-FB67-4970F355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5EAF5-5D1B-ADEC-611C-9F1FA997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518-3803-4D19-BC0D-A93528B44E2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85C74-C866-2253-2422-B44CD046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1C954-2F8D-26F0-70B9-B34C9B76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708D-9347-427A-9A97-8D10B1F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0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A2258-6A07-BAAC-2A75-8B4FC86B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518-3803-4D19-BC0D-A93528B44E2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5EE2F-DC66-CC4B-E49B-55157775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B1A36-8DF9-3281-0FE4-51F93862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708D-9347-427A-9A97-8D10B1F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2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F000-E9E0-B5D0-1BE6-4D21F5B0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13E3-4C0A-68B2-E312-B8798B5F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5B141-73A5-4483-5833-B81510086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663A1-43F5-656A-A4CE-3FA34671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518-3803-4D19-BC0D-A93528B44E2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EB16A-3D25-7CF9-A001-4274CADA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67D8F-7CC5-2DBC-A0C7-5BD6F06F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708D-9347-427A-9A97-8D10B1F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C43E-F5B5-1FD7-0286-37E890B1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9823D-473D-72BB-2F97-9BA5C59AD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B296-C82D-1143-AAC2-291DF978F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3AB9F-4E9E-B80F-A031-211E9261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518-3803-4D19-BC0D-A93528B44E2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01B83-B076-97D3-E620-9424F72D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2FE45-BF18-BA99-3982-C0610097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708D-9347-427A-9A97-8D10B1F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7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55ECB-8F07-8855-BC50-1B671409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67234-EF2D-53D3-1A32-9CAB98EF5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ED124-702A-A796-5534-9A09DFAE5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7A4518-3803-4D19-BC0D-A93528B44E2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6A00-E342-6335-AC54-6357A5E41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63EE6-2659-1444-F37A-A44D5A52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0708D-9347-427A-9A97-8D10B1F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6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number in the middle&#10;&#10;Description automatically generated">
            <a:extLst>
              <a:ext uri="{FF2B5EF4-FFF2-40B4-BE49-F238E27FC236}">
                <a16:creationId xmlns:a16="http://schemas.microsoft.com/office/drawing/2014/main" id="{E3E19247-91CB-D6C4-CAF5-B76BA20D13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" t="7925" r="2789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31666-5C42-2652-EBED-9D88B8BE7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Offerings from 4LEVELS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7F393-5522-C1CA-DCCF-0E3F3FAB3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b="0" i="0" u="none" strike="noStrike" baseline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algn="l"/>
            <a:r>
              <a:rPr lang="en-US" sz="2000" b="0" i="0" u="none" strike="noStrike" baseline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sz="2000" b="1" i="0" u="none" strike="noStrike" baseline="0">
                <a:solidFill>
                  <a:schemeClr val="bg1"/>
                </a:solidFill>
                <a:latin typeface="Aptos" panose="020B0004020202020204" pitchFamily="34" charset="0"/>
              </a:rPr>
              <a:t>Product Portfolio </a:t>
            </a:r>
          </a:p>
          <a:p>
            <a:pPr algn="l"/>
            <a:r>
              <a:rPr lang="en-US" sz="2000" b="1">
                <a:solidFill>
                  <a:schemeClr val="bg1"/>
                </a:solidFill>
                <a:latin typeface="Aptos" panose="020B0004020202020204" pitchFamily="34" charset="0"/>
              </a:rPr>
              <a:t>sales@4levels.co.za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9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4F25D-3F86-0AA6-1F1F-5C6BED38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/>
              <a:t>Contents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C2C08A-1231-86BB-2F6C-2E09F6D83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388640"/>
              </p:ext>
            </p:extLst>
          </p:nvPr>
        </p:nvGraphicFramePr>
        <p:xfrm>
          <a:off x="1604539" y="1926266"/>
          <a:ext cx="9030033" cy="3736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677A362-07BB-A789-54D3-87C4B87AF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755" y="6114926"/>
            <a:ext cx="10422490" cy="1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4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788B-A5E1-7640-4A6F-40CD943B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74A6A"/>
                </a:solidFill>
                <a:latin typeface="Aptos" panose="020B0004020202020204" pitchFamily="34" charset="0"/>
              </a:rPr>
              <a:t>4LEVELS Solutions Cloud Storage</a:t>
            </a:r>
            <a:endParaRPr lang="en-US" sz="4000" dirty="0">
              <a:solidFill>
                <a:srgbClr val="374A6A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B9E744-E54D-3723-139A-ED4160102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483558"/>
              </p:ext>
            </p:extLst>
          </p:nvPr>
        </p:nvGraphicFramePr>
        <p:xfrm>
          <a:off x="838200" y="2425594"/>
          <a:ext cx="10515600" cy="1833880"/>
        </p:xfrm>
        <a:graphic>
          <a:graphicData uri="http://schemas.openxmlformats.org/drawingml/2006/table">
            <a:tbl>
              <a:tblPr firstRow="1" bandRow="1">
                <a:noFill/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3364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14009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92946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0450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Features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63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4LEVELS Solutions Cloud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Secure, flexible, and affordable in-country cloud storage service for businesses.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S3-compatible, no transfer fees, predictable pricing, ideal for long-term data 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Tape replacement, offsite archive and backup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7728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183C83F-8ABC-9D63-2086-350977BA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57" y="6104638"/>
            <a:ext cx="9813749" cy="1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2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788B-A5E1-7640-4A6F-40CD943B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74A6A"/>
                </a:solidFill>
                <a:latin typeface="Aptos" panose="020B0004020202020204" pitchFamily="34" charset="0"/>
              </a:rPr>
              <a:t>4LEVELS Solutions </a:t>
            </a:r>
            <a:r>
              <a:rPr lang="en-US" sz="4000" b="1" i="0" u="none" strike="noStrike" baseline="0" dirty="0" err="1">
                <a:solidFill>
                  <a:srgbClr val="374A6A"/>
                </a:solidFill>
                <a:latin typeface="Aptos" panose="020B0004020202020204" pitchFamily="34" charset="0"/>
              </a:rPr>
              <a:t>FileSpace</a:t>
            </a:r>
            <a:r>
              <a:rPr lang="en-US" sz="4000" b="1" i="0" u="none" strike="noStrike" baseline="0" dirty="0">
                <a:solidFill>
                  <a:srgbClr val="374A6A"/>
                </a:solidFill>
                <a:latin typeface="Aptos" panose="020B0004020202020204" pitchFamily="34" charset="0"/>
              </a:rPr>
              <a:t> </a:t>
            </a:r>
            <a:endParaRPr lang="en-US" sz="4000" dirty="0">
              <a:solidFill>
                <a:srgbClr val="374A6A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B9E744-E54D-3723-139A-ED4160102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904070"/>
              </p:ext>
            </p:extLst>
          </p:nvPr>
        </p:nvGraphicFramePr>
        <p:xfrm>
          <a:off x="838200" y="2369095"/>
          <a:ext cx="10515600" cy="1833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3364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14009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92946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0450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Features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63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4LEVELS Solutions </a:t>
                      </a:r>
                      <a:r>
                        <a:rPr lang="en-US" dirty="0" err="1">
                          <a:solidFill>
                            <a:srgbClr val="374A6A"/>
                          </a:solidFill>
                        </a:rPr>
                        <a:t>FileSpace</a:t>
                      </a:r>
                      <a:endParaRPr lang="en-US" dirty="0">
                        <a:solidFill>
                          <a:srgbClr val="374A6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Streamlined cloud-native file service for distributed workflows and remote teams.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No hardware requirement, predictable pricing, automated snapshots, cross-platform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Replacing on-premises file servers, real-time collaboration among distributed teams.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7728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3C27456-B94B-1F9D-8E19-4C9A7D54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57" y="6104638"/>
            <a:ext cx="9813749" cy="1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8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788B-A5E1-7640-4A6F-40CD943B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74A6A"/>
                </a:solidFill>
                <a:latin typeface="Aptos" panose="020B0004020202020204" pitchFamily="34" charset="0"/>
              </a:rPr>
              <a:t>4LEVELS Solutions Sever Foundation</a:t>
            </a:r>
            <a:endParaRPr lang="en-US" sz="4000" dirty="0">
              <a:solidFill>
                <a:srgbClr val="374A6A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B9E744-E54D-3723-139A-ED4160102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560812"/>
              </p:ext>
            </p:extLst>
          </p:nvPr>
        </p:nvGraphicFramePr>
        <p:xfrm>
          <a:off x="838200" y="2374900"/>
          <a:ext cx="10515600" cy="2108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3364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14009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92946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0450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</a:t>
                      </a:r>
                      <a:r>
                        <a:rPr lang="en-US" dirty="0" err="1"/>
                        <a:t>Feaatures</a:t>
                      </a:r>
                      <a:endParaRPr 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63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4LEVELS Solutions Server 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Advanced backup and recovery service designed to safeguard critical business data on servers or virtual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Automated backups, secure data management, simple installation, web-based management.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Database backup and recovery, VM &amp; Kubernetes backup and recovery, cloud storage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7728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675D1E4-7856-4912-FA95-2F33B7FC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57" y="6104638"/>
            <a:ext cx="9813749" cy="1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788B-A5E1-7640-4A6F-40CD943B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74A6A"/>
                </a:solidFill>
                <a:latin typeface="Aptos" panose="020B0004020202020204" pitchFamily="34" charset="0"/>
              </a:rPr>
              <a:t>4LEVELS Solutions Laptop Foundation </a:t>
            </a:r>
            <a:endParaRPr lang="en-US" sz="4000" dirty="0">
              <a:solidFill>
                <a:srgbClr val="374A6A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B9E744-E54D-3723-139A-ED4160102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883307"/>
              </p:ext>
            </p:extLst>
          </p:nvPr>
        </p:nvGraphicFramePr>
        <p:xfrm>
          <a:off x="838200" y="2512060"/>
          <a:ext cx="10515600" cy="1833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3364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14009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92946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0450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Features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63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4LEVELS Solutions Laptop 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Comprehensive endpoint data protection service for business data on laptops and desktops.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Automated backups, secure data management, web-based management, unlimited storage.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Protecting data on laptops and desktops, scalability, self-service recovery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7728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9FA71CF-A8BA-3257-7089-7925A624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57" y="6104638"/>
            <a:ext cx="9813749" cy="1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0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788B-A5E1-7640-4A6F-40CD943B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74A6A"/>
                </a:solidFill>
                <a:latin typeface="Aptos" panose="020B0004020202020204" pitchFamily="34" charset="0"/>
              </a:rPr>
              <a:t>4LEVELS Solutions Cloud Storage</a:t>
            </a:r>
            <a:endParaRPr lang="en-US" sz="4000" dirty="0">
              <a:solidFill>
                <a:srgbClr val="374A6A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B9E744-E54D-3723-139A-ED4160102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340795"/>
              </p:ext>
            </p:extLst>
          </p:nvPr>
        </p:nvGraphicFramePr>
        <p:xfrm>
          <a:off x="838200" y="2553194"/>
          <a:ext cx="10515600" cy="2108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3364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14009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92946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0450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Features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63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4LEVELS Solutions Office 365 Essential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Robust, enterprise-grade data protection for Office 365, utilizing industry-leading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Automated backups, secure data management, easy installation and management, multi-platform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Safeguarding Office 365 data against deletion, corruption, ransomware attacks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7728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12E6740-FE34-A531-C579-50313F0F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57" y="6104638"/>
            <a:ext cx="9813749" cy="1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5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788B-A5E1-7640-4A6F-40CD943B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74A6A"/>
                </a:solidFill>
                <a:latin typeface="Aptos" panose="020B0004020202020204" pitchFamily="34" charset="0"/>
              </a:rPr>
              <a:t>4LEVELS Solutions Office 365 Essential</a:t>
            </a:r>
            <a:endParaRPr lang="en-US" sz="4000" dirty="0">
              <a:solidFill>
                <a:srgbClr val="374A6A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B9E744-E54D-3723-139A-ED4160102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262643"/>
              </p:ext>
            </p:extLst>
          </p:nvPr>
        </p:nvGraphicFramePr>
        <p:xfrm>
          <a:off x="838200" y="2449549"/>
          <a:ext cx="10515600" cy="2382520"/>
        </p:xfrm>
        <a:graphic>
          <a:graphicData uri="http://schemas.openxmlformats.org/drawingml/2006/table">
            <a:tbl>
              <a:tblPr firstRow="1" bandRow="1">
                <a:solidFill>
                  <a:srgbClr val="ED7D31"/>
                </a:solidFill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3364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14009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92946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0450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Features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63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4LEVELS Solutions Office 365 Essential with eDiscovery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Advanced Office 365 data protection solution with powerful eDiscovery capabilities for compliance.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Automated backups, secure data management, compliance search and eDiscovery, comprehensive Office 365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A6A"/>
                          </a:solidFill>
                        </a:rPr>
                        <a:t>Meeting regulatory and compliance requirements, advanced eDiscovery capabilities.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7728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D345674-7638-A518-AC3D-A3F02F62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57" y="6104638"/>
            <a:ext cx="9813749" cy="1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7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4F452-5EF4-8950-B145-44D4E501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538956"/>
            <a:ext cx="9994900" cy="78068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374A6A"/>
                </a:solidFill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718DD-941F-4324-61B1-D58D3F689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54" y="6406090"/>
            <a:ext cx="9878291" cy="148168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AA1D31B-3301-641E-36AE-ADFE45EAA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59471"/>
              </p:ext>
            </p:extLst>
          </p:nvPr>
        </p:nvGraphicFramePr>
        <p:xfrm>
          <a:off x="1009650" y="1619249"/>
          <a:ext cx="9994900" cy="4254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698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394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Offerings from 4LEVELS Solutions</vt:lpstr>
      <vt:lpstr>Contents</vt:lpstr>
      <vt:lpstr>4LEVELS Solutions Cloud Storage</vt:lpstr>
      <vt:lpstr>4LEVELS Solutions FileSpace </vt:lpstr>
      <vt:lpstr>4LEVELS Solutions Sever Foundation</vt:lpstr>
      <vt:lpstr>4LEVELS Solutions Laptop Foundation </vt:lpstr>
      <vt:lpstr>4LEVELS Solutions Cloud Storage</vt:lpstr>
      <vt:lpstr>4LEVELS Solutions Office 365 Essential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Offerings from 4LEVELS Solutions</dc:title>
  <dc:creator>Raydo Matthee</dc:creator>
  <cp:lastModifiedBy>Raydo Matthee</cp:lastModifiedBy>
  <cp:revision>1</cp:revision>
  <dcterms:created xsi:type="dcterms:W3CDTF">2024-04-10T14:53:27Z</dcterms:created>
  <dcterms:modified xsi:type="dcterms:W3CDTF">2024-04-10T15:26:14Z</dcterms:modified>
</cp:coreProperties>
</file>