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3" r:id="rId4"/>
    <p:sldId id="258" r:id="rId5"/>
    <p:sldId id="264" r:id="rId6"/>
    <p:sldId id="265" r:id="rId7"/>
    <p:sldId id="257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694"/>
  </p:normalViewPr>
  <p:slideViewPr>
    <p:cSldViewPr snapToGrid="0">
      <p:cViewPr varScale="1">
        <p:scale>
          <a:sx n="121" d="100"/>
          <a:sy n="121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39D93-C9C9-A03E-37F1-4A2D12663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5CF32-7CC9-AE73-725D-2A764E27FD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CDB18-B0D4-16A3-3B75-4482450F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D69EE-6E09-4E07-C040-9769AF6F4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69475-E553-46E2-0188-FEDCB7AB6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8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086F-7EC5-F9C2-339A-B888DC02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5DDBC-1178-67A4-9118-B04E4EF3B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0A735-C8F1-B71F-3873-C923F2B0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F471D-45B8-F97B-E6AA-7BE6D60A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E9702-E598-B950-482C-DECFE5C3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9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D757A-01EA-8745-15E6-CBD5477C3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363CC-2EB2-089D-9F3D-1B7A2DDAE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0FB3-9F1C-673F-B7E9-E57BC060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34EE4-48F2-E0B2-DE17-DE4FFC0F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97155-F513-0D96-1339-1D37264E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4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210D3-9ED9-8337-36CB-F321E3595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ABCC9-7EB6-62F4-39F5-581B77205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10D68-FAA2-B99C-01F3-176BC6FC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EFD3D-350D-C271-2C37-FB8FBF3A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10CB-AE9C-C942-8D4A-FE0D0C6F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4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1BEC-F449-06DF-B747-2509BA636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DD2D9-219F-2E67-7CA4-61AC6D66A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B9CB3-C1DF-2C62-2F25-30D91F82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C3B99-99EC-FDDE-A8B5-B1083C71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B19AF-978A-2B7E-207B-F09EE770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250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6FD7-E974-B402-2684-650341D4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7188E-A7E3-13DF-163A-2D682E6E4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3FED-027B-791A-C5DA-A45CA0EE7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301A8-42FC-302D-A78B-7B909D4D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47EA6-E1B4-2C92-71D7-D84E1413B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5FC9C-134B-6D4A-81C6-CA1616BF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0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269E-E0BE-B4EF-2956-050003ECE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B7F82-905A-1F6F-5191-24F1C800D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8607D-D0A3-FF15-5979-638CCE99C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D55215-80E4-9FF0-42EF-DBFAD2533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C3C13B-7F56-7896-11A9-90074C60E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24D256-E8AC-1935-81FB-BDE8425F7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48075-1848-62B1-60A4-83516AC2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1A597-CE80-BDDB-8DE1-9BB658498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47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D133-13E3-9B5B-20EB-D43ED3DA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812FE-817F-D872-CC32-4617FE49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E6420-79A4-3A4F-D10D-C73ECA9E3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44CAD-7B2F-8979-E274-A655B0B8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8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4028A-EFC4-D8E5-BDBC-7CFC392D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0FB23-7C82-0CBB-E034-DAF28AD0A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9BD59-AB87-2B75-5440-3CEA8644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15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5496-353C-8202-13F6-3F6132FF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90BA3-EC96-E09F-0BA8-AF4FF6E1C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21B38-0735-0E9D-6086-ED0DCBC10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4FD34-C695-B9AB-76CE-800994F6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56ABA-5846-509C-C96B-C5F7DD73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D8618-2D7E-CD66-1C85-808480494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7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BD8D-A2A3-333C-F494-4DD76A76B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35615-508C-86B3-EF3C-394B52AE86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4328A-D969-4CD5-95C2-84C9A8032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2DAE5-837E-4EC9-BEDB-E7ABB1D9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8677-3CB4-8D4B-92CE-473270A12ED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3E0A9-EBE6-099D-ABD9-832A60C5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C7A25-12BA-7BC0-226B-71232592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9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82747-0B5B-404B-D34C-AAE30CDED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86770-9352-723B-132F-FDAF13E3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FF00-5F0C-8909-0E96-D4F862ACC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7C8677-3CB4-8D4B-92CE-473270A12ED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1706E-2707-1A95-2D7F-386CA4600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FD907-3BF6-AA1D-06D9-BBF0F42E4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0D2A8D-19CA-0A48-B240-A993C4BB3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10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1922-7ED9-5646-F0EF-F0EDCDA7B5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Viewport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E5B51-48BD-6E5F-6708-ABF5A64D5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Elliott Denis</a:t>
            </a:r>
          </a:p>
        </p:txBody>
      </p:sp>
    </p:spTree>
    <p:extLst>
      <p:ext uri="{BB962C8B-B14F-4D97-AF65-F5344CB8AC3E}">
        <p14:creationId xmlns:p14="http://schemas.microsoft.com/office/powerpoint/2010/main" val="1725448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BA09-E4BE-0B52-0318-EE99CCD2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38" y="56830"/>
            <a:ext cx="6897414" cy="1325563"/>
          </a:xfrm>
        </p:spPr>
        <p:txBody>
          <a:bodyPr/>
          <a:lstStyle/>
          <a:p>
            <a:r>
              <a:rPr lang="en-US" dirty="0"/>
              <a:t>App Layout – Cipher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8F88-3306-C535-6B08-3451752E9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38" y="1382393"/>
            <a:ext cx="6603124" cy="4351338"/>
          </a:xfrm>
        </p:spPr>
        <p:txBody>
          <a:bodyPr/>
          <a:lstStyle/>
          <a:p>
            <a:r>
              <a:rPr lang="en-US" dirty="0"/>
              <a:t>To access content that was sent </a:t>
            </a:r>
          </a:p>
          <a:p>
            <a:pPr lvl="1"/>
            <a:r>
              <a:rPr lang="en-US" dirty="0"/>
              <a:t>Either connect to “general” channel or your company or personal accounts (separate databases – at top of screen</a:t>
            </a:r>
          </a:p>
          <a:p>
            <a:pPr lvl="1"/>
            <a:r>
              <a:rPr lang="en-US" dirty="0"/>
              <a:t>Daily content shared and chosen by VIEWPORT where there can be a daily specific code (put forward anything we want)</a:t>
            </a:r>
          </a:p>
          <a:p>
            <a:pPr lvl="1"/>
            <a:r>
              <a:rPr lang="en-US" dirty="0"/>
              <a:t>Accessibility information to describe what you can have access to depending on account types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683894-7454-5063-226D-46A4182B1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892" y="183304"/>
            <a:ext cx="4312770" cy="657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7A9B-F857-90D1-2446-40AF68EA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story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B9107-059C-4F8B-D20A-4125EFD7B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from call with virgin media</a:t>
            </a:r>
          </a:p>
        </p:txBody>
      </p:sp>
    </p:spTree>
    <p:extLst>
      <p:ext uri="{BB962C8B-B14F-4D97-AF65-F5344CB8AC3E}">
        <p14:creationId xmlns:p14="http://schemas.microsoft.com/office/powerpoint/2010/main" val="168001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27BC-19ED-46C8-B7E8-4D0F7206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F9C9-58C9-815C-0E43-EE2E4BCF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44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FBAA6-EBB6-0850-469E-D2A2D250A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of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5C0F7-BE41-B25B-7D75-EAD16809A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Providing a view into a situation, viewport is a window, but we can also look at it as “view” + “portal”</a:t>
            </a:r>
          </a:p>
          <a:p>
            <a:r>
              <a:rPr lang="en-US" dirty="0"/>
              <a:t>Sharing a view or perspective or insight</a:t>
            </a:r>
          </a:p>
        </p:txBody>
      </p:sp>
    </p:spTree>
    <p:extLst>
      <p:ext uri="{BB962C8B-B14F-4D97-AF65-F5344CB8AC3E}">
        <p14:creationId xmlns:p14="http://schemas.microsoft.com/office/powerpoint/2010/main" val="213498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B030-8BA7-81D0-C003-79366FA5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25DE-1575-EDAD-06FC-0161E0AD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1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F9C7-A309-C3CE-A3F9-FDFDAC2F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F663-91E6-2BCF-7092-358920A9D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C1BB-8BA2-6D12-EB0D-B090BFC5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446986" cy="1325563"/>
          </a:xfrm>
        </p:spPr>
        <p:txBody>
          <a:bodyPr/>
          <a:lstStyle/>
          <a:p>
            <a:r>
              <a:rPr lang="en-US" dirty="0"/>
              <a:t>Logo Design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86E3-A03B-55F9-0FD5-0E469BB97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3317" cy="4351338"/>
          </a:xfrm>
        </p:spPr>
        <p:txBody>
          <a:bodyPr/>
          <a:lstStyle/>
          <a:p>
            <a:r>
              <a:rPr lang="en-US" dirty="0" err="1"/>
              <a:t>Colour</a:t>
            </a:r>
            <a:r>
              <a:rPr lang="en-US" dirty="0"/>
              <a:t> scheme: black and white</a:t>
            </a:r>
          </a:p>
          <a:p>
            <a:pPr lvl="1"/>
            <a:r>
              <a:rPr lang="en-US" dirty="0"/>
              <a:t>Keep it simple and clear</a:t>
            </a:r>
          </a:p>
          <a:p>
            <a:pPr lvl="1"/>
            <a:r>
              <a:rPr lang="en-US" dirty="0"/>
              <a:t>Minimalistic – functional app</a:t>
            </a:r>
          </a:p>
          <a:p>
            <a:r>
              <a:rPr lang="en-US" dirty="0"/>
              <a:t>Font: Menlo and Avenir Next (bold)</a:t>
            </a:r>
          </a:p>
          <a:p>
            <a:r>
              <a:rPr lang="en-US" dirty="0"/>
              <a:t>Issue: </a:t>
            </a:r>
            <a:r>
              <a:rPr lang="en-US" dirty="0" err="1"/>
              <a:t>youtube</a:t>
            </a:r>
            <a:r>
              <a:rPr lang="en-US" dirty="0"/>
              <a:t> channel called viewport with similar square design but around the “O”</a:t>
            </a:r>
          </a:p>
          <a:p>
            <a:r>
              <a:rPr lang="en-US" dirty="0"/>
              <a:t>Mid row right could be the app logo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03C621-FA6E-8A25-38D8-D5E207F9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633" y="640715"/>
            <a:ext cx="4654767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51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BA09-E4BE-0B52-0318-EE99CCD2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1" y="228490"/>
            <a:ext cx="6897414" cy="1325563"/>
          </a:xfrm>
        </p:spPr>
        <p:txBody>
          <a:bodyPr/>
          <a:lstStyle/>
          <a:p>
            <a:r>
              <a:rPr lang="en-US" dirty="0"/>
              <a:t>App Layout – Loading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8F88-3306-C535-6B08-3451752E9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51" y="1554053"/>
            <a:ext cx="6603124" cy="4351338"/>
          </a:xfrm>
        </p:spPr>
        <p:txBody>
          <a:bodyPr/>
          <a:lstStyle/>
          <a:p>
            <a:r>
              <a:rPr lang="en-US" dirty="0"/>
              <a:t>When opening the app and while it loads and connects to server</a:t>
            </a:r>
          </a:p>
          <a:p>
            <a:pPr lvl="1"/>
            <a:r>
              <a:rPr lang="en-US" dirty="0"/>
              <a:t>Show logo, tagline and the frame in which the camera of the phone will fit!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B2580-1FFA-90F3-72CA-FB08B14F3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442" y="59787"/>
            <a:ext cx="4474140" cy="67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8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0BA09-E4BE-0B52-0318-EE99CCD2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338" y="56830"/>
            <a:ext cx="6897414" cy="1325563"/>
          </a:xfrm>
        </p:spPr>
        <p:txBody>
          <a:bodyPr/>
          <a:lstStyle/>
          <a:p>
            <a:r>
              <a:rPr lang="en-US" dirty="0"/>
              <a:t>App Layout – Landing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8F88-3306-C535-6B08-3451752E9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38" y="1382393"/>
            <a:ext cx="6603124" cy="4351338"/>
          </a:xfrm>
        </p:spPr>
        <p:txBody>
          <a:bodyPr/>
          <a:lstStyle/>
          <a:p>
            <a:r>
              <a:rPr lang="en-US" dirty="0"/>
              <a:t>After loading what we see</a:t>
            </a:r>
          </a:p>
          <a:p>
            <a:pPr lvl="1"/>
            <a:r>
              <a:rPr lang="en-US" dirty="0"/>
              <a:t>Land immediately on picture option </a:t>
            </a:r>
            <a:r>
              <a:rPr lang="en-US" dirty="0" err="1"/>
              <a:t>s.t</a:t>
            </a:r>
            <a:r>
              <a:rPr lang="en-US" dirty="0"/>
              <a:t> can be a quick sharing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AE38E-3818-6E20-FAAA-1CB727673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763" y="112541"/>
            <a:ext cx="4419128" cy="663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0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4490</TotalTime>
  <Words>231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Viewport</vt:lpstr>
      <vt:lpstr>Origin story </vt:lpstr>
      <vt:lpstr>Resulting applications</vt:lpstr>
      <vt:lpstr>Name of company</vt:lpstr>
      <vt:lpstr>Overview</vt:lpstr>
      <vt:lpstr>Account types</vt:lpstr>
      <vt:lpstr>Logo Design Ideas</vt:lpstr>
      <vt:lpstr>App Layout – Loading Screen</vt:lpstr>
      <vt:lpstr>App Layout – Landing screen</vt:lpstr>
      <vt:lpstr>App Layout – Cipher screen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Viewport – Design</dc:title>
  <dc:creator>Elliott Denis</dc:creator>
  <cp:lastModifiedBy>Elliott Denis</cp:lastModifiedBy>
  <cp:revision>3</cp:revision>
  <dcterms:created xsi:type="dcterms:W3CDTF">2025-10-08T21:22:54Z</dcterms:created>
  <dcterms:modified xsi:type="dcterms:W3CDTF">2025-10-12T00:13:52Z</dcterms:modified>
</cp:coreProperties>
</file>