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64" r:id="rId6"/>
    <p:sldId id="265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694"/>
  </p:normalViewPr>
  <p:slideViewPr>
    <p:cSldViewPr snapToGrid="0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t Denis" userId="95ca5700b14b8956" providerId="LiveId" clId="{7BDE861C-E36D-DF4E-AC96-7E06FC79DD02}"/>
    <pc:docChg chg="modSld">
      <pc:chgData name="Elliott Denis" userId="95ca5700b14b8956" providerId="LiveId" clId="{7BDE861C-E36D-DF4E-AC96-7E06FC79DD02}" dt="2025-10-17T02:00:01.467" v="16" actId="20577"/>
      <pc:docMkLst>
        <pc:docMk/>
      </pc:docMkLst>
      <pc:sldChg chg="modSp mod">
        <pc:chgData name="Elliott Denis" userId="95ca5700b14b8956" providerId="LiveId" clId="{7BDE861C-E36D-DF4E-AC96-7E06FC79DD02}" dt="2025-10-17T01:54:45.825" v="1" actId="2711"/>
        <pc:sldMkLst>
          <pc:docMk/>
          <pc:sldMk cId="1725448342" sldId="256"/>
        </pc:sldMkLst>
        <pc:spChg chg="mod">
          <ac:chgData name="Elliott Denis" userId="95ca5700b14b8956" providerId="LiveId" clId="{7BDE861C-E36D-DF4E-AC96-7E06FC79DD02}" dt="2025-10-17T01:54:39.896" v="0" actId="2711"/>
          <ac:spMkLst>
            <pc:docMk/>
            <pc:sldMk cId="1725448342" sldId="256"/>
            <ac:spMk id="2" creationId="{CD641922-7ED9-5646-F0EF-F0EDCDA7B519}"/>
          </ac:spMkLst>
        </pc:spChg>
        <pc:spChg chg="mod">
          <ac:chgData name="Elliott Denis" userId="95ca5700b14b8956" providerId="LiveId" clId="{7BDE861C-E36D-DF4E-AC96-7E06FC79DD02}" dt="2025-10-17T01:54:45.825" v="1" actId="2711"/>
          <ac:spMkLst>
            <pc:docMk/>
            <pc:sldMk cId="1725448342" sldId="256"/>
            <ac:spMk id="3" creationId="{0A4E5B51-48BD-6E5F-6708-ABF5A64D5308}"/>
          </ac:spMkLst>
        </pc:spChg>
      </pc:sldChg>
      <pc:sldChg chg="modSp mod">
        <pc:chgData name="Elliott Denis" userId="95ca5700b14b8956" providerId="LiveId" clId="{7BDE861C-E36D-DF4E-AC96-7E06FC79DD02}" dt="2025-10-17T01:55:27.127" v="10" actId="2711"/>
        <pc:sldMkLst>
          <pc:docMk/>
          <pc:sldMk cId="2134986430" sldId="258"/>
        </pc:sldMkLst>
        <pc:spChg chg="mod">
          <ac:chgData name="Elliott Denis" userId="95ca5700b14b8956" providerId="LiveId" clId="{7BDE861C-E36D-DF4E-AC96-7E06FC79DD02}" dt="2025-10-17T01:55:27.127" v="10" actId="2711"/>
          <ac:spMkLst>
            <pc:docMk/>
            <pc:sldMk cId="2134986430" sldId="258"/>
            <ac:spMk id="2" creationId="{D45FBAA6-EBB6-0850-469E-D2A2D250A7F8}"/>
          </ac:spMkLst>
        </pc:spChg>
      </pc:sldChg>
      <pc:sldChg chg="modSp mod">
        <pc:chgData name="Elliott Denis" userId="95ca5700b14b8956" providerId="LiveId" clId="{7BDE861C-E36D-DF4E-AC96-7E06FC79DD02}" dt="2025-10-17T02:00:01.467" v="16" actId="20577"/>
        <pc:sldMkLst>
          <pc:docMk/>
          <pc:sldMk cId="1680014664" sldId="262"/>
        </pc:sldMkLst>
        <pc:spChg chg="mod">
          <ac:chgData name="Elliott Denis" userId="95ca5700b14b8956" providerId="LiveId" clId="{7BDE861C-E36D-DF4E-AC96-7E06FC79DD02}" dt="2025-10-17T01:54:55.444" v="2" actId="2711"/>
          <ac:spMkLst>
            <pc:docMk/>
            <pc:sldMk cId="1680014664" sldId="262"/>
            <ac:spMk id="2" creationId="{051F7A9B-F857-90D1-2446-40AF68EAF40E}"/>
          </ac:spMkLst>
        </pc:spChg>
        <pc:spChg chg="mod">
          <ac:chgData name="Elliott Denis" userId="95ca5700b14b8956" providerId="LiveId" clId="{7BDE861C-E36D-DF4E-AC96-7E06FC79DD02}" dt="2025-10-17T02:00:01.467" v="16" actId="20577"/>
          <ac:spMkLst>
            <pc:docMk/>
            <pc:sldMk cId="1680014664" sldId="262"/>
            <ac:spMk id="3" creationId="{0E7B9107-059C-4F8B-D20A-4125EFD7B3BF}"/>
          </ac:spMkLst>
        </pc:spChg>
      </pc:sldChg>
      <pc:sldChg chg="modSp mod">
        <pc:chgData name="Elliott Denis" userId="95ca5700b14b8956" providerId="LiveId" clId="{7BDE861C-E36D-DF4E-AC96-7E06FC79DD02}" dt="2025-10-17T01:55:22.698" v="9" actId="20577"/>
        <pc:sldMkLst>
          <pc:docMk/>
          <pc:sldMk cId="4108944765" sldId="263"/>
        </pc:sldMkLst>
        <pc:spChg chg="mod">
          <ac:chgData name="Elliott Denis" userId="95ca5700b14b8956" providerId="LiveId" clId="{7BDE861C-E36D-DF4E-AC96-7E06FC79DD02}" dt="2025-10-17T01:55:17.232" v="5" actId="2711"/>
          <ac:spMkLst>
            <pc:docMk/>
            <pc:sldMk cId="4108944765" sldId="263"/>
            <ac:spMk id="2" creationId="{B0EB27BC-19ED-46C8-B7E8-4D0F7206B521}"/>
          </ac:spMkLst>
        </pc:spChg>
        <pc:spChg chg="mod">
          <ac:chgData name="Elliott Denis" userId="95ca5700b14b8956" providerId="LiveId" clId="{7BDE861C-E36D-DF4E-AC96-7E06FC79DD02}" dt="2025-10-17T01:55:22.698" v="9" actId="20577"/>
          <ac:spMkLst>
            <pc:docMk/>
            <pc:sldMk cId="4108944765" sldId="263"/>
            <ac:spMk id="3" creationId="{F4E1F9C9-58C9-815C-0E43-EE2E4BCFD0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9D93-C9C9-A03E-37F1-4A2D1266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5CF32-7CC9-AE73-725D-2A764E27F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DB18-B0D4-16A3-3B75-4482450F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69EE-6E09-4E07-C040-9769AF6F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475-E553-46E2-0188-FEDCB7AB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086F-7EC5-F9C2-339A-B888DC0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DDBC-1178-67A4-9118-B04E4EF3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A735-C8F1-B71F-3873-C923F2B0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471D-45B8-F97B-E6AA-7BE6D60A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9702-E598-B950-482C-DECFE5C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D757A-01EA-8745-15E6-CBD5477C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63CC-2EB2-089D-9F3D-1B7A2DDA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0FB3-9F1C-673F-B7E9-E57BC06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4EE4-48F2-E0B2-DE17-DE4FFC0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7155-F513-0D96-1339-1D37264E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10D3-9ED9-8337-36CB-F321E359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BCC9-7EB6-62F4-39F5-581B772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0D68-FAA2-B99C-01F3-176BC6F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FD3D-350D-C271-2C37-FB8FBF3A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10CB-AE9C-C942-8D4A-FE0D0C6F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1BEC-F449-06DF-B747-2509BA63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D2D9-219F-2E67-7CA4-61AC6D66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9CB3-C1DF-2C62-2F25-30D91F82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3B99-99EC-FDDE-A8B5-B1083C71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19AF-978A-2B7E-207B-F09EE770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FD7-E974-B402-2684-650341D4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188E-A7E3-13DF-163A-2D682E6E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3FED-027B-791A-C5DA-A45CA0EE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01A8-42FC-302D-A78B-7B909D4D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47EA6-E1B4-2C92-71D7-D84E1413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FC9C-134B-6D4A-81C6-CA1616BF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269E-E0BE-B4EF-2956-050003E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7F82-905A-1F6F-5191-24F1C800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607D-D0A3-FF15-5979-638CCE9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5215-80E4-9FF0-42EF-DBFAD2533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3C13B-7F56-7896-11A9-90074C60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4D256-E8AC-1935-81FB-BDE8425F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48075-1848-62B1-60A4-83516AC2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1A597-CE80-BDDB-8DE1-9BB65849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D133-13E3-9B5B-20EB-D43ED3D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812FE-817F-D872-CC32-4617FE49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E6420-79A4-3A4F-D10D-C73ECA9E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4CAD-7B2F-8979-E274-A655B0B8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4028A-EFC4-D8E5-BDBC-7CFC392D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FB23-7C82-0CBB-E034-DAF28AD0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59-AB87-2B75-5440-3CEA864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5496-353C-8202-13F6-3F6132FF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0BA3-EC96-E09F-0BA8-AF4FF6E1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21B38-0735-0E9D-6086-ED0DCBC1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FD34-C695-B9AB-76CE-800994F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56ABA-5846-509C-C96B-C5F7DD7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8618-2D7E-CD66-1C85-80848049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BD8D-A2A3-333C-F494-4DD76A7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35615-508C-86B3-EF3C-394B52AE8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328A-D969-4CD5-95C2-84C9A803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2DAE5-837E-4EC9-BEDB-E7ABB1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E0A9-EBE6-099D-ABD9-832A60C5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7A25-12BA-7BC0-226B-71232592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82747-0B5B-404B-D34C-AAE30CDE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6770-9352-723B-132F-FDAF13E3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FF00-5F0C-8909-0E96-D4F862AC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706E-2707-1A95-2D7F-386CA460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D907-3BF6-AA1D-06D9-BBF0F42E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1922-7ED9-5646-F0EF-F0EDCDA7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5B51-48BD-6E5F-6708-ABF5A64D5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Elliott Denis</a:t>
            </a:r>
          </a:p>
        </p:txBody>
      </p:sp>
    </p:spTree>
    <p:extLst>
      <p:ext uri="{BB962C8B-B14F-4D97-AF65-F5344CB8AC3E}">
        <p14:creationId xmlns:p14="http://schemas.microsoft.com/office/powerpoint/2010/main" val="172544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" y="56830"/>
            <a:ext cx="6897414" cy="1325563"/>
          </a:xfrm>
        </p:spPr>
        <p:txBody>
          <a:bodyPr/>
          <a:lstStyle/>
          <a:p>
            <a:r>
              <a:rPr lang="en-US" dirty="0"/>
              <a:t>App Layout – Cipher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8" y="1382393"/>
            <a:ext cx="6603124" cy="4351338"/>
          </a:xfrm>
        </p:spPr>
        <p:txBody>
          <a:bodyPr/>
          <a:lstStyle/>
          <a:p>
            <a:r>
              <a:rPr lang="en-US" dirty="0"/>
              <a:t>To access content that was sent </a:t>
            </a:r>
          </a:p>
          <a:p>
            <a:pPr lvl="1"/>
            <a:r>
              <a:rPr lang="en-US" dirty="0"/>
              <a:t>Either connect to “general” channel or your company or personal accounts (separate databases – at top of screen</a:t>
            </a:r>
          </a:p>
          <a:p>
            <a:pPr lvl="1"/>
            <a:r>
              <a:rPr lang="en-US" dirty="0"/>
              <a:t>Daily content shared and chosen by VIEWPORT where there can be a daily specific code (put forward anything we want)</a:t>
            </a:r>
          </a:p>
          <a:p>
            <a:pPr lvl="1"/>
            <a:r>
              <a:rPr lang="en-US" dirty="0"/>
              <a:t>Accessibility information to describe what you can have access to depending on account types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83894-7454-5063-226D-46A4182B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2" y="183304"/>
            <a:ext cx="4312770" cy="65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7A9B-F857-90D1-2446-40AF68EA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 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107-059C-4F8B-D20A-4125EFD7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413"/>
            <a:ext cx="10515600" cy="3955762"/>
          </a:xfrm>
        </p:spPr>
        <p:txBody>
          <a:bodyPr>
            <a:normAutofit/>
          </a:bodyPr>
          <a:lstStyle/>
          <a:p>
            <a:r>
              <a:rPr lang="en-US" sz="15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came from 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call with virgin media</a:t>
            </a:r>
          </a:p>
        </p:txBody>
      </p:sp>
    </p:spTree>
    <p:extLst>
      <p:ext uri="{BB962C8B-B14F-4D97-AF65-F5344CB8AC3E}">
        <p14:creationId xmlns:p14="http://schemas.microsoft.com/office/powerpoint/2010/main" val="16800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27BC-19ED-46C8-B7E8-4D0F7206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F9C9-58C9-815C-0E43-EE2E4BCF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eee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AA6-EBB6-0850-469E-D2A2D25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C0F7-BE41-B25B-7D75-EAD16809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view into a situation, viewport is a window, but we can also look at it as “view” + “portal”</a:t>
            </a:r>
          </a:p>
          <a:p>
            <a:r>
              <a:rPr lang="en-US" dirty="0"/>
              <a:t>Sharing a view or perspective or insight</a:t>
            </a:r>
          </a:p>
        </p:txBody>
      </p:sp>
    </p:spTree>
    <p:extLst>
      <p:ext uri="{BB962C8B-B14F-4D97-AF65-F5344CB8AC3E}">
        <p14:creationId xmlns:p14="http://schemas.microsoft.com/office/powerpoint/2010/main" val="21349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030-8BA7-81D0-C003-79366FA5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25DE-1575-EDAD-06FC-0161E0AD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9C7-A309-C3CE-A3F9-FDFDAC2F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F663-91E6-2BCF-7092-358920A9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C1BB-8BA2-6D12-EB0D-B090BFC5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6986" cy="1325563"/>
          </a:xfrm>
        </p:spPr>
        <p:txBody>
          <a:bodyPr/>
          <a:lstStyle/>
          <a:p>
            <a:r>
              <a:rPr lang="en-US" dirty="0"/>
              <a:t>Logo Design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86E3-A03B-55F9-0FD5-0E469BB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317" cy="4351338"/>
          </a:xfrm>
        </p:spPr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scheme: black and white</a:t>
            </a:r>
          </a:p>
          <a:p>
            <a:pPr lvl="1"/>
            <a:r>
              <a:rPr lang="en-US" dirty="0"/>
              <a:t>Keep it simple and clear</a:t>
            </a:r>
          </a:p>
          <a:p>
            <a:pPr lvl="1"/>
            <a:r>
              <a:rPr lang="en-US" dirty="0"/>
              <a:t>Minimalistic – functional app</a:t>
            </a:r>
          </a:p>
          <a:p>
            <a:r>
              <a:rPr lang="en-US" dirty="0"/>
              <a:t>Font: Menlo and Avenir Next (bold)</a:t>
            </a:r>
          </a:p>
          <a:p>
            <a:r>
              <a:rPr lang="en-US" dirty="0"/>
              <a:t>Issue: </a:t>
            </a:r>
            <a:r>
              <a:rPr lang="en-US" dirty="0" err="1"/>
              <a:t>youtube</a:t>
            </a:r>
            <a:r>
              <a:rPr lang="en-US" dirty="0"/>
              <a:t> channel called viewport with similar square design but around the “O”</a:t>
            </a:r>
          </a:p>
          <a:p>
            <a:r>
              <a:rPr lang="en-US" dirty="0"/>
              <a:t>Mid row right could be the app 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3C621-FA6E-8A25-38D8-D5E207F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33" y="640715"/>
            <a:ext cx="465476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228490"/>
            <a:ext cx="6897414" cy="1325563"/>
          </a:xfrm>
        </p:spPr>
        <p:txBody>
          <a:bodyPr/>
          <a:lstStyle/>
          <a:p>
            <a:r>
              <a:rPr lang="en-US" dirty="0"/>
              <a:t>App Layout – Loading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1" y="1554053"/>
            <a:ext cx="6603124" cy="4351338"/>
          </a:xfrm>
        </p:spPr>
        <p:txBody>
          <a:bodyPr/>
          <a:lstStyle/>
          <a:p>
            <a:r>
              <a:rPr lang="en-US" dirty="0"/>
              <a:t>When opening the app and while it loads and connects to server</a:t>
            </a:r>
          </a:p>
          <a:p>
            <a:pPr lvl="1"/>
            <a:r>
              <a:rPr lang="en-US" dirty="0"/>
              <a:t>Show logo, tagline and the frame in which the camera of the phone will fit!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B2580-1FFA-90F3-72CA-FB08B14F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42" y="59787"/>
            <a:ext cx="4474140" cy="67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" y="56830"/>
            <a:ext cx="6897414" cy="1325563"/>
          </a:xfrm>
        </p:spPr>
        <p:txBody>
          <a:bodyPr/>
          <a:lstStyle/>
          <a:p>
            <a:r>
              <a:rPr lang="en-US" dirty="0"/>
              <a:t>App Layout – Landing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8" y="1382393"/>
            <a:ext cx="6603124" cy="4351338"/>
          </a:xfrm>
        </p:spPr>
        <p:txBody>
          <a:bodyPr/>
          <a:lstStyle/>
          <a:p>
            <a:r>
              <a:rPr lang="en-US" dirty="0"/>
              <a:t>After loading what we see</a:t>
            </a:r>
          </a:p>
          <a:p>
            <a:pPr lvl="1"/>
            <a:r>
              <a:rPr lang="en-US" dirty="0"/>
              <a:t>Land immediately on picture option </a:t>
            </a:r>
            <a:r>
              <a:rPr lang="en-US" dirty="0" err="1"/>
              <a:t>s.t</a:t>
            </a:r>
            <a:r>
              <a:rPr lang="en-US" dirty="0"/>
              <a:t> can be a quick sharing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AE38E-3818-6E20-FAAA-1CB72767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63" y="112541"/>
            <a:ext cx="4419128" cy="66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4495</TotalTime>
  <Words>233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Menlo</vt:lpstr>
      <vt:lpstr>Office Theme</vt:lpstr>
      <vt:lpstr>Viewport</vt:lpstr>
      <vt:lpstr>Origin story </vt:lpstr>
      <vt:lpstr>Resulting applications</vt:lpstr>
      <vt:lpstr>Name of company</vt:lpstr>
      <vt:lpstr>Overview</vt:lpstr>
      <vt:lpstr>Account types</vt:lpstr>
      <vt:lpstr>Logo Design Ideas</vt:lpstr>
      <vt:lpstr>App Layout – Loading Screen</vt:lpstr>
      <vt:lpstr>App Layout – Landing screen</vt:lpstr>
      <vt:lpstr>App Layout – Cipher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Viewport – Design</dc:title>
  <dc:creator>Elliott Denis</dc:creator>
  <cp:lastModifiedBy>Elliott Denis</cp:lastModifiedBy>
  <cp:revision>3</cp:revision>
  <dcterms:created xsi:type="dcterms:W3CDTF">2025-10-08T21:22:54Z</dcterms:created>
  <dcterms:modified xsi:type="dcterms:W3CDTF">2025-10-17T02:00:06Z</dcterms:modified>
</cp:coreProperties>
</file>