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99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132758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43356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4335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3437055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66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211862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3566889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384762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133644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7799-BFCD-43B1-96A7-0A55061DAC43}"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46429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527799-BFCD-43B1-96A7-0A55061DAC43}"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230902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527799-BFCD-43B1-96A7-0A55061DAC43}" type="datetimeFigureOut">
              <a:rPr lang="en-GB" smtClean="0"/>
              <a:t>05/11/2019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393451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527799-BFCD-43B1-96A7-0A55061DAC43}" type="datetimeFigureOut">
              <a:rPr lang="en-GB" smtClean="0"/>
              <a:t>05/11/2019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154308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27799-BFCD-43B1-96A7-0A55061DAC43}" type="datetimeFigureOut">
              <a:rPr lang="en-GB" smtClean="0"/>
              <a:t>05/11/2019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176355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27799-BFCD-43B1-96A7-0A55061DAC43}"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09AF-209A-4809-8008-2EE0F5E1A683}" type="slidenum">
              <a:rPr lang="en-GB" smtClean="0"/>
              <a:t>‹#›</a:t>
            </a:fld>
            <a:endParaRPr lang="en-GB"/>
          </a:p>
        </p:txBody>
      </p:sp>
    </p:spTree>
    <p:extLst>
      <p:ext uri="{BB962C8B-B14F-4D97-AF65-F5344CB8AC3E}">
        <p14:creationId xmlns:p14="http://schemas.microsoft.com/office/powerpoint/2010/main" val="21353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09AF-209A-4809-8008-2EE0F5E1A683}" type="slidenum">
              <a:rPr lang="en-GB" smtClean="0"/>
              <a:t>‹#›</a:t>
            </a:fld>
            <a:endParaRPr lang="en-GB"/>
          </a:p>
        </p:txBody>
      </p:sp>
      <p:sp>
        <p:nvSpPr>
          <p:cNvPr id="5" name="Date Placeholder 4"/>
          <p:cNvSpPr>
            <a:spLocks noGrp="1"/>
          </p:cNvSpPr>
          <p:nvPr>
            <p:ph type="dt" sz="half" idx="10"/>
          </p:nvPr>
        </p:nvSpPr>
        <p:spPr/>
        <p:txBody>
          <a:bodyPr/>
          <a:lstStyle/>
          <a:p>
            <a:fld id="{6C527799-BFCD-43B1-96A7-0A55061DAC43}" type="datetimeFigureOut">
              <a:rPr lang="en-GB" smtClean="0"/>
              <a:t>05/11/2019</a:t>
            </a:fld>
            <a:endParaRPr lang="en-GB"/>
          </a:p>
        </p:txBody>
      </p:sp>
    </p:spTree>
    <p:extLst>
      <p:ext uri="{BB962C8B-B14F-4D97-AF65-F5344CB8AC3E}">
        <p14:creationId xmlns:p14="http://schemas.microsoft.com/office/powerpoint/2010/main" val="404302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527799-BFCD-43B1-96A7-0A55061DAC43}" type="datetimeFigureOut">
              <a:rPr lang="en-GB" smtClean="0"/>
              <a:t>05/11/2019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2B09AF-209A-4809-8008-2EE0F5E1A683}" type="slidenum">
              <a:rPr lang="en-GB" smtClean="0"/>
              <a:t>‹#›</a:t>
            </a:fld>
            <a:endParaRPr lang="en-GB"/>
          </a:p>
        </p:txBody>
      </p:sp>
    </p:spTree>
    <p:extLst>
      <p:ext uri="{BB962C8B-B14F-4D97-AF65-F5344CB8AC3E}">
        <p14:creationId xmlns:p14="http://schemas.microsoft.com/office/powerpoint/2010/main" val="155695973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Group 8 Software Development</a:t>
            </a:r>
            <a:endParaRPr lang="en-GB" dirty="0"/>
          </a:p>
        </p:txBody>
      </p:sp>
      <p:sp>
        <p:nvSpPr>
          <p:cNvPr id="3" name="Subtitle 2"/>
          <p:cNvSpPr>
            <a:spLocks noGrp="1"/>
          </p:cNvSpPr>
          <p:nvPr>
            <p:ph type="subTitle" idx="1"/>
          </p:nvPr>
        </p:nvSpPr>
        <p:spPr/>
        <p:txBody>
          <a:bodyPr/>
          <a:lstStyle/>
          <a:p>
            <a:r>
              <a:rPr lang="en-GB" dirty="0" smtClean="0"/>
              <a:t>Alex, Callum, Elliott, Luke, </a:t>
            </a:r>
            <a:r>
              <a:rPr lang="en-GB" dirty="0" err="1" smtClean="0"/>
              <a:t>Shiyan</a:t>
            </a:r>
            <a:r>
              <a:rPr lang="en-GB" dirty="0" smtClean="0"/>
              <a:t>.</a:t>
            </a:r>
            <a:endParaRPr lang="en-GB" dirty="0"/>
          </a:p>
        </p:txBody>
      </p:sp>
    </p:spTree>
    <p:extLst>
      <p:ext uri="{BB962C8B-B14F-4D97-AF65-F5344CB8AC3E}">
        <p14:creationId xmlns:p14="http://schemas.microsoft.com/office/powerpoint/2010/main" val="339902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Dynamics</a:t>
            </a:r>
            <a:endParaRPr lang="en-GB" dirty="0"/>
          </a:p>
        </p:txBody>
      </p:sp>
      <p:sp>
        <p:nvSpPr>
          <p:cNvPr id="3" name="Content Placeholder 2"/>
          <p:cNvSpPr>
            <a:spLocks noGrp="1"/>
          </p:cNvSpPr>
          <p:nvPr>
            <p:ph idx="1"/>
          </p:nvPr>
        </p:nvSpPr>
        <p:spPr/>
        <p:txBody>
          <a:bodyPr/>
          <a:lstStyle/>
          <a:p>
            <a:r>
              <a:rPr lang="en-GB" dirty="0" smtClean="0"/>
              <a:t>The first sprint was split into different categories, those being, design, API’s and algorithms. This allowed people to work on their own parts of the project whilst having to rely on the output of others less.</a:t>
            </a:r>
          </a:p>
          <a:p>
            <a:r>
              <a:rPr lang="en-GB" dirty="0" smtClean="0"/>
              <a:t>People were assigned jobs based on these areas. </a:t>
            </a:r>
          </a:p>
          <a:p>
            <a:r>
              <a:rPr lang="en-GB" dirty="0" smtClean="0"/>
              <a:t>For our first two sprints roles remained mostly the same.</a:t>
            </a:r>
          </a:p>
          <a:p>
            <a:r>
              <a:rPr lang="en-GB" dirty="0" smtClean="0"/>
              <a:t>Algorithms – Elliott, Callum, Luke</a:t>
            </a:r>
          </a:p>
          <a:p>
            <a:r>
              <a:rPr lang="en-GB" dirty="0" smtClean="0"/>
              <a:t>API’s – Callum</a:t>
            </a:r>
          </a:p>
          <a:p>
            <a:r>
              <a:rPr lang="en-GB" dirty="0" smtClean="0"/>
              <a:t>Design – Luke, Alex, </a:t>
            </a:r>
            <a:r>
              <a:rPr lang="en-GB" dirty="0" err="1" smtClean="0"/>
              <a:t>Shiyan</a:t>
            </a:r>
            <a:endParaRPr lang="en-GB" dirty="0" smtClean="0"/>
          </a:p>
          <a:p>
            <a:r>
              <a:rPr lang="en-GB" dirty="0" smtClean="0"/>
              <a:t>These categories were split into smaller tasks that separate people could carry out.</a:t>
            </a:r>
            <a:endParaRPr lang="en-GB" dirty="0"/>
          </a:p>
        </p:txBody>
      </p:sp>
    </p:spTree>
    <p:extLst>
      <p:ext uri="{BB962C8B-B14F-4D97-AF65-F5344CB8AC3E}">
        <p14:creationId xmlns:p14="http://schemas.microsoft.com/office/powerpoint/2010/main" val="249663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Sprint 1 and 2</a:t>
            </a:r>
            <a:endParaRPr lang="en-GB" dirty="0"/>
          </a:p>
        </p:txBody>
      </p:sp>
      <p:sp>
        <p:nvSpPr>
          <p:cNvPr id="3" name="Content Placeholder 2"/>
          <p:cNvSpPr>
            <a:spLocks noGrp="1"/>
          </p:cNvSpPr>
          <p:nvPr>
            <p:ph idx="1"/>
          </p:nvPr>
        </p:nvSpPr>
        <p:spPr>
          <a:xfrm>
            <a:off x="677334" y="1628775"/>
            <a:ext cx="6034835" cy="4638675"/>
          </a:xfrm>
        </p:spPr>
        <p:txBody>
          <a:bodyPr>
            <a:normAutofit lnSpcReduction="10000"/>
          </a:bodyPr>
          <a:lstStyle/>
          <a:p>
            <a:r>
              <a:rPr lang="en-GB" dirty="0" smtClean="0"/>
              <a:t>Our first sprint was partially successful. Our goal was not achieved as we set the bar too high however a deliverable was still presented. We completed sprint 1 with a basic UI with most of the API section implemented.</a:t>
            </a:r>
          </a:p>
          <a:p>
            <a:endParaRPr lang="en-GB" dirty="0"/>
          </a:p>
          <a:p>
            <a:r>
              <a:rPr lang="en-GB" dirty="0" smtClean="0"/>
              <a:t>For our second sprint we succeeded in completing our sprint goal which was: </a:t>
            </a:r>
            <a:r>
              <a:rPr lang="en-GB" dirty="0"/>
              <a:t> Develop a deliverable that will show the user the creation of a playlist based on the news with limited customisation options and limited UI</a:t>
            </a:r>
            <a:r>
              <a:rPr lang="en-GB" dirty="0" smtClean="0"/>
              <a:t>.</a:t>
            </a:r>
          </a:p>
          <a:p>
            <a:endParaRPr lang="en-GB" dirty="0"/>
          </a:p>
          <a:p>
            <a:r>
              <a:rPr lang="en-GB" dirty="0" smtClean="0"/>
              <a:t>We Decided what to complete from our sprint backlog based on what seemed the next logical steps in the development of our product and allowed everyone to have something to work on.</a:t>
            </a:r>
            <a:endParaRPr lang="en-GB" dirty="0"/>
          </a:p>
          <a:p>
            <a:pPr marL="0" indent="0">
              <a:buNone/>
            </a:pPr>
            <a:endParaRPr lang="en-GB" dirty="0" smtClean="0"/>
          </a:p>
          <a:p>
            <a:pPr marL="0" indent="0">
              <a:buNone/>
            </a:pPr>
            <a:endParaRPr lang="en-GB" dirty="0"/>
          </a:p>
        </p:txBody>
      </p:sp>
      <p:pic>
        <p:nvPicPr>
          <p:cNvPr id="4" name="Picture 3"/>
          <p:cNvPicPr>
            <a:picLocks noChangeAspect="1"/>
          </p:cNvPicPr>
          <p:nvPr/>
        </p:nvPicPr>
        <p:blipFill rotWithShape="1">
          <a:blip r:embed="rId2"/>
          <a:srcRect l="36139" t="24025" r="35881" b="36662"/>
          <a:stretch/>
        </p:blipFill>
        <p:spPr>
          <a:xfrm>
            <a:off x="6712169" y="1628775"/>
            <a:ext cx="5479831" cy="4927600"/>
          </a:xfrm>
          <a:prstGeom prst="rect">
            <a:avLst/>
          </a:prstGeom>
        </p:spPr>
      </p:pic>
    </p:spTree>
    <p:extLst>
      <p:ext uri="{BB962C8B-B14F-4D97-AF65-F5344CB8AC3E}">
        <p14:creationId xmlns:p14="http://schemas.microsoft.com/office/powerpoint/2010/main" val="308377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used</a:t>
            </a:r>
            <a:endParaRPr lang="en-GB" dirty="0"/>
          </a:p>
        </p:txBody>
      </p:sp>
      <p:sp>
        <p:nvSpPr>
          <p:cNvPr id="3" name="Content Placeholder 2"/>
          <p:cNvSpPr>
            <a:spLocks noGrp="1"/>
          </p:cNvSpPr>
          <p:nvPr>
            <p:ph idx="1"/>
          </p:nvPr>
        </p:nvSpPr>
        <p:spPr>
          <a:xfrm>
            <a:off x="677334" y="1270000"/>
            <a:ext cx="8596668" cy="5439893"/>
          </a:xfrm>
        </p:spPr>
        <p:txBody>
          <a:bodyPr/>
          <a:lstStyle/>
          <a:p>
            <a:r>
              <a:rPr lang="en-GB" dirty="0" smtClean="0"/>
              <a:t>We have been using three main Tools throughout our development.</a:t>
            </a:r>
          </a:p>
          <a:p>
            <a:endParaRPr lang="en-GB" dirty="0"/>
          </a:p>
          <a:p>
            <a:r>
              <a:rPr lang="en-GB" dirty="0" smtClean="0"/>
              <a:t>We have been using </a:t>
            </a:r>
            <a:r>
              <a:rPr lang="en-GB" dirty="0" err="1"/>
              <a:t>G</a:t>
            </a:r>
            <a:r>
              <a:rPr lang="en-GB" dirty="0" err="1" smtClean="0"/>
              <a:t>ithub</a:t>
            </a:r>
            <a:r>
              <a:rPr lang="en-GB" dirty="0" smtClean="0"/>
              <a:t> to develop our code collaboratively as well as uploading other design documents and logs from sprints.</a:t>
            </a:r>
          </a:p>
          <a:p>
            <a:endParaRPr lang="en-GB" dirty="0"/>
          </a:p>
          <a:p>
            <a:r>
              <a:rPr lang="en-GB" dirty="0" smtClean="0"/>
              <a:t>We have been using </a:t>
            </a:r>
            <a:r>
              <a:rPr lang="en-GB" dirty="0" err="1"/>
              <a:t>T</a:t>
            </a:r>
            <a:r>
              <a:rPr lang="en-GB" dirty="0" err="1" smtClean="0"/>
              <a:t>rello</a:t>
            </a:r>
            <a:r>
              <a:rPr lang="en-GB" dirty="0" smtClean="0"/>
              <a:t> to allocate work to everyone in the team. We have been allocating different points to each of the tasks and then have been allocating each task to someone in the group.</a:t>
            </a:r>
          </a:p>
          <a:p>
            <a:endParaRPr lang="en-GB" dirty="0"/>
          </a:p>
          <a:p>
            <a:r>
              <a:rPr lang="en-GB" dirty="0" smtClean="0"/>
              <a:t>For talking about development and discussing what we were working on when a stand up meeting hasn’t ben viable we have been using discord.</a:t>
            </a:r>
          </a:p>
          <a:p>
            <a:endParaRPr lang="en-GB" dirty="0"/>
          </a:p>
          <a:p>
            <a:r>
              <a:rPr lang="en-GB" dirty="0" smtClean="0"/>
              <a:t>All these tools have been very helpful in the development and documentation of our implementation. They have been very useful in collaboration and the allocation of work.</a:t>
            </a:r>
          </a:p>
          <a:p>
            <a:endParaRPr lang="en-GB" dirty="0"/>
          </a:p>
          <a:p>
            <a:endParaRPr lang="en-GB" dirty="0"/>
          </a:p>
        </p:txBody>
      </p:sp>
    </p:spTree>
    <p:extLst>
      <p:ext uri="{BB962C8B-B14F-4D97-AF65-F5344CB8AC3E}">
        <p14:creationId xmlns:p14="http://schemas.microsoft.com/office/powerpoint/2010/main" val="260953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a:t>
            </a:r>
            <a:endParaRPr lang="en-GB" dirty="0"/>
          </a:p>
        </p:txBody>
      </p:sp>
      <p:sp>
        <p:nvSpPr>
          <p:cNvPr id="3" name="Content Placeholder 2"/>
          <p:cNvSpPr>
            <a:spLocks noGrp="1"/>
          </p:cNvSpPr>
          <p:nvPr>
            <p:ph idx="1"/>
          </p:nvPr>
        </p:nvSpPr>
        <p:spPr>
          <a:xfrm>
            <a:off x="677334" y="1249251"/>
            <a:ext cx="8596668" cy="4792111"/>
          </a:xfrm>
        </p:spPr>
        <p:txBody>
          <a:bodyPr/>
          <a:lstStyle/>
          <a:p>
            <a:r>
              <a:rPr lang="en-GB" dirty="0" smtClean="0"/>
              <a:t>So far scrum is being managed well within our group. Our sprints last for a week and we have sprint retro and planning at the end of the week. </a:t>
            </a:r>
            <a:endParaRPr lang="en-GB" dirty="0"/>
          </a:p>
          <a:p>
            <a:endParaRPr lang="en-GB" dirty="0" smtClean="0"/>
          </a:p>
          <a:p>
            <a:r>
              <a:rPr lang="en-GB" dirty="0" smtClean="0"/>
              <a:t>We expect to have our code completed and hopefully ready for deploymen</a:t>
            </a:r>
            <a:r>
              <a:rPr lang="en-GB" dirty="0"/>
              <a:t>t</a:t>
            </a:r>
            <a:r>
              <a:rPr lang="en-GB" dirty="0" smtClean="0"/>
              <a:t> within the next sprint.</a:t>
            </a:r>
          </a:p>
          <a:p>
            <a:endParaRPr lang="en-GB" dirty="0"/>
          </a:p>
          <a:p>
            <a:r>
              <a:rPr lang="en-GB" dirty="0" smtClean="0"/>
              <a:t>So far sprint has been working well within our group. The quick paced nature of development is good at motivating the group to complete their work. It is also useful to constantly be up to date with what others in the group are doing.</a:t>
            </a:r>
          </a:p>
          <a:p>
            <a:endParaRPr lang="en-GB" dirty="0" smtClean="0"/>
          </a:p>
          <a:p>
            <a:r>
              <a:rPr lang="en-GB" dirty="0" smtClean="0"/>
              <a:t>A disadvantage is that due to the small nature of the project is that the equal allocation of work has been hard as there are some things that are hard to collaborate on such as the implementations of the API’s.</a:t>
            </a:r>
            <a:endParaRPr lang="en-GB" dirty="0"/>
          </a:p>
        </p:txBody>
      </p:sp>
    </p:spTree>
    <p:extLst>
      <p:ext uri="{BB962C8B-B14F-4D97-AF65-F5344CB8AC3E}">
        <p14:creationId xmlns:p14="http://schemas.microsoft.com/office/powerpoint/2010/main" val="19366631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TotalTime>
  <Words>490</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Group 8 Software Development</vt:lpstr>
      <vt:lpstr>Group Dynamics</vt:lpstr>
      <vt:lpstr>Sprint 1 and 2</vt:lpstr>
      <vt:lpstr>Tools used</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Software Development</dc:title>
  <dc:creator>elliott mcdonald</dc:creator>
  <cp:lastModifiedBy>test</cp:lastModifiedBy>
  <cp:revision>6</cp:revision>
  <dcterms:created xsi:type="dcterms:W3CDTF">2019-11-05T10:45:28Z</dcterms:created>
  <dcterms:modified xsi:type="dcterms:W3CDTF">2019-11-05T13:17:15Z</dcterms:modified>
</cp:coreProperties>
</file>