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01" r:id="rId2"/>
    <p:sldMasterId id="2147483697" r:id="rId3"/>
    <p:sldMasterId id="2147483703" r:id="rId4"/>
    <p:sldMasterId id="2147483796" r:id="rId5"/>
  </p:sldMasterIdLst>
  <p:notesMasterIdLst>
    <p:notesMasterId r:id="rId25"/>
  </p:notesMasterIdLst>
  <p:handoutMasterIdLst>
    <p:handoutMasterId r:id="rId26"/>
  </p:handoutMasterIdLst>
  <p:sldIdLst>
    <p:sldId id="295" r:id="rId6"/>
    <p:sldId id="366" r:id="rId7"/>
    <p:sldId id="508" r:id="rId8"/>
    <p:sldId id="509" r:id="rId9"/>
    <p:sldId id="513" r:id="rId10"/>
    <p:sldId id="510" r:id="rId11"/>
    <p:sldId id="511" r:id="rId12"/>
    <p:sldId id="517" r:id="rId13"/>
    <p:sldId id="518" r:id="rId14"/>
    <p:sldId id="515" r:id="rId15"/>
    <p:sldId id="516" r:id="rId16"/>
    <p:sldId id="519" r:id="rId17"/>
    <p:sldId id="527" r:id="rId18"/>
    <p:sldId id="521" r:id="rId19"/>
    <p:sldId id="522" r:id="rId20"/>
    <p:sldId id="528" r:id="rId21"/>
    <p:sldId id="529" r:id="rId22"/>
    <p:sldId id="530" r:id="rId23"/>
    <p:sldId id="299"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89" userDrawn="1">
          <p15:clr>
            <a:srgbClr val="A4A3A4"/>
          </p15:clr>
        </p15:guide>
        <p15:guide id="3" orient="horz" pos="1616" userDrawn="1">
          <p15:clr>
            <a:srgbClr val="A4A3A4"/>
          </p15:clr>
        </p15:guide>
        <p15:guide id="4" pos="2245" userDrawn="1">
          <p15:clr>
            <a:srgbClr val="A4A3A4"/>
          </p15:clr>
        </p15:guide>
        <p15:guide id="5" orient="horz" pos="1366" userDrawn="1">
          <p15:clr>
            <a:srgbClr val="A4A3A4"/>
          </p15:clr>
        </p15:guide>
        <p15:guide id="6" orient="horz" pos="247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gusto Come" initials="AC" lastIdx="7" clrIdx="0">
    <p:extLst>
      <p:ext uri="{19B8F6BF-5375-455C-9EA6-DF929625EA0E}">
        <p15:presenceInfo xmlns:p15="http://schemas.microsoft.com/office/powerpoint/2012/main" userId="Augusto Come" providerId="None"/>
      </p:ext>
    </p:extLst>
  </p:cmAuthor>
  <p:cmAuthor id="2" name="Augusto Come" initials="AC [2]" lastIdx="25" clrIdx="1">
    <p:extLst>
      <p:ext uri="{19B8F6BF-5375-455C-9EA6-DF929625EA0E}">
        <p15:presenceInfo xmlns:p15="http://schemas.microsoft.com/office/powerpoint/2012/main" userId="S-1-5-21-889838981-920820592-1903951286-826746" providerId="AD"/>
      </p:ext>
    </p:extLst>
  </p:cmAuthor>
  <p:cmAuthor id="3" name="Lea Barbezat IMPACT" initials="LB" lastIdx="18" clrIdx="2">
    <p:extLst>
      <p:ext uri="{19B8F6BF-5375-455C-9EA6-DF929625EA0E}">
        <p15:presenceInfo xmlns:p15="http://schemas.microsoft.com/office/powerpoint/2012/main" userId="Lea Barbezat IMPAC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9797"/>
    <a:srgbClr val="D2CBB8"/>
    <a:srgbClr val="58585A"/>
    <a:srgbClr val="EE5859"/>
    <a:srgbClr val="4D4D4D"/>
    <a:srgbClr val="D1D3D4"/>
    <a:srgbClr val="000000"/>
    <a:srgbClr val="666666"/>
    <a:srgbClr val="808080"/>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743" autoAdjust="0"/>
  </p:normalViewPr>
  <p:slideViewPr>
    <p:cSldViewPr snapToGrid="0">
      <p:cViewPr varScale="1">
        <p:scale>
          <a:sx n="115" d="100"/>
          <a:sy n="115" d="100"/>
        </p:scale>
        <p:origin x="1530" y="84"/>
      </p:cViewPr>
      <p:guideLst>
        <p:guide orient="horz" pos="2160"/>
        <p:guide pos="2789"/>
        <p:guide orient="horz" pos="1616"/>
        <p:guide pos="2245"/>
        <p:guide orient="horz" pos="1366"/>
        <p:guide orient="horz" pos="24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1" d="100"/>
          <a:sy n="41" d="100"/>
        </p:scale>
        <p:origin x="1519"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EACH-RCA-AO\Documents\MSNA\PPT%20r&#233;sultats\Chart%20A0-G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EACH-RCA-AO\Downloads\Microsoft.SkypeApp_kzf8qxf38zg5c!App\All\questionnaire_kobo_hh_combine_v4_FINAL_PourAnalyse.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lliott%20Messeiller\Documents\SpiderOak%20Hive\IMPACT\26_CAR\CAR_MSNA_HH_Analysis\output\tables\summary_stats_admin0_grp_20190906.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lliott%20Messeiller\Documents\SpiderOak%20Hive\IMPACT\26_CAR\CAR_MSNA_HH_Analysis\output\tables\summary_stats_admin0_grp_20190906.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lliott%20Messeiller\Documents\SpiderOak%20Hive\IMPACT\26_CAR\CAR_MSNA_HH_Analysis\output\tables\summary_stats_admin0_grp_20190906.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EACH-RCA-AO\Documents\MSNA\PPT%20r&#233;sultats\Chart%20A0-G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EACH-RCA-AO\Documents\MSNA\PPT%20r&#233;sultats\Chart%20A0-G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EACH-RCA-AO\Documents\MSNA\PPT%20r&#233;sultats\Chart%20A0-G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Elliott%20Messeiller\Documents\SpiderOak%20Hive\IMPACT\26_CAR\CAR_MSNA_HH_Analysis\summary_stats_admin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'Revenu - A0_gr'!$D$1</c:f>
              <c:strCache>
                <c:ptCount val="1"/>
                <c:pt idx="0">
                  <c:v>Pop. hôte et non hôte</c:v>
                </c:pt>
              </c:strCache>
            </c:strRef>
          </c:tx>
          <c:spPr>
            <a:solidFill>
              <a:srgbClr val="EE585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EE5859"/>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'Revenu - A0_gr'!$C$12:$C$16</c:f>
              <c:strCache>
                <c:ptCount val="5"/>
                <c:pt idx="0">
                  <c:v>Moins de 50 000 XAF</c:v>
                </c:pt>
                <c:pt idx="1">
                  <c:v>Entre 50 001 et 100 000 XAF</c:v>
                </c:pt>
                <c:pt idx="2">
                  <c:v>Entre 100 001 et  150 000 XAF</c:v>
                </c:pt>
                <c:pt idx="3">
                  <c:v>Plus de 150 001 XAF</c:v>
                </c:pt>
                <c:pt idx="4">
                  <c:v>Je ne sais pas / préfère ne pas répondre</c:v>
                </c:pt>
              </c:strCache>
            </c:strRef>
          </c:cat>
          <c:val>
            <c:numRef>
              <c:f>'Revenu - A0_gr'!$D$12:$D$16</c:f>
              <c:numCache>
                <c:formatCode>0%</c:formatCode>
                <c:ptCount val="5"/>
                <c:pt idx="0">
                  <c:v>0.49481784165143383</c:v>
                </c:pt>
                <c:pt idx="1">
                  <c:v>0.279473019551429</c:v>
                </c:pt>
                <c:pt idx="2">
                  <c:v>0.13320782972669501</c:v>
                </c:pt>
                <c:pt idx="3">
                  <c:v>6.5751821133497271E-2</c:v>
                </c:pt>
                <c:pt idx="4">
                  <c:v>2.6749487936944601E-2</c:v>
                </c:pt>
              </c:numCache>
            </c:numRef>
          </c:val>
          <c:extLst>
            <c:ext xmlns:c16="http://schemas.microsoft.com/office/drawing/2014/chart" uri="{C3380CC4-5D6E-409C-BE32-E72D297353CC}">
              <c16:uniqueId val="{00000000-FF2F-44AB-8ACE-F4A554277FCE}"/>
            </c:ext>
          </c:extLst>
        </c:ser>
        <c:ser>
          <c:idx val="1"/>
          <c:order val="1"/>
          <c:tx>
            <c:strRef>
              <c:f>'Revenu - A0_gr'!$E$1</c:f>
              <c:strCache>
                <c:ptCount val="1"/>
                <c:pt idx="0">
                  <c:v>Déplacés en FA</c:v>
                </c:pt>
              </c:strCache>
            </c:strRef>
          </c:tx>
          <c:spPr>
            <a:solidFill>
              <a:srgbClr val="58585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58585A"/>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'Revenu - A0_gr'!$C$12:$C$16</c:f>
              <c:strCache>
                <c:ptCount val="5"/>
                <c:pt idx="0">
                  <c:v>Moins de 50 000 XAF</c:v>
                </c:pt>
                <c:pt idx="1">
                  <c:v>Entre 50 001 et 100 000 XAF</c:v>
                </c:pt>
                <c:pt idx="2">
                  <c:v>Entre 100 001 et  150 000 XAF</c:v>
                </c:pt>
                <c:pt idx="3">
                  <c:v>Plus de 150 001 XAF</c:v>
                </c:pt>
                <c:pt idx="4">
                  <c:v>Je ne sais pas / préfère ne pas répondre</c:v>
                </c:pt>
              </c:strCache>
            </c:strRef>
          </c:cat>
          <c:val>
            <c:numRef>
              <c:f>'Revenu - A0_gr'!$E$12:$E$16</c:f>
              <c:numCache>
                <c:formatCode>0%</c:formatCode>
                <c:ptCount val="5"/>
                <c:pt idx="0">
                  <c:v>0.5306923705272969</c:v>
                </c:pt>
                <c:pt idx="1">
                  <c:v>0.28880507002981398</c:v>
                </c:pt>
                <c:pt idx="2">
                  <c:v>0.110225286649901</c:v>
                </c:pt>
                <c:pt idx="3">
                  <c:v>3.4577050572823495E-2</c:v>
                </c:pt>
                <c:pt idx="4">
                  <c:v>3.5700222220165098E-2</c:v>
                </c:pt>
              </c:numCache>
            </c:numRef>
          </c:val>
          <c:extLst>
            <c:ext xmlns:c16="http://schemas.microsoft.com/office/drawing/2014/chart" uri="{C3380CC4-5D6E-409C-BE32-E72D297353CC}">
              <c16:uniqueId val="{00000001-FF2F-44AB-8ACE-F4A554277FCE}"/>
            </c:ext>
          </c:extLst>
        </c:ser>
        <c:ser>
          <c:idx val="2"/>
          <c:order val="2"/>
          <c:tx>
            <c:strRef>
              <c:f>'Revenu - A0_gr'!$F$1</c:f>
              <c:strCache>
                <c:ptCount val="1"/>
                <c:pt idx="0">
                  <c:v>Déplacés sur site</c:v>
                </c:pt>
              </c:strCache>
            </c:strRef>
          </c:tx>
          <c:spPr>
            <a:solidFill>
              <a:srgbClr val="D2CBB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D2CBB8"/>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'Revenu - A0_gr'!$C$12:$C$16</c:f>
              <c:strCache>
                <c:ptCount val="5"/>
                <c:pt idx="0">
                  <c:v>Moins de 50 000 XAF</c:v>
                </c:pt>
                <c:pt idx="1">
                  <c:v>Entre 50 001 et 100 000 XAF</c:v>
                </c:pt>
                <c:pt idx="2">
                  <c:v>Entre 100 001 et  150 000 XAF</c:v>
                </c:pt>
                <c:pt idx="3">
                  <c:v>Plus de 150 001 XAF</c:v>
                </c:pt>
                <c:pt idx="4">
                  <c:v>Je ne sais pas / préfère ne pas répondre</c:v>
                </c:pt>
              </c:strCache>
            </c:strRef>
          </c:cat>
          <c:val>
            <c:numRef>
              <c:f>'Revenu - A0_gr'!$F$12:$F$16</c:f>
              <c:numCache>
                <c:formatCode>0%</c:formatCode>
                <c:ptCount val="5"/>
                <c:pt idx="0">
                  <c:v>0.77485067406080277</c:v>
                </c:pt>
                <c:pt idx="1">
                  <c:v>0.15002393821983201</c:v>
                </c:pt>
                <c:pt idx="2">
                  <c:v>1.98329934670676E-2</c:v>
                </c:pt>
                <c:pt idx="3">
                  <c:v>1.7842699766818067E-2</c:v>
                </c:pt>
                <c:pt idx="4">
                  <c:v>3.7449694485479301E-2</c:v>
                </c:pt>
              </c:numCache>
            </c:numRef>
          </c:val>
          <c:extLst>
            <c:ext xmlns:c16="http://schemas.microsoft.com/office/drawing/2014/chart" uri="{C3380CC4-5D6E-409C-BE32-E72D297353CC}">
              <c16:uniqueId val="{00000002-FF2F-44AB-8ACE-F4A554277FCE}"/>
            </c:ext>
          </c:extLst>
        </c:ser>
        <c:ser>
          <c:idx val="3"/>
          <c:order val="3"/>
          <c:tx>
            <c:strRef>
              <c:f>'Revenu - A0_gr'!$G$1</c:f>
              <c:strCache>
                <c:ptCount val="1"/>
                <c:pt idx="0">
                  <c:v>Retournés / Rapatriés</c:v>
                </c:pt>
              </c:strCache>
            </c:strRef>
          </c:tx>
          <c:spPr>
            <a:solidFill>
              <a:srgbClr val="97979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979797"/>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'Revenu - A0_gr'!$C$12:$C$16</c:f>
              <c:strCache>
                <c:ptCount val="5"/>
                <c:pt idx="0">
                  <c:v>Moins de 50 000 XAF</c:v>
                </c:pt>
                <c:pt idx="1">
                  <c:v>Entre 50 001 et 100 000 XAF</c:v>
                </c:pt>
                <c:pt idx="2">
                  <c:v>Entre 100 001 et  150 000 XAF</c:v>
                </c:pt>
                <c:pt idx="3">
                  <c:v>Plus de 150 001 XAF</c:v>
                </c:pt>
                <c:pt idx="4">
                  <c:v>Je ne sais pas / préfère ne pas répondre</c:v>
                </c:pt>
              </c:strCache>
            </c:strRef>
          </c:cat>
          <c:val>
            <c:numRef>
              <c:f>'Revenu - A0_gr'!$G$12:$G$16</c:f>
              <c:numCache>
                <c:formatCode>0%</c:formatCode>
                <c:ptCount val="5"/>
                <c:pt idx="0">
                  <c:v>0.62042514656769343</c:v>
                </c:pt>
                <c:pt idx="1">
                  <c:v>0.23639593407600001</c:v>
                </c:pt>
                <c:pt idx="2">
                  <c:v>7.8074690417546194E-2</c:v>
                </c:pt>
                <c:pt idx="3">
                  <c:v>3.0233970075645211E-2</c:v>
                </c:pt>
                <c:pt idx="4">
                  <c:v>3.4870258863115303E-2</c:v>
                </c:pt>
              </c:numCache>
            </c:numRef>
          </c:val>
          <c:extLst>
            <c:ext xmlns:c16="http://schemas.microsoft.com/office/drawing/2014/chart" uri="{C3380CC4-5D6E-409C-BE32-E72D297353CC}">
              <c16:uniqueId val="{00000003-FF2F-44AB-8ACE-F4A554277FCE}"/>
            </c:ext>
          </c:extLst>
        </c:ser>
        <c:dLbls>
          <c:dLblPos val="outEnd"/>
          <c:showLegendKey val="0"/>
          <c:showVal val="1"/>
          <c:showCatName val="0"/>
          <c:showSerName val="0"/>
          <c:showPercent val="0"/>
          <c:showBubbleSize val="0"/>
        </c:dLbls>
        <c:gapWidth val="150"/>
        <c:overlap val="-15"/>
        <c:axId val="8246655"/>
        <c:axId val="1997479039"/>
      </c:barChart>
      <c:catAx>
        <c:axId val="82466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1997479039"/>
        <c:crosses val="autoZero"/>
        <c:auto val="1"/>
        <c:lblAlgn val="ctr"/>
        <c:lblOffset val="100"/>
        <c:noMultiLvlLbl val="0"/>
      </c:catAx>
      <c:valAx>
        <c:axId val="1997479039"/>
        <c:scaling>
          <c:orientation val="minMax"/>
        </c:scaling>
        <c:delete val="1"/>
        <c:axPos val="l"/>
        <c:numFmt formatCode="0%" sourceLinked="1"/>
        <c:majorTickMark val="out"/>
        <c:minorTickMark val="none"/>
        <c:tickLblPos val="nextTo"/>
        <c:crossAx val="824665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071127497983283E-2"/>
          <c:y val="5.2102945809126805E-2"/>
          <c:w val="0.96478591880394127"/>
          <c:h val="0.66831463966768989"/>
        </c:manualLayout>
      </c:layout>
      <c:barChart>
        <c:barDir val="col"/>
        <c:grouping val="clustered"/>
        <c:varyColors val="0"/>
        <c:ser>
          <c:idx val="0"/>
          <c:order val="0"/>
          <c:spPr>
            <a:solidFill>
              <a:srgbClr val="80808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 (version 1).xlsb]Sheet1'!$F$12:$F$22</c:f>
              <c:strCache>
                <c:ptCount val="11"/>
                <c:pt idx="0">
                  <c:v>Vendre des actifs non productifs</c:v>
                </c:pt>
                <c:pt idx="1">
                  <c:v>Vendre des actifs productifs</c:v>
                </c:pt>
                <c:pt idx="2">
                  <c:v>Vendre la maison</c:v>
                </c:pt>
                <c:pt idx="3">
                  <c:v>Vendre plus d'animaux que d'habitude</c:v>
                </c:pt>
                <c:pt idx="4">
                  <c:v>Réduire les dépenses non alimentaires essentielles</c:v>
                </c:pt>
                <c:pt idx="5">
                  <c:v>Dépenser l'épargne</c:v>
                </c:pt>
                <c:pt idx="6">
                  <c:v>Emprunter de l'argent/nourriture</c:v>
                </c:pt>
                <c:pt idx="7">
                  <c:v>Retirer les enfants de l'école</c:v>
                </c:pt>
                <c:pt idx="8">
                  <c:v>S'engager dans des activités risquées/illégales</c:v>
                </c:pt>
                <c:pt idx="9">
                  <c:v>Mendier</c:v>
                </c:pt>
                <c:pt idx="10">
                  <c:v>Consommation des semences</c:v>
                </c:pt>
              </c:strCache>
            </c:strRef>
          </c:cat>
          <c:val>
            <c:numRef>
              <c:f>'[Book1 (version 1).xlsb]Sheet1'!$G$12:$G$22</c:f>
              <c:numCache>
                <c:formatCode>0%</c:formatCode>
                <c:ptCount val="11"/>
                <c:pt idx="0">
                  <c:v>0.23186337330670431</c:v>
                </c:pt>
                <c:pt idx="1">
                  <c:v>0.2071633987673252</c:v>
                </c:pt>
                <c:pt idx="2">
                  <c:v>6.550457163483428E-2</c:v>
                </c:pt>
                <c:pt idx="3">
                  <c:v>9.9428549063060201E-2</c:v>
                </c:pt>
                <c:pt idx="4">
                  <c:v>0.2153614630201367</c:v>
                </c:pt>
                <c:pt idx="5">
                  <c:v>0.40068055354544174</c:v>
                </c:pt>
                <c:pt idx="6">
                  <c:v>0.24196399283666908</c:v>
                </c:pt>
                <c:pt idx="7">
                  <c:v>7.6109034494073496E-2</c:v>
                </c:pt>
                <c:pt idx="8">
                  <c:v>3.7931401935108001E-2</c:v>
                </c:pt>
                <c:pt idx="9">
                  <c:v>7.9176041891632604E-2</c:v>
                </c:pt>
                <c:pt idx="10">
                  <c:v>0.33382601290360997</c:v>
                </c:pt>
              </c:numCache>
            </c:numRef>
          </c:val>
          <c:extLst>
            <c:ext xmlns:c16="http://schemas.microsoft.com/office/drawing/2014/chart" uri="{C3380CC4-5D6E-409C-BE32-E72D297353CC}">
              <c16:uniqueId val="{00000000-3111-4F49-8F33-D892EE12E3C5}"/>
            </c:ext>
          </c:extLst>
        </c:ser>
        <c:dLbls>
          <c:dLblPos val="outEnd"/>
          <c:showLegendKey val="0"/>
          <c:showVal val="1"/>
          <c:showCatName val="0"/>
          <c:showSerName val="0"/>
          <c:showPercent val="0"/>
          <c:showBubbleSize val="0"/>
        </c:dLbls>
        <c:gapWidth val="61"/>
        <c:axId val="1120014079"/>
        <c:axId val="1120014911"/>
      </c:barChart>
      <c:catAx>
        <c:axId val="1120014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120014911"/>
        <c:crosses val="autoZero"/>
        <c:auto val="1"/>
        <c:lblAlgn val="ctr"/>
        <c:lblOffset val="100"/>
        <c:noMultiLvlLbl val="0"/>
      </c:catAx>
      <c:valAx>
        <c:axId val="1120014911"/>
        <c:scaling>
          <c:orientation val="minMax"/>
        </c:scaling>
        <c:delete val="1"/>
        <c:axPos val="l"/>
        <c:numFmt formatCode="0%" sourceLinked="1"/>
        <c:majorTickMark val="none"/>
        <c:minorTickMark val="none"/>
        <c:tickLblPos val="nextTo"/>
        <c:crossAx val="1120014079"/>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Sheet1!$D$1</c:f>
              <c:strCache>
                <c:ptCount val="1"/>
                <c:pt idx="0">
                  <c:v>Déplacés famille d'accueil</c:v>
                </c:pt>
              </c:strCache>
            </c:strRef>
          </c:tx>
          <c:spPr>
            <a:solidFill>
              <a:schemeClr val="accent1"/>
            </a:solidFill>
            <a:ln>
              <a:noFill/>
            </a:ln>
            <a:effectLst/>
          </c:spPr>
          <c:invertIfNegative val="0"/>
          <c:cat>
            <c:strRef>
              <c:f>Sheet1!$B$2:$B$15</c:f>
              <c:strCache>
                <c:ptCount val="14"/>
                <c:pt idx="0">
                  <c:v>Agriculture</c:v>
                </c:pt>
                <c:pt idx="1">
                  <c:v>Autre</c:v>
                </c:pt>
                <c:pt idx="2">
                  <c:v>Commerce</c:v>
                </c:pt>
                <c:pt idx="3">
                  <c:v>Elevage</c:v>
                </c:pt>
                <c:pt idx="4">
                  <c:v>fonctionnaire</c:v>
                </c:pt>
                <c:pt idx="5">
                  <c:v>Journalier agricole</c:v>
                </c:pt>
                <c:pt idx="6">
                  <c:v>Journalier non-agricole</c:v>
                </c:pt>
                <c:pt idx="7">
                  <c:v>Ne sait pas</c:v>
                </c:pt>
                <c:pt idx="8">
                  <c:v>Pêche</c:v>
                </c:pt>
                <c:pt idx="9">
                  <c:v>Petit commerce</c:v>
                </c:pt>
                <c:pt idx="10">
                  <c:v>Petits métiers</c:v>
                </c:pt>
                <c:pt idx="11">
                  <c:v>Transferts d'argent</c:v>
                </c:pt>
                <c:pt idx="12">
                  <c:v>Transformation produits naturels/Exploitation/vente de la production minière</c:v>
                </c:pt>
                <c:pt idx="13">
                  <c:v>Transport</c:v>
                </c:pt>
              </c:strCache>
            </c:strRef>
          </c:cat>
          <c:val>
            <c:numRef>
              <c:f>Sheet1!$D$2:$D$15</c:f>
              <c:numCache>
                <c:formatCode>0%</c:formatCode>
                <c:ptCount val="14"/>
                <c:pt idx="0">
                  <c:v>0.21242870814359299</c:v>
                </c:pt>
                <c:pt idx="1">
                  <c:v>1.85069714391785E-2</c:v>
                </c:pt>
                <c:pt idx="2">
                  <c:v>5.3420952804056301E-2</c:v>
                </c:pt>
                <c:pt idx="3">
                  <c:v>3.1303173510188E-2</c:v>
                </c:pt>
                <c:pt idx="4">
                  <c:v>5.3565833751904497E-2</c:v>
                </c:pt>
                <c:pt idx="5">
                  <c:v>5.4831207550578902E-2</c:v>
                </c:pt>
                <c:pt idx="6">
                  <c:v>4.35411888039067E-2</c:v>
                </c:pt>
                <c:pt idx="7">
                  <c:v>1.08565388436193E-3</c:v>
                </c:pt>
                <c:pt idx="8">
                  <c:v>9.5542500254522794E-2</c:v>
                </c:pt>
                <c:pt idx="9">
                  <c:v>0.330428209335967</c:v>
                </c:pt>
                <c:pt idx="10">
                  <c:v>3.9804947545942299E-2</c:v>
                </c:pt>
                <c:pt idx="11">
                  <c:v>4.5974607902435599E-2</c:v>
                </c:pt>
                <c:pt idx="12">
                  <c:v>6.0186688953348302E-3</c:v>
                </c:pt>
                <c:pt idx="13">
                  <c:v>1.35473761780294E-2</c:v>
                </c:pt>
              </c:numCache>
            </c:numRef>
          </c:val>
          <c:extLst>
            <c:ext xmlns:c16="http://schemas.microsoft.com/office/drawing/2014/chart" uri="{C3380CC4-5D6E-409C-BE32-E72D297353CC}">
              <c16:uniqueId val="{00000000-9F3F-4C54-91FB-E6AE581D0FFD}"/>
            </c:ext>
          </c:extLst>
        </c:ser>
        <c:ser>
          <c:idx val="1"/>
          <c:order val="1"/>
          <c:tx>
            <c:strRef>
              <c:f>Sheet1!$E$1</c:f>
              <c:strCache>
                <c:ptCount val="1"/>
                <c:pt idx="0">
                  <c:v>Déplacés sites</c:v>
                </c:pt>
              </c:strCache>
            </c:strRef>
          </c:tx>
          <c:spPr>
            <a:solidFill>
              <a:schemeClr val="accent3"/>
            </a:solidFill>
            <a:ln>
              <a:noFill/>
            </a:ln>
            <a:effectLst/>
          </c:spPr>
          <c:invertIfNegative val="0"/>
          <c:cat>
            <c:strRef>
              <c:f>Sheet1!$B$2:$B$15</c:f>
              <c:strCache>
                <c:ptCount val="14"/>
                <c:pt idx="0">
                  <c:v>Agriculture</c:v>
                </c:pt>
                <c:pt idx="1">
                  <c:v>Autre</c:v>
                </c:pt>
                <c:pt idx="2">
                  <c:v>Commerce</c:v>
                </c:pt>
                <c:pt idx="3">
                  <c:v>Elevage</c:v>
                </c:pt>
                <c:pt idx="4">
                  <c:v>fonctionnaire</c:v>
                </c:pt>
                <c:pt idx="5">
                  <c:v>Journalier agricole</c:v>
                </c:pt>
                <c:pt idx="6">
                  <c:v>Journalier non-agricole</c:v>
                </c:pt>
                <c:pt idx="7">
                  <c:v>Ne sait pas</c:v>
                </c:pt>
                <c:pt idx="8">
                  <c:v>Pêche</c:v>
                </c:pt>
                <c:pt idx="9">
                  <c:v>Petit commerce</c:v>
                </c:pt>
                <c:pt idx="10">
                  <c:v>Petits métiers</c:v>
                </c:pt>
                <c:pt idx="11">
                  <c:v>Transferts d'argent</c:v>
                </c:pt>
                <c:pt idx="12">
                  <c:v>Transformation produits naturels/Exploitation/vente de la production minière</c:v>
                </c:pt>
                <c:pt idx="13">
                  <c:v>Transport</c:v>
                </c:pt>
              </c:strCache>
            </c:strRef>
          </c:cat>
          <c:val>
            <c:numRef>
              <c:f>Sheet1!$E$2:$E$15</c:f>
              <c:numCache>
                <c:formatCode>0%</c:formatCode>
                <c:ptCount val="14"/>
                <c:pt idx="0">
                  <c:v>0.28039471941232802</c:v>
                </c:pt>
                <c:pt idx="1">
                  <c:v>4.0108487988479803E-2</c:v>
                </c:pt>
                <c:pt idx="2">
                  <c:v>2.7053271466086899E-2</c:v>
                </c:pt>
                <c:pt idx="3">
                  <c:v>2.1396951694566801E-2</c:v>
                </c:pt>
                <c:pt idx="4">
                  <c:v>3.0114806242453999E-2</c:v>
                </c:pt>
                <c:pt idx="5">
                  <c:v>8.0457085183298999E-2</c:v>
                </c:pt>
                <c:pt idx="6">
                  <c:v>5.7062012035536999E-2</c:v>
                </c:pt>
                <c:pt idx="7">
                  <c:v>1.7710603809601998E-2</c:v>
                </c:pt>
                <c:pt idx="8">
                  <c:v>9.7053853698682996E-2</c:v>
                </c:pt>
                <c:pt idx="9">
                  <c:v>0.24212589113532501</c:v>
                </c:pt>
                <c:pt idx="10">
                  <c:v>5.4443464647249702E-2</c:v>
                </c:pt>
                <c:pt idx="11">
                  <c:v>3.5339381635357998E-2</c:v>
                </c:pt>
                <c:pt idx="12">
                  <c:v>6.9144029841456704E-3</c:v>
                </c:pt>
                <c:pt idx="13">
                  <c:v>9.8250680668855502E-3</c:v>
                </c:pt>
              </c:numCache>
            </c:numRef>
          </c:val>
          <c:extLst>
            <c:ext xmlns:c16="http://schemas.microsoft.com/office/drawing/2014/chart" uri="{C3380CC4-5D6E-409C-BE32-E72D297353CC}">
              <c16:uniqueId val="{00000001-9F3F-4C54-91FB-E6AE581D0FFD}"/>
            </c:ext>
          </c:extLst>
        </c:ser>
        <c:ser>
          <c:idx val="2"/>
          <c:order val="2"/>
          <c:tx>
            <c:strRef>
              <c:f>Sheet1!$F$1</c:f>
              <c:strCache>
                <c:ptCount val="1"/>
                <c:pt idx="0">
                  <c:v>Hôte</c:v>
                </c:pt>
              </c:strCache>
            </c:strRef>
          </c:tx>
          <c:spPr>
            <a:solidFill>
              <a:schemeClr val="accent5"/>
            </a:solidFill>
            <a:ln>
              <a:noFill/>
            </a:ln>
            <a:effectLst/>
          </c:spPr>
          <c:invertIfNegative val="0"/>
          <c:cat>
            <c:strRef>
              <c:f>Sheet1!$B$2:$B$15</c:f>
              <c:strCache>
                <c:ptCount val="14"/>
                <c:pt idx="0">
                  <c:v>Agriculture</c:v>
                </c:pt>
                <c:pt idx="1">
                  <c:v>Autre</c:v>
                </c:pt>
                <c:pt idx="2">
                  <c:v>Commerce</c:v>
                </c:pt>
                <c:pt idx="3">
                  <c:v>Elevage</c:v>
                </c:pt>
                <c:pt idx="4">
                  <c:v>fonctionnaire</c:v>
                </c:pt>
                <c:pt idx="5">
                  <c:v>Journalier agricole</c:v>
                </c:pt>
                <c:pt idx="6">
                  <c:v>Journalier non-agricole</c:v>
                </c:pt>
                <c:pt idx="7">
                  <c:v>Ne sait pas</c:v>
                </c:pt>
                <c:pt idx="8">
                  <c:v>Pêche</c:v>
                </c:pt>
                <c:pt idx="9">
                  <c:v>Petit commerce</c:v>
                </c:pt>
                <c:pt idx="10">
                  <c:v>Petits métiers</c:v>
                </c:pt>
                <c:pt idx="11">
                  <c:v>Transferts d'argent</c:v>
                </c:pt>
                <c:pt idx="12">
                  <c:v>Transformation produits naturels/Exploitation/vente de la production minière</c:v>
                </c:pt>
                <c:pt idx="13">
                  <c:v>Transport</c:v>
                </c:pt>
              </c:strCache>
            </c:strRef>
          </c:cat>
          <c:val>
            <c:numRef>
              <c:f>Sheet1!$F$2:$F$15</c:f>
              <c:numCache>
                <c:formatCode>0%</c:formatCode>
                <c:ptCount val="14"/>
                <c:pt idx="0">
                  <c:v>0.406860211678927</c:v>
                </c:pt>
                <c:pt idx="1">
                  <c:v>1.3513568754722901E-2</c:v>
                </c:pt>
                <c:pt idx="2">
                  <c:v>5.9467856141319698E-2</c:v>
                </c:pt>
                <c:pt idx="3">
                  <c:v>2.5182000509104802E-3</c:v>
                </c:pt>
                <c:pt idx="4">
                  <c:v>8.4838582354882494E-2</c:v>
                </c:pt>
                <c:pt idx="5">
                  <c:v>3.0264906170044001E-2</c:v>
                </c:pt>
                <c:pt idx="6">
                  <c:v>3.0529495345589401E-2</c:v>
                </c:pt>
                <c:pt idx="7">
                  <c:v>3.64202885384507E-3</c:v>
                </c:pt>
                <c:pt idx="8">
                  <c:v>4.1331276223789799E-2</c:v>
                </c:pt>
                <c:pt idx="9">
                  <c:v>0.21846257328093299</c:v>
                </c:pt>
                <c:pt idx="10">
                  <c:v>6.8868013639282397E-2</c:v>
                </c:pt>
                <c:pt idx="11">
                  <c:v>3.67318380895322E-3</c:v>
                </c:pt>
                <c:pt idx="12">
                  <c:v>7.3344374791071204E-3</c:v>
                </c:pt>
                <c:pt idx="13">
                  <c:v>2.86956662176941E-2</c:v>
                </c:pt>
              </c:numCache>
            </c:numRef>
          </c:val>
          <c:extLst>
            <c:ext xmlns:c16="http://schemas.microsoft.com/office/drawing/2014/chart" uri="{C3380CC4-5D6E-409C-BE32-E72D297353CC}">
              <c16:uniqueId val="{00000002-9F3F-4C54-91FB-E6AE581D0FFD}"/>
            </c:ext>
          </c:extLst>
        </c:ser>
        <c:ser>
          <c:idx val="3"/>
          <c:order val="3"/>
          <c:tx>
            <c:strRef>
              <c:f>Sheet1!$G$1</c:f>
              <c:strCache>
                <c:ptCount val="1"/>
                <c:pt idx="0">
                  <c:v>Retournés</c:v>
                </c:pt>
              </c:strCache>
            </c:strRef>
          </c:tx>
          <c:spPr>
            <a:solidFill>
              <a:schemeClr val="accent1">
                <a:lumMod val="60000"/>
              </a:schemeClr>
            </a:solidFill>
            <a:ln>
              <a:noFill/>
            </a:ln>
            <a:effectLst/>
          </c:spPr>
          <c:invertIfNegative val="0"/>
          <c:cat>
            <c:strRef>
              <c:f>Sheet1!$B$2:$B$15</c:f>
              <c:strCache>
                <c:ptCount val="14"/>
                <c:pt idx="0">
                  <c:v>Agriculture</c:v>
                </c:pt>
                <c:pt idx="1">
                  <c:v>Autre</c:v>
                </c:pt>
                <c:pt idx="2">
                  <c:v>Commerce</c:v>
                </c:pt>
                <c:pt idx="3">
                  <c:v>Elevage</c:v>
                </c:pt>
                <c:pt idx="4">
                  <c:v>fonctionnaire</c:v>
                </c:pt>
                <c:pt idx="5">
                  <c:v>Journalier agricole</c:v>
                </c:pt>
                <c:pt idx="6">
                  <c:v>Journalier non-agricole</c:v>
                </c:pt>
                <c:pt idx="7">
                  <c:v>Ne sait pas</c:v>
                </c:pt>
                <c:pt idx="8">
                  <c:v>Pêche</c:v>
                </c:pt>
                <c:pt idx="9">
                  <c:v>Petit commerce</c:v>
                </c:pt>
                <c:pt idx="10">
                  <c:v>Petits métiers</c:v>
                </c:pt>
                <c:pt idx="11">
                  <c:v>Transferts d'argent</c:v>
                </c:pt>
                <c:pt idx="12">
                  <c:v>Transformation produits naturels/Exploitation/vente de la production minière</c:v>
                </c:pt>
                <c:pt idx="13">
                  <c:v>Transport</c:v>
                </c:pt>
              </c:strCache>
            </c:strRef>
          </c:cat>
          <c:val>
            <c:numRef>
              <c:f>Sheet1!$G$2:$G$15</c:f>
              <c:numCache>
                <c:formatCode>0%</c:formatCode>
                <c:ptCount val="14"/>
                <c:pt idx="0">
                  <c:v>0.35769910377236602</c:v>
                </c:pt>
                <c:pt idx="1">
                  <c:v>1.9644845039386901E-2</c:v>
                </c:pt>
                <c:pt idx="2">
                  <c:v>4.0496641490775198E-2</c:v>
                </c:pt>
                <c:pt idx="3">
                  <c:v>2.6512900385716E-2</c:v>
                </c:pt>
                <c:pt idx="4">
                  <c:v>3.9705228201778901E-2</c:v>
                </c:pt>
                <c:pt idx="5">
                  <c:v>6.3899484932869802E-2</c:v>
                </c:pt>
                <c:pt idx="6">
                  <c:v>1.8239263975190202E-2</c:v>
                </c:pt>
                <c:pt idx="7">
                  <c:v>8.6386497322881693E-3</c:v>
                </c:pt>
                <c:pt idx="8">
                  <c:v>4.6007348104442701E-2</c:v>
                </c:pt>
                <c:pt idx="9">
                  <c:v>0.30669075904471299</c:v>
                </c:pt>
                <c:pt idx="10">
                  <c:v>4.7699670888021801E-2</c:v>
                </c:pt>
                <c:pt idx="11">
                  <c:v>1.04075958258994E-2</c:v>
                </c:pt>
                <c:pt idx="12">
                  <c:v>4.4558012585876601E-4</c:v>
                </c:pt>
                <c:pt idx="13">
                  <c:v>1.39129284806932E-2</c:v>
                </c:pt>
              </c:numCache>
            </c:numRef>
          </c:val>
          <c:extLst>
            <c:ext xmlns:c16="http://schemas.microsoft.com/office/drawing/2014/chart" uri="{C3380CC4-5D6E-409C-BE32-E72D297353CC}">
              <c16:uniqueId val="{00000003-9F3F-4C54-91FB-E6AE581D0FFD}"/>
            </c:ext>
          </c:extLst>
        </c:ser>
        <c:dLbls>
          <c:showLegendKey val="0"/>
          <c:showVal val="0"/>
          <c:showCatName val="0"/>
          <c:showSerName val="0"/>
          <c:showPercent val="0"/>
          <c:showBubbleSize val="0"/>
        </c:dLbls>
        <c:gapWidth val="219"/>
        <c:axId val="582532512"/>
        <c:axId val="582532928"/>
      </c:barChart>
      <c:catAx>
        <c:axId val="582532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532928"/>
        <c:crosses val="autoZero"/>
        <c:auto val="1"/>
        <c:lblAlgn val="ctr"/>
        <c:lblOffset val="100"/>
        <c:noMultiLvlLbl val="0"/>
      </c:catAx>
      <c:valAx>
        <c:axId val="5825329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532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Sheet1!$U$1</c:f>
              <c:strCache>
                <c:ptCount val="1"/>
                <c:pt idx="0">
                  <c:v>Déplacés famille d'accueil</c:v>
                </c:pt>
              </c:strCache>
            </c:strRef>
          </c:tx>
          <c:spPr>
            <a:solidFill>
              <a:schemeClr val="accent1"/>
            </a:solidFill>
            <a:ln>
              <a:noFill/>
            </a:ln>
            <a:effectLst/>
          </c:spPr>
          <c:invertIfNegative val="0"/>
          <c:cat>
            <c:strRef>
              <c:f>Sheet1!$T$2:$T$10</c:f>
              <c:strCache>
                <c:ptCount val="9"/>
                <c:pt idx="0">
                  <c:v>Alimentation</c:v>
                </c:pt>
                <c:pt idx="1">
                  <c:v>Combustible</c:v>
                </c:pt>
                <c:pt idx="2">
                  <c:v>Hygiène</c:v>
                </c:pt>
                <c:pt idx="3">
                  <c:v>Transport</c:v>
                </c:pt>
                <c:pt idx="4">
                  <c:v>Eau</c:v>
                </c:pt>
                <c:pt idx="5">
                  <c:v>Tabac/alcool</c:v>
                </c:pt>
                <c:pt idx="6">
                  <c:v>Logement</c:v>
                </c:pt>
                <c:pt idx="7">
                  <c:v>Télécommunication</c:v>
                </c:pt>
                <c:pt idx="8">
                  <c:v>Electricité</c:v>
                </c:pt>
              </c:strCache>
            </c:strRef>
          </c:cat>
          <c:val>
            <c:numRef>
              <c:f>Sheet1!$U$2:$U$10</c:f>
              <c:numCache>
                <c:formatCode>0</c:formatCode>
                <c:ptCount val="9"/>
                <c:pt idx="0">
                  <c:v>24726.842604489</c:v>
                </c:pt>
                <c:pt idx="1">
                  <c:v>2526.52893212855</c:v>
                </c:pt>
                <c:pt idx="2">
                  <c:v>2171.7533863971598</c:v>
                </c:pt>
                <c:pt idx="3">
                  <c:v>1880.8228869755701</c:v>
                </c:pt>
                <c:pt idx="4">
                  <c:v>1506.83625293366</c:v>
                </c:pt>
                <c:pt idx="5">
                  <c:v>981.40925246791903</c:v>
                </c:pt>
                <c:pt idx="6">
                  <c:v>3850.0213215561198</c:v>
                </c:pt>
                <c:pt idx="7">
                  <c:v>1040.1258068797499</c:v>
                </c:pt>
                <c:pt idx="8">
                  <c:v>663.83960056183196</c:v>
                </c:pt>
              </c:numCache>
            </c:numRef>
          </c:val>
          <c:extLst>
            <c:ext xmlns:c16="http://schemas.microsoft.com/office/drawing/2014/chart" uri="{C3380CC4-5D6E-409C-BE32-E72D297353CC}">
              <c16:uniqueId val="{00000000-AC90-4A33-A4C8-F2B3837BB2CC}"/>
            </c:ext>
          </c:extLst>
        </c:ser>
        <c:ser>
          <c:idx val="1"/>
          <c:order val="1"/>
          <c:tx>
            <c:strRef>
              <c:f>Sheet1!$V$1</c:f>
              <c:strCache>
                <c:ptCount val="1"/>
                <c:pt idx="0">
                  <c:v>Déplacés sites</c:v>
                </c:pt>
              </c:strCache>
            </c:strRef>
          </c:tx>
          <c:spPr>
            <a:solidFill>
              <a:schemeClr val="accent3"/>
            </a:solidFill>
            <a:ln>
              <a:noFill/>
            </a:ln>
            <a:effectLst/>
          </c:spPr>
          <c:invertIfNegative val="0"/>
          <c:cat>
            <c:strRef>
              <c:f>Sheet1!$T$2:$T$10</c:f>
              <c:strCache>
                <c:ptCount val="9"/>
                <c:pt idx="0">
                  <c:v>Alimentation</c:v>
                </c:pt>
                <c:pt idx="1">
                  <c:v>Combustible</c:v>
                </c:pt>
                <c:pt idx="2">
                  <c:v>Hygiène</c:v>
                </c:pt>
                <c:pt idx="3">
                  <c:v>Transport</c:v>
                </c:pt>
                <c:pt idx="4">
                  <c:v>Eau</c:v>
                </c:pt>
                <c:pt idx="5">
                  <c:v>Tabac/alcool</c:v>
                </c:pt>
                <c:pt idx="6">
                  <c:v>Logement</c:v>
                </c:pt>
                <c:pt idx="7">
                  <c:v>Télécommunication</c:v>
                </c:pt>
                <c:pt idx="8">
                  <c:v>Electricité</c:v>
                </c:pt>
              </c:strCache>
            </c:strRef>
          </c:cat>
          <c:val>
            <c:numRef>
              <c:f>Sheet1!$V$2:$V$10</c:f>
              <c:numCache>
                <c:formatCode>0</c:formatCode>
                <c:ptCount val="9"/>
                <c:pt idx="0">
                  <c:v>14730.431993070501</c:v>
                </c:pt>
                <c:pt idx="1">
                  <c:v>1987.6996290054201</c:v>
                </c:pt>
                <c:pt idx="2">
                  <c:v>1852.65064048215</c:v>
                </c:pt>
                <c:pt idx="3">
                  <c:v>979.24821383922904</c:v>
                </c:pt>
                <c:pt idx="4">
                  <c:v>93.483039667985906</c:v>
                </c:pt>
                <c:pt idx="5">
                  <c:v>1208.0673265883599</c:v>
                </c:pt>
                <c:pt idx="6">
                  <c:v>116.682330131762</c:v>
                </c:pt>
                <c:pt idx="7">
                  <c:v>1014.89734431846</c:v>
                </c:pt>
                <c:pt idx="8">
                  <c:v>212.293738206456</c:v>
                </c:pt>
              </c:numCache>
            </c:numRef>
          </c:val>
          <c:extLst>
            <c:ext xmlns:c16="http://schemas.microsoft.com/office/drawing/2014/chart" uri="{C3380CC4-5D6E-409C-BE32-E72D297353CC}">
              <c16:uniqueId val="{00000001-AC90-4A33-A4C8-F2B3837BB2CC}"/>
            </c:ext>
          </c:extLst>
        </c:ser>
        <c:ser>
          <c:idx val="2"/>
          <c:order val="2"/>
          <c:tx>
            <c:strRef>
              <c:f>Sheet1!$W$1</c:f>
              <c:strCache>
                <c:ptCount val="1"/>
                <c:pt idx="0">
                  <c:v>Hôte</c:v>
                </c:pt>
              </c:strCache>
            </c:strRef>
          </c:tx>
          <c:spPr>
            <a:solidFill>
              <a:schemeClr val="accent5"/>
            </a:solidFill>
            <a:ln>
              <a:noFill/>
            </a:ln>
            <a:effectLst/>
          </c:spPr>
          <c:invertIfNegative val="0"/>
          <c:cat>
            <c:strRef>
              <c:f>Sheet1!$T$2:$T$10</c:f>
              <c:strCache>
                <c:ptCount val="9"/>
                <c:pt idx="0">
                  <c:v>Alimentation</c:v>
                </c:pt>
                <c:pt idx="1">
                  <c:v>Combustible</c:v>
                </c:pt>
                <c:pt idx="2">
                  <c:v>Hygiène</c:v>
                </c:pt>
                <c:pt idx="3">
                  <c:v>Transport</c:v>
                </c:pt>
                <c:pt idx="4">
                  <c:v>Eau</c:v>
                </c:pt>
                <c:pt idx="5">
                  <c:v>Tabac/alcool</c:v>
                </c:pt>
                <c:pt idx="6">
                  <c:v>Logement</c:v>
                </c:pt>
                <c:pt idx="7">
                  <c:v>Télécommunication</c:v>
                </c:pt>
                <c:pt idx="8">
                  <c:v>Electricité</c:v>
                </c:pt>
              </c:strCache>
            </c:strRef>
          </c:cat>
          <c:val>
            <c:numRef>
              <c:f>Sheet1!$W$2:$W$10</c:f>
              <c:numCache>
                <c:formatCode>0</c:formatCode>
                <c:ptCount val="9"/>
                <c:pt idx="0">
                  <c:v>24972.824053840599</c:v>
                </c:pt>
                <c:pt idx="1">
                  <c:v>2810.6739042655399</c:v>
                </c:pt>
                <c:pt idx="2">
                  <c:v>2695.4051565058098</c:v>
                </c:pt>
                <c:pt idx="3">
                  <c:v>2515.7679205117802</c:v>
                </c:pt>
                <c:pt idx="4">
                  <c:v>2107.0411824673101</c:v>
                </c:pt>
                <c:pt idx="5">
                  <c:v>1598.94691967619</c:v>
                </c:pt>
                <c:pt idx="6">
                  <c:v>1497.75265126978</c:v>
                </c:pt>
                <c:pt idx="7">
                  <c:v>1482.1950351088999</c:v>
                </c:pt>
                <c:pt idx="8">
                  <c:v>818.38071675145204</c:v>
                </c:pt>
              </c:numCache>
            </c:numRef>
          </c:val>
          <c:extLst>
            <c:ext xmlns:c16="http://schemas.microsoft.com/office/drawing/2014/chart" uri="{C3380CC4-5D6E-409C-BE32-E72D297353CC}">
              <c16:uniqueId val="{00000002-AC90-4A33-A4C8-F2B3837BB2CC}"/>
            </c:ext>
          </c:extLst>
        </c:ser>
        <c:ser>
          <c:idx val="3"/>
          <c:order val="3"/>
          <c:tx>
            <c:strRef>
              <c:f>Sheet1!$X$1</c:f>
              <c:strCache>
                <c:ptCount val="1"/>
                <c:pt idx="0">
                  <c:v>Retournés</c:v>
                </c:pt>
              </c:strCache>
            </c:strRef>
          </c:tx>
          <c:spPr>
            <a:solidFill>
              <a:schemeClr val="accent1">
                <a:lumMod val="60000"/>
              </a:schemeClr>
            </a:solidFill>
            <a:ln>
              <a:noFill/>
            </a:ln>
            <a:effectLst/>
          </c:spPr>
          <c:invertIfNegative val="0"/>
          <c:cat>
            <c:strRef>
              <c:f>Sheet1!$T$2:$T$10</c:f>
              <c:strCache>
                <c:ptCount val="9"/>
                <c:pt idx="0">
                  <c:v>Alimentation</c:v>
                </c:pt>
                <c:pt idx="1">
                  <c:v>Combustible</c:v>
                </c:pt>
                <c:pt idx="2">
                  <c:v>Hygiène</c:v>
                </c:pt>
                <c:pt idx="3">
                  <c:v>Transport</c:v>
                </c:pt>
                <c:pt idx="4">
                  <c:v>Eau</c:v>
                </c:pt>
                <c:pt idx="5">
                  <c:v>Tabac/alcool</c:v>
                </c:pt>
                <c:pt idx="6">
                  <c:v>Logement</c:v>
                </c:pt>
                <c:pt idx="7">
                  <c:v>Télécommunication</c:v>
                </c:pt>
                <c:pt idx="8">
                  <c:v>Electricité</c:v>
                </c:pt>
              </c:strCache>
            </c:strRef>
          </c:cat>
          <c:val>
            <c:numRef>
              <c:f>Sheet1!$X$2:$X$10</c:f>
              <c:numCache>
                <c:formatCode>0</c:formatCode>
                <c:ptCount val="9"/>
                <c:pt idx="0">
                  <c:v>20753.405618147899</c:v>
                </c:pt>
                <c:pt idx="1">
                  <c:v>2081.6811542509599</c:v>
                </c:pt>
                <c:pt idx="2">
                  <c:v>2128.1051491012199</c:v>
                </c:pt>
                <c:pt idx="3">
                  <c:v>1658.2216675258701</c:v>
                </c:pt>
                <c:pt idx="4">
                  <c:v>1311.68957630504</c:v>
                </c:pt>
                <c:pt idx="5">
                  <c:v>955.60405088073503</c:v>
                </c:pt>
                <c:pt idx="6">
                  <c:v>1487.8936557891</c:v>
                </c:pt>
                <c:pt idx="7">
                  <c:v>1002.62336994152</c:v>
                </c:pt>
                <c:pt idx="8">
                  <c:v>712.90209583332501</c:v>
                </c:pt>
              </c:numCache>
            </c:numRef>
          </c:val>
          <c:extLst>
            <c:ext xmlns:c16="http://schemas.microsoft.com/office/drawing/2014/chart" uri="{C3380CC4-5D6E-409C-BE32-E72D297353CC}">
              <c16:uniqueId val="{00000003-AC90-4A33-A4C8-F2B3837BB2CC}"/>
            </c:ext>
          </c:extLst>
        </c:ser>
        <c:dLbls>
          <c:showLegendKey val="0"/>
          <c:showVal val="0"/>
          <c:showCatName val="0"/>
          <c:showSerName val="0"/>
          <c:showPercent val="0"/>
          <c:showBubbleSize val="0"/>
        </c:dLbls>
        <c:gapWidth val="182"/>
        <c:axId val="633542016"/>
        <c:axId val="633538688"/>
      </c:barChart>
      <c:catAx>
        <c:axId val="633542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538688"/>
        <c:crosses val="autoZero"/>
        <c:auto val="1"/>
        <c:lblAlgn val="ctr"/>
        <c:lblOffset val="100"/>
        <c:noMultiLvlLbl val="0"/>
      </c:catAx>
      <c:valAx>
        <c:axId val="63353868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5420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Sheet1!$U$22:$U$29</c:f>
              <c:strCache>
                <c:ptCount val="8"/>
                <c:pt idx="0">
                  <c:v> Intrants agricoles (semences, engrais, pesticides)</c:v>
                </c:pt>
                <c:pt idx="1">
                  <c:v> Intrants élevage (aliment bétail, produits vétérinaires, pierres à lécher)</c:v>
                </c:pt>
                <c:pt idx="2">
                  <c:v> Education, frais de scolarité</c:v>
                </c:pt>
                <c:pt idx="3">
                  <c:v> Remboursement de dette</c:v>
                </c:pt>
                <c:pt idx="4">
                  <c:v> Vêtements, chaussures</c:v>
                </c:pt>
                <c:pt idx="5">
                  <c:v> Construction / Réparation de logement</c:v>
                </c:pt>
                <c:pt idx="6">
                  <c:v> Dépenses médicales / santé</c:v>
                </c:pt>
                <c:pt idx="7">
                  <c:v> Evénements sociaux / Festivités</c:v>
                </c:pt>
              </c:strCache>
            </c:strRef>
          </c:cat>
          <c:val>
            <c:numRef>
              <c:f>Sheet1!$V$22:$V$29</c:f>
              <c:numCache>
                <c:formatCode>0</c:formatCode>
                <c:ptCount val="8"/>
                <c:pt idx="0">
                  <c:v>15583.828146357901</c:v>
                </c:pt>
                <c:pt idx="1">
                  <c:v>11987.1332259969</c:v>
                </c:pt>
                <c:pt idx="2">
                  <c:v>9665.1070700295604</c:v>
                </c:pt>
                <c:pt idx="3">
                  <c:v>5552.4687175181698</c:v>
                </c:pt>
                <c:pt idx="4">
                  <c:v>4285.7553316203202</c:v>
                </c:pt>
                <c:pt idx="5">
                  <c:v>3636.4411299769299</c:v>
                </c:pt>
                <c:pt idx="6">
                  <c:v>3100.7826128975598</c:v>
                </c:pt>
                <c:pt idx="7">
                  <c:v>1141.6644444107999</c:v>
                </c:pt>
              </c:numCache>
            </c:numRef>
          </c:val>
          <c:extLst>
            <c:ext xmlns:c16="http://schemas.microsoft.com/office/drawing/2014/chart" uri="{C3380CC4-5D6E-409C-BE32-E72D297353CC}">
              <c16:uniqueId val="{00000000-F3BA-4E3B-8680-D7D8BE2844D4}"/>
            </c:ext>
          </c:extLst>
        </c:ser>
        <c:dLbls>
          <c:showLegendKey val="0"/>
          <c:showVal val="0"/>
          <c:showCatName val="0"/>
          <c:showSerName val="0"/>
          <c:showPercent val="0"/>
          <c:showBubbleSize val="0"/>
        </c:dLbls>
        <c:gapWidth val="182"/>
        <c:axId val="633533696"/>
        <c:axId val="633539104"/>
      </c:barChart>
      <c:catAx>
        <c:axId val="633533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Narrow" panose="020B0606020202030204" pitchFamily="34" charset="0"/>
                <a:ea typeface="+mn-ea"/>
                <a:cs typeface="Arial" panose="020B0604020202020204" pitchFamily="34" charset="0"/>
              </a:defRPr>
            </a:pPr>
            <a:endParaRPr lang="en-US"/>
          </a:p>
        </c:txPr>
        <c:crossAx val="633539104"/>
        <c:crosses val="autoZero"/>
        <c:auto val="1"/>
        <c:lblAlgn val="ctr"/>
        <c:lblOffset val="100"/>
        <c:noMultiLvlLbl val="0"/>
      </c:catAx>
      <c:valAx>
        <c:axId val="6335391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Narrow" panose="020B0606020202030204" pitchFamily="34" charset="0"/>
                <a:ea typeface="+mn-ea"/>
                <a:cs typeface="Arial" panose="020B0604020202020204" pitchFamily="34" charset="0"/>
              </a:defRPr>
            </a:pPr>
            <a:endParaRPr lang="en-US"/>
          </a:p>
        </c:txPr>
        <c:crossAx val="63353369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Arial Narrow" panose="020B060602020203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810276679841896E-2"/>
          <c:y val="7.6388888888888895E-2"/>
          <c:w val="0.95652173913043481"/>
          <c:h val="0.51078466754155727"/>
        </c:manualLayout>
      </c:layout>
      <c:barChart>
        <c:barDir val="bar"/>
        <c:grouping val="stacked"/>
        <c:varyColors val="0"/>
        <c:ser>
          <c:idx val="0"/>
          <c:order val="0"/>
          <c:tx>
            <c:strRef>
              <c:f>FCS!$M$1</c:f>
              <c:strCache>
                <c:ptCount val="1"/>
                <c:pt idx="0">
                  <c:v>Consommation alimentaire acceptable (FCS score &gt; 35)</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FCS!$N$1:$N$3</c:f>
              <c:strCache>
                <c:ptCount val="3"/>
                <c:pt idx="0">
                  <c:v>fcs_score_acceptable</c:v>
                </c:pt>
                <c:pt idx="1">
                  <c:v>fcs_score_borderline</c:v>
                </c:pt>
                <c:pt idx="2">
                  <c:v>fcs_score_poor</c:v>
                </c:pt>
              </c:strCache>
            </c:strRef>
          </c:cat>
          <c:val>
            <c:numRef>
              <c:f>FCS!$L$1</c:f>
              <c:numCache>
                <c:formatCode>0%</c:formatCode>
                <c:ptCount val="1"/>
                <c:pt idx="0">
                  <c:v>0.65168391675889004</c:v>
                </c:pt>
              </c:numCache>
            </c:numRef>
          </c:val>
          <c:extLst>
            <c:ext xmlns:c16="http://schemas.microsoft.com/office/drawing/2014/chart" uri="{C3380CC4-5D6E-409C-BE32-E72D297353CC}">
              <c16:uniqueId val="{00000000-24D0-4923-89CB-F70909EE5893}"/>
            </c:ext>
          </c:extLst>
        </c:ser>
        <c:ser>
          <c:idx val="1"/>
          <c:order val="1"/>
          <c:tx>
            <c:strRef>
              <c:f>FCS!$M$2</c:f>
              <c:strCache>
                <c:ptCount val="1"/>
                <c:pt idx="0">
                  <c:v>Consommation alimentaire limite (FCS score de 21.5 à 35)</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FCS!$N$1:$N$3</c:f>
              <c:strCache>
                <c:ptCount val="3"/>
                <c:pt idx="0">
                  <c:v>fcs_score_acceptable</c:v>
                </c:pt>
                <c:pt idx="1">
                  <c:v>fcs_score_borderline</c:v>
                </c:pt>
                <c:pt idx="2">
                  <c:v>fcs_score_poor</c:v>
                </c:pt>
              </c:strCache>
            </c:strRef>
          </c:cat>
          <c:val>
            <c:numRef>
              <c:f>FCS!$L$2</c:f>
              <c:numCache>
                <c:formatCode>0%</c:formatCode>
                <c:ptCount val="1"/>
                <c:pt idx="0">
                  <c:v>0.25701758845928602</c:v>
                </c:pt>
              </c:numCache>
            </c:numRef>
          </c:val>
          <c:extLst>
            <c:ext xmlns:c16="http://schemas.microsoft.com/office/drawing/2014/chart" uri="{C3380CC4-5D6E-409C-BE32-E72D297353CC}">
              <c16:uniqueId val="{00000001-24D0-4923-89CB-F70909EE5893}"/>
            </c:ext>
          </c:extLst>
        </c:ser>
        <c:ser>
          <c:idx val="2"/>
          <c:order val="2"/>
          <c:tx>
            <c:strRef>
              <c:f>FCS!$M$3</c:f>
              <c:strCache>
                <c:ptCount val="1"/>
                <c:pt idx="0">
                  <c:v>Consommation alimentaire faible (FCS score de 0 à 21)</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FCS!$N$1:$N$3</c:f>
              <c:strCache>
                <c:ptCount val="3"/>
                <c:pt idx="0">
                  <c:v>fcs_score_acceptable</c:v>
                </c:pt>
                <c:pt idx="1">
                  <c:v>fcs_score_borderline</c:v>
                </c:pt>
                <c:pt idx="2">
                  <c:v>fcs_score_poor</c:v>
                </c:pt>
              </c:strCache>
            </c:strRef>
          </c:cat>
          <c:val>
            <c:numRef>
              <c:f>FCS!$L$3</c:f>
              <c:numCache>
                <c:formatCode>0%</c:formatCode>
                <c:ptCount val="1"/>
                <c:pt idx="0">
                  <c:v>9.3355083544201897E-2</c:v>
                </c:pt>
              </c:numCache>
            </c:numRef>
          </c:val>
          <c:extLst>
            <c:ext xmlns:c16="http://schemas.microsoft.com/office/drawing/2014/chart" uri="{C3380CC4-5D6E-409C-BE32-E72D297353CC}">
              <c16:uniqueId val="{00000002-24D0-4923-89CB-F70909EE5893}"/>
            </c:ext>
          </c:extLst>
        </c:ser>
        <c:dLbls>
          <c:showLegendKey val="0"/>
          <c:showVal val="1"/>
          <c:showCatName val="0"/>
          <c:showSerName val="0"/>
          <c:showPercent val="0"/>
          <c:showBubbleSize val="0"/>
        </c:dLbls>
        <c:gapWidth val="50"/>
        <c:overlap val="100"/>
        <c:axId val="8246655"/>
        <c:axId val="1997479039"/>
      </c:barChart>
      <c:catAx>
        <c:axId val="8246655"/>
        <c:scaling>
          <c:orientation val="minMax"/>
        </c:scaling>
        <c:delete val="1"/>
        <c:axPos val="l"/>
        <c:numFmt formatCode="General" sourceLinked="1"/>
        <c:majorTickMark val="out"/>
        <c:minorTickMark val="none"/>
        <c:tickLblPos val="nextTo"/>
        <c:crossAx val="1997479039"/>
        <c:crosses val="autoZero"/>
        <c:auto val="1"/>
        <c:lblAlgn val="ctr"/>
        <c:lblOffset val="100"/>
        <c:noMultiLvlLbl val="0"/>
      </c:catAx>
      <c:valAx>
        <c:axId val="1997479039"/>
        <c:scaling>
          <c:orientation val="minMax"/>
          <c:max val="1"/>
        </c:scaling>
        <c:delete val="1"/>
        <c:axPos val="b"/>
        <c:numFmt formatCode="0%" sourceLinked="1"/>
        <c:majorTickMark val="out"/>
        <c:minorTickMark val="none"/>
        <c:tickLblPos val="nextTo"/>
        <c:crossAx val="8246655"/>
        <c:crosses val="autoZero"/>
        <c:crossBetween val="between"/>
      </c:valAx>
      <c:spPr>
        <a:noFill/>
        <a:ln>
          <a:noFill/>
        </a:ln>
        <a:effectLst/>
      </c:spPr>
    </c:plotArea>
    <c:legend>
      <c:legendPos val="b"/>
      <c:layout>
        <c:manualLayout>
          <c:xMode val="edge"/>
          <c:yMode val="edge"/>
          <c:x val="2.9383150228751046E-2"/>
          <c:y val="0.62030420474355397"/>
          <c:w val="0.79498864025396032"/>
          <c:h val="0.3380293088363954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1400">
          <a:latin typeface="Arial Narrow" panose="020B0606020202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'Revenu - A0_gr'!$D$1</c:f>
              <c:strCache>
                <c:ptCount val="1"/>
                <c:pt idx="0">
                  <c:v>Pop. hôte et non hôte</c:v>
                </c:pt>
              </c:strCache>
            </c:strRef>
          </c:tx>
          <c:spPr>
            <a:solidFill>
              <a:srgbClr val="EE585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EE5859"/>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FCS!$E$1:$E$4</c:f>
              <c:numCache>
                <c:formatCode>0</c:formatCode>
                <c:ptCount val="4"/>
                <c:pt idx="0">
                  <c:v>38.975067816895702</c:v>
                </c:pt>
                <c:pt idx="1">
                  <c:v>43.433714765227101</c:v>
                </c:pt>
                <c:pt idx="2">
                  <c:v>36.6385378553151</c:v>
                </c:pt>
                <c:pt idx="3">
                  <c:v>42.840775634280803</c:v>
                </c:pt>
              </c:numCache>
            </c:numRef>
          </c:cat>
          <c:val>
            <c:numRef>
              <c:f>FCS!$E$2</c:f>
              <c:numCache>
                <c:formatCode>0</c:formatCode>
                <c:ptCount val="1"/>
                <c:pt idx="0">
                  <c:v>43.433714765227101</c:v>
                </c:pt>
              </c:numCache>
            </c:numRef>
          </c:val>
          <c:extLst>
            <c:ext xmlns:c16="http://schemas.microsoft.com/office/drawing/2014/chart" uri="{C3380CC4-5D6E-409C-BE32-E72D297353CC}">
              <c16:uniqueId val="{00000000-486A-490B-8566-B8915812E5F7}"/>
            </c:ext>
          </c:extLst>
        </c:ser>
        <c:ser>
          <c:idx val="1"/>
          <c:order val="1"/>
          <c:tx>
            <c:strRef>
              <c:f>FCS!$F$2</c:f>
              <c:strCache>
                <c:ptCount val="1"/>
                <c:pt idx="0">
                  <c:v>Déplacés en FA</c:v>
                </c:pt>
              </c:strCache>
            </c:strRef>
          </c:tx>
          <c:spPr>
            <a:solidFill>
              <a:srgbClr val="58585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58585A"/>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FCS!$E$1:$E$4</c:f>
              <c:numCache>
                <c:formatCode>0</c:formatCode>
                <c:ptCount val="4"/>
                <c:pt idx="0">
                  <c:v>38.975067816895702</c:v>
                </c:pt>
                <c:pt idx="1">
                  <c:v>43.433714765227101</c:v>
                </c:pt>
                <c:pt idx="2">
                  <c:v>36.6385378553151</c:v>
                </c:pt>
                <c:pt idx="3">
                  <c:v>42.840775634280803</c:v>
                </c:pt>
              </c:numCache>
            </c:numRef>
          </c:cat>
          <c:val>
            <c:numRef>
              <c:f>FCS!$E$4</c:f>
              <c:numCache>
                <c:formatCode>0</c:formatCode>
                <c:ptCount val="1"/>
                <c:pt idx="0">
                  <c:v>42.840775634280803</c:v>
                </c:pt>
              </c:numCache>
            </c:numRef>
          </c:val>
          <c:extLst>
            <c:ext xmlns:c16="http://schemas.microsoft.com/office/drawing/2014/chart" uri="{C3380CC4-5D6E-409C-BE32-E72D297353CC}">
              <c16:uniqueId val="{00000001-486A-490B-8566-B8915812E5F7}"/>
            </c:ext>
          </c:extLst>
        </c:ser>
        <c:ser>
          <c:idx val="2"/>
          <c:order val="2"/>
          <c:tx>
            <c:strRef>
              <c:f>FCS!$F$3</c:f>
              <c:strCache>
                <c:ptCount val="1"/>
                <c:pt idx="0">
                  <c:v>Déplacés sur site</c:v>
                </c:pt>
              </c:strCache>
            </c:strRef>
          </c:tx>
          <c:spPr>
            <a:solidFill>
              <a:srgbClr val="D2CBB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D2CBB8"/>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FCS!$E$1:$E$4</c:f>
              <c:numCache>
                <c:formatCode>0</c:formatCode>
                <c:ptCount val="4"/>
                <c:pt idx="0">
                  <c:v>38.975067816895702</c:v>
                </c:pt>
                <c:pt idx="1">
                  <c:v>43.433714765227101</c:v>
                </c:pt>
                <c:pt idx="2">
                  <c:v>36.6385378553151</c:v>
                </c:pt>
                <c:pt idx="3">
                  <c:v>42.840775634280803</c:v>
                </c:pt>
              </c:numCache>
            </c:numRef>
          </c:cat>
          <c:val>
            <c:numRef>
              <c:f>FCS!$E$3</c:f>
              <c:numCache>
                <c:formatCode>0</c:formatCode>
                <c:ptCount val="1"/>
                <c:pt idx="0">
                  <c:v>36.6385378553151</c:v>
                </c:pt>
              </c:numCache>
            </c:numRef>
          </c:val>
          <c:extLst>
            <c:ext xmlns:c16="http://schemas.microsoft.com/office/drawing/2014/chart" uri="{C3380CC4-5D6E-409C-BE32-E72D297353CC}">
              <c16:uniqueId val="{00000002-486A-490B-8566-B8915812E5F7}"/>
            </c:ext>
          </c:extLst>
        </c:ser>
        <c:ser>
          <c:idx val="3"/>
          <c:order val="3"/>
          <c:tx>
            <c:strRef>
              <c:f>FCS!$F$4</c:f>
              <c:strCache>
                <c:ptCount val="1"/>
                <c:pt idx="0">
                  <c:v>Retournés / Rapatriés</c:v>
                </c:pt>
              </c:strCache>
            </c:strRef>
          </c:tx>
          <c:spPr>
            <a:solidFill>
              <a:srgbClr val="97979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979797"/>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FCS!$E$1:$E$4</c:f>
              <c:numCache>
                <c:formatCode>0</c:formatCode>
                <c:ptCount val="4"/>
                <c:pt idx="0">
                  <c:v>38.975067816895702</c:v>
                </c:pt>
                <c:pt idx="1">
                  <c:v>43.433714765227101</c:v>
                </c:pt>
                <c:pt idx="2">
                  <c:v>36.6385378553151</c:v>
                </c:pt>
                <c:pt idx="3">
                  <c:v>42.840775634280803</c:v>
                </c:pt>
              </c:numCache>
            </c:numRef>
          </c:cat>
          <c:val>
            <c:numRef>
              <c:f>FCS!$E$1</c:f>
              <c:numCache>
                <c:formatCode>0</c:formatCode>
                <c:ptCount val="1"/>
                <c:pt idx="0">
                  <c:v>38.975067816895702</c:v>
                </c:pt>
              </c:numCache>
            </c:numRef>
          </c:val>
          <c:extLst>
            <c:ext xmlns:c16="http://schemas.microsoft.com/office/drawing/2014/chart" uri="{C3380CC4-5D6E-409C-BE32-E72D297353CC}">
              <c16:uniqueId val="{00000003-486A-490B-8566-B8915812E5F7}"/>
            </c:ext>
          </c:extLst>
        </c:ser>
        <c:dLbls>
          <c:dLblPos val="outEnd"/>
          <c:showLegendKey val="0"/>
          <c:showVal val="1"/>
          <c:showCatName val="0"/>
          <c:showSerName val="0"/>
          <c:showPercent val="0"/>
          <c:showBubbleSize val="0"/>
        </c:dLbls>
        <c:gapWidth val="150"/>
        <c:overlap val="-15"/>
        <c:axId val="8246655"/>
        <c:axId val="1997479039"/>
      </c:barChart>
      <c:catAx>
        <c:axId val="8246655"/>
        <c:scaling>
          <c:orientation val="minMax"/>
        </c:scaling>
        <c:delete val="1"/>
        <c:axPos val="b"/>
        <c:numFmt formatCode="0" sourceLinked="1"/>
        <c:majorTickMark val="out"/>
        <c:minorTickMark val="none"/>
        <c:tickLblPos val="nextTo"/>
        <c:crossAx val="1997479039"/>
        <c:crosses val="autoZero"/>
        <c:auto val="1"/>
        <c:lblAlgn val="ctr"/>
        <c:lblOffset val="100"/>
        <c:noMultiLvlLbl val="0"/>
      </c:catAx>
      <c:valAx>
        <c:axId val="1997479039"/>
        <c:scaling>
          <c:orientation val="minMax"/>
        </c:scaling>
        <c:delete val="1"/>
        <c:axPos val="l"/>
        <c:numFmt formatCode="0" sourceLinked="1"/>
        <c:majorTickMark val="out"/>
        <c:minorTickMark val="none"/>
        <c:tickLblPos val="nextTo"/>
        <c:crossAx val="824665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rcsi!$X$2</c:f>
              <c:strCache>
                <c:ptCount val="1"/>
                <c:pt idx="0">
                  <c:v>Pop. hôte et non hôte</c:v>
                </c:pt>
              </c:strCache>
            </c:strRef>
          </c:tx>
          <c:spPr>
            <a:solidFill>
              <a:srgbClr val="EE5859"/>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rgbClr val="EE5859"/>
                    </a:solidFill>
                    <a:latin typeface="Arial Narrow" panose="020B060602020203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rcsi!$W$3:$W$9</c:f>
              <c:strCache>
                <c:ptCount val="7"/>
                <c:pt idx="0">
                  <c:v>Consommer des aliments moins préférés et moins chers</c:v>
                </c:pt>
                <c:pt idx="1">
                  <c:v>Emprunter de la nourriture ou recourir à l’aide des parents, des voisins ou des amis</c:v>
                </c:pt>
                <c:pt idx="2">
                  <c:v>Diminuer la quantité consommée pendant les repas</c:v>
                </c:pt>
                <c:pt idx="3">
                  <c:v>Restreindre la consommation de nourriture des adultes pour permettre aux plus jeunes de manger davantage</c:v>
                </c:pt>
                <c:pt idx="4">
                  <c:v>Diminuer le nombre de repas par jour</c:v>
                </c:pt>
                <c:pt idx="5">
                  <c:v>Réduire la quantité d'eau utilisée à des fins domestiques (pour boire, laver, cuisiner, etc.)</c:v>
                </c:pt>
                <c:pt idx="6">
                  <c:v>Utiliser de l'eau non sûre (sans la bouillir ou la purifier) d'une source non-améliorée</c:v>
                </c:pt>
              </c:strCache>
            </c:strRef>
          </c:cat>
          <c:val>
            <c:numRef>
              <c:f>rcsi!$X$3:$X$9</c:f>
              <c:numCache>
                <c:formatCode>0%</c:formatCode>
                <c:ptCount val="7"/>
                <c:pt idx="0">
                  <c:v>0.14235281048486401</c:v>
                </c:pt>
                <c:pt idx="1">
                  <c:v>0.607999953601423</c:v>
                </c:pt>
                <c:pt idx="2">
                  <c:v>0.24742692272014999</c:v>
                </c:pt>
                <c:pt idx="3">
                  <c:v>0.39339439607841198</c:v>
                </c:pt>
                <c:pt idx="4">
                  <c:v>0.216824435228298</c:v>
                </c:pt>
                <c:pt idx="5">
                  <c:v>0.603393660750289</c:v>
                </c:pt>
                <c:pt idx="6">
                  <c:v>0.61758735470674098</c:v>
                </c:pt>
              </c:numCache>
            </c:numRef>
          </c:val>
          <c:extLst>
            <c:ext xmlns:c16="http://schemas.microsoft.com/office/drawing/2014/chart" uri="{C3380CC4-5D6E-409C-BE32-E72D297353CC}">
              <c16:uniqueId val="{00000000-F042-4E9C-A518-D6C1AEE3A991}"/>
            </c:ext>
          </c:extLst>
        </c:ser>
        <c:ser>
          <c:idx val="1"/>
          <c:order val="1"/>
          <c:tx>
            <c:strRef>
              <c:f>rcsi!$Y$2</c:f>
              <c:strCache>
                <c:ptCount val="1"/>
                <c:pt idx="0">
                  <c:v>Déplacés en FA</c:v>
                </c:pt>
              </c:strCache>
            </c:strRef>
          </c:tx>
          <c:spPr>
            <a:solidFill>
              <a:srgbClr val="58585A"/>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rgbClr val="58585A"/>
                    </a:solidFill>
                    <a:latin typeface="Arial Narrow" panose="020B060602020203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rcsi!$W$3:$W$9</c:f>
              <c:strCache>
                <c:ptCount val="7"/>
                <c:pt idx="0">
                  <c:v>Consommer des aliments moins préférés et moins chers</c:v>
                </c:pt>
                <c:pt idx="1">
                  <c:v>Emprunter de la nourriture ou recourir à l’aide des parents, des voisins ou des amis</c:v>
                </c:pt>
                <c:pt idx="2">
                  <c:v>Diminuer la quantité consommée pendant les repas</c:v>
                </c:pt>
                <c:pt idx="3">
                  <c:v>Restreindre la consommation de nourriture des adultes pour permettre aux plus jeunes de manger davantage</c:v>
                </c:pt>
                <c:pt idx="4">
                  <c:v>Diminuer le nombre de repas par jour</c:v>
                </c:pt>
                <c:pt idx="5">
                  <c:v>Réduire la quantité d'eau utilisée à des fins domestiques (pour boire, laver, cuisiner, etc.)</c:v>
                </c:pt>
                <c:pt idx="6">
                  <c:v>Utiliser de l'eau non sûre (sans la bouillir ou la purifier) d'une source non-améliorée</c:v>
                </c:pt>
              </c:strCache>
            </c:strRef>
          </c:cat>
          <c:val>
            <c:numRef>
              <c:f>rcsi!$Y$3:$Y$9</c:f>
              <c:numCache>
                <c:formatCode>0%</c:formatCode>
                <c:ptCount val="7"/>
                <c:pt idx="0">
                  <c:v>9.5953546211607593E-2</c:v>
                </c:pt>
                <c:pt idx="1">
                  <c:v>0.52127074230844705</c:v>
                </c:pt>
                <c:pt idx="2">
                  <c:v>0.21290833486338701</c:v>
                </c:pt>
                <c:pt idx="3">
                  <c:v>0.37999787534234197</c:v>
                </c:pt>
                <c:pt idx="4">
                  <c:v>0.17038538772238701</c:v>
                </c:pt>
                <c:pt idx="5">
                  <c:v>0.68425434067733004</c:v>
                </c:pt>
                <c:pt idx="6">
                  <c:v>0.63893534940619001</c:v>
                </c:pt>
              </c:numCache>
            </c:numRef>
          </c:val>
          <c:extLst>
            <c:ext xmlns:c16="http://schemas.microsoft.com/office/drawing/2014/chart" uri="{C3380CC4-5D6E-409C-BE32-E72D297353CC}">
              <c16:uniqueId val="{00000001-F042-4E9C-A518-D6C1AEE3A991}"/>
            </c:ext>
          </c:extLst>
        </c:ser>
        <c:ser>
          <c:idx val="2"/>
          <c:order val="2"/>
          <c:tx>
            <c:strRef>
              <c:f>rcsi!$Z$2</c:f>
              <c:strCache>
                <c:ptCount val="1"/>
                <c:pt idx="0">
                  <c:v>Déplacés sur site</c:v>
                </c:pt>
              </c:strCache>
            </c:strRef>
          </c:tx>
          <c:spPr>
            <a:solidFill>
              <a:srgbClr val="D2CBB8"/>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rgbClr val="D2CBB8"/>
                    </a:solidFill>
                    <a:latin typeface="Arial Narrow" panose="020B060602020203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rcsi!$W$3:$W$9</c:f>
              <c:strCache>
                <c:ptCount val="7"/>
                <c:pt idx="0">
                  <c:v>Consommer des aliments moins préférés et moins chers</c:v>
                </c:pt>
                <c:pt idx="1">
                  <c:v>Emprunter de la nourriture ou recourir à l’aide des parents, des voisins ou des amis</c:v>
                </c:pt>
                <c:pt idx="2">
                  <c:v>Diminuer la quantité consommée pendant les repas</c:v>
                </c:pt>
                <c:pt idx="3">
                  <c:v>Restreindre la consommation de nourriture des adultes pour permettre aux plus jeunes de manger davantage</c:v>
                </c:pt>
                <c:pt idx="4">
                  <c:v>Diminuer le nombre de repas par jour</c:v>
                </c:pt>
                <c:pt idx="5">
                  <c:v>Réduire la quantité d'eau utilisée à des fins domestiques (pour boire, laver, cuisiner, etc.)</c:v>
                </c:pt>
                <c:pt idx="6">
                  <c:v>Utiliser de l'eau non sûre (sans la bouillir ou la purifier) d'une source non-améliorée</c:v>
                </c:pt>
              </c:strCache>
            </c:strRef>
          </c:cat>
          <c:val>
            <c:numRef>
              <c:f>rcsi!$Z$3:$Z$9</c:f>
              <c:numCache>
                <c:formatCode>0%</c:formatCode>
                <c:ptCount val="7"/>
                <c:pt idx="0">
                  <c:v>0.111862555007014</c:v>
                </c:pt>
                <c:pt idx="1">
                  <c:v>0.51852476718470597</c:v>
                </c:pt>
                <c:pt idx="2">
                  <c:v>0.16114203092087601</c:v>
                </c:pt>
                <c:pt idx="3">
                  <c:v>0.26847395056498902</c:v>
                </c:pt>
                <c:pt idx="4">
                  <c:v>0.20061634698955999</c:v>
                </c:pt>
                <c:pt idx="5">
                  <c:v>0.57110456062742698</c:v>
                </c:pt>
                <c:pt idx="6">
                  <c:v>0.57562612464398399</c:v>
                </c:pt>
              </c:numCache>
            </c:numRef>
          </c:val>
          <c:extLst>
            <c:ext xmlns:c16="http://schemas.microsoft.com/office/drawing/2014/chart" uri="{C3380CC4-5D6E-409C-BE32-E72D297353CC}">
              <c16:uniqueId val="{00000002-F042-4E9C-A518-D6C1AEE3A991}"/>
            </c:ext>
          </c:extLst>
        </c:ser>
        <c:ser>
          <c:idx val="3"/>
          <c:order val="3"/>
          <c:tx>
            <c:strRef>
              <c:f>rcsi!$AA$2</c:f>
              <c:strCache>
                <c:ptCount val="1"/>
                <c:pt idx="0">
                  <c:v>Retournés / Rapatriés</c:v>
                </c:pt>
              </c:strCache>
            </c:strRef>
          </c:tx>
          <c:spPr>
            <a:solidFill>
              <a:srgbClr val="979797"/>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rgbClr val="979797"/>
                    </a:solidFill>
                    <a:latin typeface="Arial Narrow" panose="020B060602020203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rcsi!$W$3:$W$9</c:f>
              <c:strCache>
                <c:ptCount val="7"/>
                <c:pt idx="0">
                  <c:v>Consommer des aliments moins préférés et moins chers</c:v>
                </c:pt>
                <c:pt idx="1">
                  <c:v>Emprunter de la nourriture ou recourir à l’aide des parents, des voisins ou des amis</c:v>
                </c:pt>
                <c:pt idx="2">
                  <c:v>Diminuer la quantité consommée pendant les repas</c:v>
                </c:pt>
                <c:pt idx="3">
                  <c:v>Restreindre la consommation de nourriture des adultes pour permettre aux plus jeunes de manger davantage</c:v>
                </c:pt>
                <c:pt idx="4">
                  <c:v>Diminuer le nombre de repas par jour</c:v>
                </c:pt>
                <c:pt idx="5">
                  <c:v>Réduire la quantité d'eau utilisée à des fins domestiques (pour boire, laver, cuisiner, etc.)</c:v>
                </c:pt>
                <c:pt idx="6">
                  <c:v>Utiliser de l'eau non sûre (sans la bouillir ou la purifier) d'une source non-améliorée</c:v>
                </c:pt>
              </c:strCache>
            </c:strRef>
          </c:cat>
          <c:val>
            <c:numRef>
              <c:f>rcsi!$AA$3:$AA$9</c:f>
              <c:numCache>
                <c:formatCode>0%</c:formatCode>
                <c:ptCount val="7"/>
                <c:pt idx="0">
                  <c:v>0.147409548019999</c:v>
                </c:pt>
                <c:pt idx="1">
                  <c:v>0.472464019417628</c:v>
                </c:pt>
                <c:pt idx="2">
                  <c:v>0.22202009038207299</c:v>
                </c:pt>
                <c:pt idx="3">
                  <c:v>0.30580438223830803</c:v>
                </c:pt>
                <c:pt idx="4">
                  <c:v>0.23304486643219599</c:v>
                </c:pt>
                <c:pt idx="5">
                  <c:v>0.67560612639327</c:v>
                </c:pt>
                <c:pt idx="6">
                  <c:v>0.58791037748669395</c:v>
                </c:pt>
              </c:numCache>
            </c:numRef>
          </c:val>
          <c:extLst>
            <c:ext xmlns:c16="http://schemas.microsoft.com/office/drawing/2014/chart" uri="{C3380CC4-5D6E-409C-BE32-E72D297353CC}">
              <c16:uniqueId val="{00000003-F042-4E9C-A518-D6C1AEE3A991}"/>
            </c:ext>
          </c:extLst>
        </c:ser>
        <c:dLbls>
          <c:dLblPos val="outEnd"/>
          <c:showLegendKey val="0"/>
          <c:showVal val="1"/>
          <c:showCatName val="0"/>
          <c:showSerName val="0"/>
          <c:showPercent val="0"/>
          <c:showBubbleSize val="0"/>
        </c:dLbls>
        <c:gapWidth val="219"/>
        <c:overlap val="-27"/>
        <c:axId val="1749814896"/>
        <c:axId val="1749800752"/>
      </c:barChart>
      <c:catAx>
        <c:axId val="174981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1749800752"/>
        <c:crosses val="autoZero"/>
        <c:auto val="1"/>
        <c:lblAlgn val="ctr"/>
        <c:lblOffset val="100"/>
        <c:noMultiLvlLbl val="0"/>
      </c:catAx>
      <c:valAx>
        <c:axId val="1749800752"/>
        <c:scaling>
          <c:orientation val="minMax"/>
        </c:scaling>
        <c:delete val="1"/>
        <c:axPos val="l"/>
        <c:numFmt formatCode="0%" sourceLinked="1"/>
        <c:majorTickMark val="none"/>
        <c:minorTickMark val="none"/>
        <c:tickLblPos val="nextTo"/>
        <c:crossAx val="1749814896"/>
        <c:crosses val="autoZero"/>
        <c:crossBetween val="between"/>
      </c:valAx>
      <c:spPr>
        <a:noFill/>
        <a:ln>
          <a:noFill/>
        </a:ln>
        <a:effectLst/>
      </c:spPr>
    </c:plotArea>
    <c:legend>
      <c:legendPos val="b"/>
      <c:layout>
        <c:manualLayout>
          <c:xMode val="edge"/>
          <c:yMode val="edge"/>
          <c:x val="0.17146499821091232"/>
          <c:y val="0.91173388965077262"/>
          <c:w val="0.65707000357817535"/>
          <c:h val="8.8266110349227336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latin typeface="Arial Narrow" panose="020B060602020203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80808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Consommer des aliments moins préférés et moins chers</c:v>
                </c:pt>
                <c:pt idx="1">
                  <c:v>Emprunter de la nourriture ou recourir à l'aide des parents, des voisins ou des amis</c:v>
                </c:pt>
                <c:pt idx="2">
                  <c:v>Diminuer la quantité consommée pendant les repas</c:v>
                </c:pt>
                <c:pt idx="3">
                  <c:v>Restreindre la consommation de nourriture des adultes pour permettre aux plus jeunes de manger davantage</c:v>
                </c:pt>
                <c:pt idx="4">
                  <c:v>Diminuer le nombre de repas par jour</c:v>
                </c:pt>
                <c:pt idx="5">
                  <c:v>Réduire la quantité d'eau utilisée à des fins domestiques</c:v>
                </c:pt>
                <c:pt idx="6">
                  <c:v>Utiliser de l'eau non sûre (sans la bouillir ou la purifier) d'une source non-amélior</c:v>
                </c:pt>
              </c:strCache>
            </c:strRef>
          </c:cat>
          <c:val>
            <c:numRef>
              <c:f>Sheet1!$B$2:$B$8</c:f>
              <c:numCache>
                <c:formatCode>0%</c:formatCode>
                <c:ptCount val="7"/>
                <c:pt idx="0">
                  <c:v>0.86722325030868297</c:v>
                </c:pt>
                <c:pt idx="1">
                  <c:v>0.42043796813923201</c:v>
                </c:pt>
                <c:pt idx="2">
                  <c:v>0.76621696653072402</c:v>
                </c:pt>
                <c:pt idx="3">
                  <c:v>0.62325716277070398</c:v>
                </c:pt>
                <c:pt idx="4">
                  <c:v>0.79103834551194296</c:v>
                </c:pt>
                <c:pt idx="5">
                  <c:v>0.38201425991879001</c:v>
                </c:pt>
                <c:pt idx="6">
                  <c:v>0.38383893650042999</c:v>
                </c:pt>
              </c:numCache>
            </c:numRef>
          </c:val>
          <c:extLst>
            <c:ext xmlns:c16="http://schemas.microsoft.com/office/drawing/2014/chart" uri="{C3380CC4-5D6E-409C-BE32-E72D297353CC}">
              <c16:uniqueId val="{00000000-8669-4FDB-84BB-4981156901B8}"/>
            </c:ext>
          </c:extLst>
        </c:ser>
        <c:dLbls>
          <c:showLegendKey val="0"/>
          <c:showVal val="0"/>
          <c:showCatName val="0"/>
          <c:showSerName val="0"/>
          <c:showPercent val="0"/>
          <c:showBubbleSize val="0"/>
        </c:dLbls>
        <c:gapWidth val="61"/>
        <c:axId val="1120014079"/>
        <c:axId val="1120014911"/>
      </c:barChart>
      <c:catAx>
        <c:axId val="1120014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0014911"/>
        <c:crosses val="autoZero"/>
        <c:auto val="1"/>
        <c:lblAlgn val="ctr"/>
        <c:lblOffset val="100"/>
        <c:noMultiLvlLbl val="0"/>
      </c:catAx>
      <c:valAx>
        <c:axId val="1120014911"/>
        <c:scaling>
          <c:orientation val="minMax"/>
        </c:scaling>
        <c:delete val="1"/>
        <c:axPos val="l"/>
        <c:numFmt formatCode="0%" sourceLinked="1"/>
        <c:majorTickMark val="none"/>
        <c:minorTickMark val="none"/>
        <c:tickLblPos val="nextTo"/>
        <c:crossAx val="1120014079"/>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2CBB8"/>
            </a:solidFill>
            <a:ln>
              <a:noFill/>
            </a:ln>
            <a:effectLst/>
          </c:spPr>
          <c:invertIfNegative val="0"/>
          <c:cat>
            <c:strRef>
              <c:f>summary_stats_admin0_fsec!$A$6:$A$9</c:f>
              <c:strCache>
                <c:ptCount val="4"/>
                <c:pt idx="0">
                  <c:v>Urgence</c:v>
                </c:pt>
                <c:pt idx="1">
                  <c:v>Crise</c:v>
                </c:pt>
                <c:pt idx="2">
                  <c:v>Stress</c:v>
                </c:pt>
                <c:pt idx="3">
                  <c:v>Minimal</c:v>
                </c:pt>
              </c:strCache>
            </c:strRef>
          </c:cat>
          <c:val>
            <c:numRef>
              <c:f>summary_stats_admin0_fsec!$B$6:$B$9</c:f>
              <c:numCache>
                <c:formatCode>0%</c:formatCode>
                <c:ptCount val="4"/>
                <c:pt idx="0">
                  <c:v>2.6927304732258E-2</c:v>
                </c:pt>
                <c:pt idx="1">
                  <c:v>0.22205068385138699</c:v>
                </c:pt>
                <c:pt idx="2">
                  <c:v>0.29510258799417799</c:v>
                </c:pt>
                <c:pt idx="3">
                  <c:v>0.63279184988110204</c:v>
                </c:pt>
              </c:numCache>
            </c:numRef>
          </c:val>
          <c:extLst>
            <c:ext xmlns:c16="http://schemas.microsoft.com/office/drawing/2014/chart" uri="{C3380CC4-5D6E-409C-BE32-E72D297353CC}">
              <c16:uniqueId val="{00000000-02F2-4179-8543-4C5F41AD612F}"/>
            </c:ext>
          </c:extLst>
        </c:ser>
        <c:dLbls>
          <c:showLegendKey val="0"/>
          <c:showVal val="0"/>
          <c:showCatName val="0"/>
          <c:showSerName val="0"/>
          <c:showPercent val="0"/>
          <c:showBubbleSize val="0"/>
        </c:dLbls>
        <c:gapWidth val="219"/>
        <c:overlap val="-27"/>
        <c:axId val="1876560784"/>
        <c:axId val="1876567856"/>
      </c:barChart>
      <c:catAx>
        <c:axId val="187656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1876567856"/>
        <c:crosses val="autoZero"/>
        <c:auto val="1"/>
        <c:lblAlgn val="ctr"/>
        <c:lblOffset val="100"/>
        <c:noMultiLvlLbl val="0"/>
      </c:catAx>
      <c:valAx>
        <c:axId val="18765678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1876560784"/>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Arial Narrow" panose="020B0606020202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19-09-04T05:44:34.068" idx="3">
    <p:pos x="3147" y="1262"/>
    <p:text>A quel niveau ont été interrogés les IC? Sur leur village? Sur la sous-préfectures entière? Il faudrait le préciser si possible.</p:text>
    <p:extLst>
      <p:ext uri="{C676402C-5697-4E1C-873F-D02D1690AC5C}">
        <p15:threadingInfo xmlns:p15="http://schemas.microsoft.com/office/powerpoint/2012/main" timeZoneBias="-120"/>
      </p:ext>
    </p:extLst>
  </p:cm>
  <p:cm authorId="2" dt="2019-09-04T06:26:51.341" idx="16">
    <p:pos x="3147" y="1398"/>
    <p:text>OK</p:text>
    <p:extLst>
      <p:ext uri="{C676402C-5697-4E1C-873F-D02D1690AC5C}">
        <p15:threadingInfo xmlns:p15="http://schemas.microsoft.com/office/powerpoint/2012/main" timeZoneBias="-60">
          <p15:parentCm authorId="3"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09-04T05:42:10.800" idx="1">
    <p:pos x="1549" y="1795"/>
    <p:text>enquêtes ménages? ou les entretiens avec les IC sont inclus également?
De plus, il faudrait ajouter le breakdown par groupe de population</p:text>
    <p:extLst>
      <p:ext uri="{C676402C-5697-4E1C-873F-D02D1690AC5C}">
        <p15:threadingInfo xmlns:p15="http://schemas.microsoft.com/office/powerpoint/2012/main" timeZoneBias="-120"/>
      </p:ext>
    </p:extLst>
  </p:cm>
  <p:cm authorId="2" dt="2019-09-04T06:25:58.510" idx="15">
    <p:pos x="1549" y="1931"/>
    <p:text>fait</p:text>
    <p:extLst>
      <p:ext uri="{C676402C-5697-4E1C-873F-D02D1690AC5C}">
        <p15:threadingInfo xmlns:p15="http://schemas.microsoft.com/office/powerpoint/2012/main" timeZoneBias="-60">
          <p15:parentCm authorId="3" idx="1"/>
        </p15:threadingInfo>
      </p:ext>
    </p:extLst>
  </p:cm>
  <p:cm authorId="3" dt="2019-09-04T05:43:17.130" idx="2">
    <p:pos x="853" y="2424"/>
    <p:text>Combien d'entretiens avec les IC?</p:text>
    <p:extLst>
      <p:ext uri="{C676402C-5697-4E1C-873F-D02D1690AC5C}">
        <p15:threadingInfo xmlns:p15="http://schemas.microsoft.com/office/powerpoint/2012/main" timeZoneBias="-120"/>
      </p:ext>
    </p:extLst>
  </p:cm>
  <p:cm authorId="2" dt="2019-09-04T06:25:46.853" idx="14">
    <p:pos x="853" y="2560"/>
    <p:text>fait</p:text>
    <p:extLst>
      <p:ext uri="{C676402C-5697-4E1C-873F-D02D1690AC5C}">
        <p15:threadingInfo xmlns:p15="http://schemas.microsoft.com/office/powerpoint/2012/main" timeZoneBias="-60">
          <p15:parentCm authorId="3" idx="2"/>
        </p15:threadingInfo>
      </p:ext>
    </p:extLst>
  </p:cm>
  <p:cm authorId="3" dt="2019-09-04T05:47:30.953" idx="4">
    <p:pos x="1656" y="778"/>
    <p:text>Il faudrait ajouter les dates de la collecte de données sur un des slides</p:text>
    <p:extLst>
      <p:ext uri="{C676402C-5697-4E1C-873F-D02D1690AC5C}">
        <p15:threadingInfo xmlns:p15="http://schemas.microsoft.com/office/powerpoint/2012/main" timeZoneBias="-120"/>
      </p:ext>
    </p:extLst>
  </p:cm>
  <p:cm authorId="2" dt="2019-09-04T06:25:40.806" idx="13">
    <p:pos x="1656" y="914"/>
    <p:text>dans l'intro</p:text>
    <p:extLst>
      <p:ext uri="{C676402C-5697-4E1C-873F-D02D1690AC5C}">
        <p15:threadingInfo xmlns:p15="http://schemas.microsoft.com/office/powerpoint/2012/main" timeZoneBias="-60">
          <p15:parentCm authorId="3" idx="4"/>
        </p15:threadingInfo>
      </p:ext>
    </p:extLst>
  </p:cm>
  <p:cm authorId="3" dt="2019-09-04T05:47:54.895" idx="5">
    <p:pos x="970" y="1519"/>
    <p:text>Comment définit-on un lieu? Un village / un quartier d'une village?</p:text>
    <p:extLst>
      <p:ext uri="{C676402C-5697-4E1C-873F-D02D1690AC5C}">
        <p15:threadingInfo xmlns:p15="http://schemas.microsoft.com/office/powerpoint/2012/main" timeZoneBias="-120"/>
      </p:ext>
    </p:extLst>
  </p:cm>
  <p:cm authorId="2" dt="2019-09-04T06:25:26.061" idx="12">
    <p:pos x="970" y="1655"/>
    <p:text>localite</p:text>
    <p:extLst>
      <p:ext uri="{C676402C-5697-4E1C-873F-D02D1690AC5C}">
        <p15:threadingInfo xmlns:p15="http://schemas.microsoft.com/office/powerpoint/2012/main" timeZoneBias="-60">
          <p15:parentCm authorId="3" idx="5"/>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6E385A-87A1-4206-B4DD-06094F754068}"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0A21F6C2-60C5-4F12-865C-902F24AB221A}">
      <dgm:prSet phldrT="[Text]" phldr="1" custT="1"/>
      <dgm:spPr>
        <a:solidFill>
          <a:srgbClr val="EE5859"/>
        </a:solidFill>
        <a:ln>
          <a:noFill/>
        </a:ln>
      </dgm:spPr>
      <dgm:t>
        <a:bodyPr/>
        <a:lstStyle/>
        <a:p>
          <a:endParaRPr lang="en-US" sz="1800" dirty="0">
            <a:latin typeface="Arial Narrow" panose="020B0606020202030204" pitchFamily="34" charset="0"/>
          </a:endParaRPr>
        </a:p>
      </dgm:t>
    </dgm:pt>
    <dgm:pt modelId="{D746B296-ABB7-45D2-9176-325795C24DEE}" type="parTrans" cxnId="{D722942E-6E96-4E01-B4B0-F439873F1872}">
      <dgm:prSet/>
      <dgm:spPr/>
      <dgm:t>
        <a:bodyPr/>
        <a:lstStyle/>
        <a:p>
          <a:endParaRPr lang="en-US"/>
        </a:p>
      </dgm:t>
    </dgm:pt>
    <dgm:pt modelId="{0273A9FB-FE90-4028-8AA4-30882672A62E}" type="sibTrans" cxnId="{D722942E-6E96-4E01-B4B0-F439873F1872}">
      <dgm:prSet/>
      <dgm:spPr/>
      <dgm:t>
        <a:bodyPr/>
        <a:lstStyle/>
        <a:p>
          <a:endParaRPr lang="en-US"/>
        </a:p>
      </dgm:t>
    </dgm:pt>
    <dgm:pt modelId="{70E3F231-63EE-41EF-9A8D-1C355E45F643}">
      <dgm:prSet phldrT="[Text]" phldr="1" custT="1"/>
      <dgm:spPr>
        <a:solidFill>
          <a:srgbClr val="58585A"/>
        </a:solidFill>
        <a:ln>
          <a:noFill/>
        </a:ln>
      </dgm:spPr>
      <dgm:t>
        <a:bodyPr/>
        <a:lstStyle/>
        <a:p>
          <a:endParaRPr lang="en-US" sz="1800" dirty="0">
            <a:latin typeface="Arial Narrow" panose="020B0606020202030204" pitchFamily="34" charset="0"/>
          </a:endParaRPr>
        </a:p>
      </dgm:t>
    </dgm:pt>
    <dgm:pt modelId="{8014991C-3BA1-482C-8F60-42C9AD9CB624}" type="parTrans" cxnId="{514ED5D6-5D91-4731-B555-A41394B9E92A}">
      <dgm:prSet/>
      <dgm:spPr/>
      <dgm:t>
        <a:bodyPr/>
        <a:lstStyle/>
        <a:p>
          <a:endParaRPr lang="en-US"/>
        </a:p>
      </dgm:t>
    </dgm:pt>
    <dgm:pt modelId="{40EFEAC6-569C-482C-AF5C-53A4B8978EE8}" type="sibTrans" cxnId="{514ED5D6-5D91-4731-B555-A41394B9E92A}">
      <dgm:prSet/>
      <dgm:spPr/>
      <dgm:t>
        <a:bodyPr/>
        <a:lstStyle/>
        <a:p>
          <a:endParaRPr lang="en-US"/>
        </a:p>
      </dgm:t>
    </dgm:pt>
    <dgm:pt modelId="{FACC9926-4231-4E01-A9AB-E5DFED19C8FD}">
      <dgm:prSet phldrT="[Text]" phldr="1" custT="1"/>
      <dgm:spPr>
        <a:solidFill>
          <a:srgbClr val="D2CBB8"/>
        </a:solidFill>
        <a:ln>
          <a:noFill/>
        </a:ln>
      </dgm:spPr>
      <dgm:t>
        <a:bodyPr/>
        <a:lstStyle/>
        <a:p>
          <a:endParaRPr lang="en-US" sz="1800" dirty="0">
            <a:latin typeface="Arial Narrow" panose="020B0606020202030204" pitchFamily="34" charset="0"/>
          </a:endParaRPr>
        </a:p>
      </dgm:t>
    </dgm:pt>
    <dgm:pt modelId="{0C711441-5BF4-4D4A-BBBF-F67CBFF2D5EB}" type="parTrans" cxnId="{F6EB394A-2E58-4252-BADE-E4168254D690}">
      <dgm:prSet/>
      <dgm:spPr/>
      <dgm:t>
        <a:bodyPr/>
        <a:lstStyle/>
        <a:p>
          <a:endParaRPr lang="en-US"/>
        </a:p>
      </dgm:t>
    </dgm:pt>
    <dgm:pt modelId="{6E4BD22F-C643-4283-A19D-4D334A5EED6D}" type="sibTrans" cxnId="{F6EB394A-2E58-4252-BADE-E4168254D690}">
      <dgm:prSet/>
      <dgm:spPr/>
      <dgm:t>
        <a:bodyPr/>
        <a:lstStyle/>
        <a:p>
          <a:endParaRPr lang="en-US"/>
        </a:p>
      </dgm:t>
    </dgm:pt>
    <dgm:pt modelId="{25D6640D-C921-4827-9C68-28FABCB989C1}">
      <dgm:prSet phldrT="[Text]" phldr="1" custT="1"/>
      <dgm:spPr>
        <a:solidFill>
          <a:schemeClr val="tx1">
            <a:lumMod val="50000"/>
            <a:lumOff val="50000"/>
          </a:schemeClr>
        </a:solidFill>
        <a:ln>
          <a:noFill/>
        </a:ln>
      </dgm:spPr>
      <dgm:t>
        <a:bodyPr/>
        <a:lstStyle/>
        <a:p>
          <a:endParaRPr lang="en-US" sz="1800" dirty="0">
            <a:latin typeface="Arial Narrow" panose="020B0606020202030204" pitchFamily="34" charset="0"/>
          </a:endParaRPr>
        </a:p>
      </dgm:t>
    </dgm:pt>
    <dgm:pt modelId="{6DE24966-6684-4AE6-944C-BA6EB6CE5A0D}" type="parTrans" cxnId="{A87A1630-B34D-4B01-AC99-7B7F143677F3}">
      <dgm:prSet/>
      <dgm:spPr/>
      <dgm:t>
        <a:bodyPr/>
        <a:lstStyle/>
        <a:p>
          <a:endParaRPr lang="en-US"/>
        </a:p>
      </dgm:t>
    </dgm:pt>
    <dgm:pt modelId="{A07BEC86-D4B4-4ACA-9D28-18E3CFF6205B}" type="sibTrans" cxnId="{A87A1630-B34D-4B01-AC99-7B7F143677F3}">
      <dgm:prSet/>
      <dgm:spPr/>
      <dgm:t>
        <a:bodyPr/>
        <a:lstStyle/>
        <a:p>
          <a:endParaRPr lang="en-US"/>
        </a:p>
      </dgm:t>
    </dgm:pt>
    <dgm:pt modelId="{19770A51-E882-4041-8689-E12E416E18B0}">
      <dgm:prSet phldrT="[Text]" phldr="1" custT="1"/>
      <dgm:spPr>
        <a:solidFill>
          <a:schemeClr val="bg1">
            <a:lumMod val="65000"/>
          </a:schemeClr>
        </a:solidFill>
      </dgm:spPr>
      <dgm:t>
        <a:bodyPr/>
        <a:lstStyle/>
        <a:p>
          <a:endParaRPr lang="en-US" sz="1800" dirty="0">
            <a:latin typeface="Arial Narrow" panose="020B0606020202030204" pitchFamily="34" charset="0"/>
          </a:endParaRPr>
        </a:p>
      </dgm:t>
    </dgm:pt>
    <dgm:pt modelId="{F8D44643-2EEE-4C0B-8D5E-7991F657DD12}" type="parTrans" cxnId="{4B908479-D3B3-4115-B14A-8D0C766009FF}">
      <dgm:prSet/>
      <dgm:spPr/>
      <dgm:t>
        <a:bodyPr/>
        <a:lstStyle/>
        <a:p>
          <a:endParaRPr lang="en-US"/>
        </a:p>
      </dgm:t>
    </dgm:pt>
    <dgm:pt modelId="{CA9D706E-AD53-4513-8AB1-DC3187D95985}" type="sibTrans" cxnId="{4B908479-D3B3-4115-B14A-8D0C766009FF}">
      <dgm:prSet/>
      <dgm:spPr/>
      <dgm:t>
        <a:bodyPr/>
        <a:lstStyle/>
        <a:p>
          <a:endParaRPr lang="en-US"/>
        </a:p>
      </dgm:t>
    </dgm:pt>
    <dgm:pt modelId="{7262C3E8-EB66-4EAB-8987-2136D95F56BF}">
      <dgm:prSet phldrT="[Text]" phldr="1" custT="1"/>
      <dgm:spPr>
        <a:solidFill>
          <a:schemeClr val="bg1">
            <a:lumMod val="75000"/>
          </a:schemeClr>
        </a:solidFill>
        <a:ln>
          <a:noFill/>
        </a:ln>
      </dgm:spPr>
      <dgm:t>
        <a:bodyPr/>
        <a:lstStyle/>
        <a:p>
          <a:endParaRPr lang="en-US" sz="1800" dirty="0">
            <a:latin typeface="Arial Narrow" panose="020B0606020202030204" pitchFamily="34" charset="0"/>
          </a:endParaRPr>
        </a:p>
      </dgm:t>
    </dgm:pt>
    <dgm:pt modelId="{8A32DD2A-57C2-4524-8F99-C8C192282BDD}" type="parTrans" cxnId="{F42D4BE9-D547-4641-9122-F20B9DFDCEDA}">
      <dgm:prSet/>
      <dgm:spPr/>
      <dgm:t>
        <a:bodyPr/>
        <a:lstStyle/>
        <a:p>
          <a:endParaRPr lang="en-US"/>
        </a:p>
      </dgm:t>
    </dgm:pt>
    <dgm:pt modelId="{A670DCE0-6E68-470A-8A60-C5ACDB47B6CB}" type="sibTrans" cxnId="{F42D4BE9-D547-4641-9122-F20B9DFDCEDA}">
      <dgm:prSet/>
      <dgm:spPr/>
      <dgm:t>
        <a:bodyPr/>
        <a:lstStyle/>
        <a:p>
          <a:endParaRPr lang="en-US"/>
        </a:p>
      </dgm:t>
    </dgm:pt>
    <dgm:pt modelId="{1623FBE0-81BA-469A-BC11-A39E0579D9A5}">
      <dgm:prSet phldrT="[Text]" phldr="1" custT="1"/>
      <dgm:spPr>
        <a:solidFill>
          <a:schemeClr val="bg1">
            <a:lumMod val="85000"/>
          </a:schemeClr>
        </a:solidFill>
        <a:ln>
          <a:noFill/>
        </a:ln>
      </dgm:spPr>
      <dgm:t>
        <a:bodyPr/>
        <a:lstStyle/>
        <a:p>
          <a:endParaRPr lang="en-US" sz="1800" dirty="0">
            <a:latin typeface="Arial Narrow" panose="020B0606020202030204" pitchFamily="34" charset="0"/>
          </a:endParaRPr>
        </a:p>
      </dgm:t>
    </dgm:pt>
    <dgm:pt modelId="{010E8632-7279-4023-8E40-ABB45571E8BA}" type="parTrans" cxnId="{A44752EF-E99F-4310-BA2A-D57B6CFCED3E}">
      <dgm:prSet/>
      <dgm:spPr/>
      <dgm:t>
        <a:bodyPr/>
        <a:lstStyle/>
        <a:p>
          <a:endParaRPr lang="en-US"/>
        </a:p>
      </dgm:t>
    </dgm:pt>
    <dgm:pt modelId="{55C44505-088E-4490-B49B-D39474EC5E8A}" type="sibTrans" cxnId="{A44752EF-E99F-4310-BA2A-D57B6CFCED3E}">
      <dgm:prSet/>
      <dgm:spPr/>
      <dgm:t>
        <a:bodyPr/>
        <a:lstStyle/>
        <a:p>
          <a:endParaRPr lang="en-US"/>
        </a:p>
      </dgm:t>
    </dgm:pt>
    <dgm:pt modelId="{2544BCCF-E002-438A-A74F-A495E284AB9E}" type="pres">
      <dgm:prSet presAssocID="{156E385A-87A1-4206-B4DD-06094F754068}" presName="Name0" presStyleCnt="0">
        <dgm:presLayoutVars>
          <dgm:chMax val="1"/>
          <dgm:chPref val="1"/>
          <dgm:dir/>
          <dgm:animOne val="branch"/>
          <dgm:animLvl val="lvl"/>
        </dgm:presLayoutVars>
      </dgm:prSet>
      <dgm:spPr/>
      <dgm:t>
        <a:bodyPr/>
        <a:lstStyle/>
        <a:p>
          <a:endParaRPr lang="en-US"/>
        </a:p>
      </dgm:t>
    </dgm:pt>
    <dgm:pt modelId="{02B2154D-66E7-4FDE-87D6-54A84AD23FAA}" type="pres">
      <dgm:prSet presAssocID="{0A21F6C2-60C5-4F12-865C-902F24AB221A}" presName="Parent" presStyleLbl="node0" presStyleIdx="0" presStyleCnt="1">
        <dgm:presLayoutVars>
          <dgm:chMax val="6"/>
          <dgm:chPref val="6"/>
        </dgm:presLayoutVars>
      </dgm:prSet>
      <dgm:spPr/>
      <dgm:t>
        <a:bodyPr/>
        <a:lstStyle/>
        <a:p>
          <a:endParaRPr lang="en-US"/>
        </a:p>
      </dgm:t>
    </dgm:pt>
    <dgm:pt modelId="{D53A5D26-E23B-41E4-9F51-28032B415ED6}" type="pres">
      <dgm:prSet presAssocID="{70E3F231-63EE-41EF-9A8D-1C355E45F643}" presName="Accent1" presStyleCnt="0"/>
      <dgm:spPr/>
    </dgm:pt>
    <dgm:pt modelId="{CC74C9F0-6D76-4523-973E-C83ED7E14E54}" type="pres">
      <dgm:prSet presAssocID="{70E3F231-63EE-41EF-9A8D-1C355E45F643}" presName="Accent" presStyleLbl="bgShp" presStyleIdx="0" presStyleCnt="6"/>
      <dgm:spPr/>
    </dgm:pt>
    <dgm:pt modelId="{AB67786F-3905-46D7-A93E-AF5E97A1DB68}" type="pres">
      <dgm:prSet presAssocID="{70E3F231-63EE-41EF-9A8D-1C355E45F643}" presName="Child1" presStyleLbl="node1" presStyleIdx="0" presStyleCnt="6">
        <dgm:presLayoutVars>
          <dgm:chMax val="0"/>
          <dgm:chPref val="0"/>
          <dgm:bulletEnabled val="1"/>
        </dgm:presLayoutVars>
      </dgm:prSet>
      <dgm:spPr/>
      <dgm:t>
        <a:bodyPr/>
        <a:lstStyle/>
        <a:p>
          <a:endParaRPr lang="en-US"/>
        </a:p>
      </dgm:t>
    </dgm:pt>
    <dgm:pt modelId="{D0749FBA-A039-460E-8EB7-07349660E9E7}" type="pres">
      <dgm:prSet presAssocID="{FACC9926-4231-4E01-A9AB-E5DFED19C8FD}" presName="Accent2" presStyleCnt="0"/>
      <dgm:spPr/>
    </dgm:pt>
    <dgm:pt modelId="{868AB947-ADE5-46AC-9026-8304CA11CDEB}" type="pres">
      <dgm:prSet presAssocID="{FACC9926-4231-4E01-A9AB-E5DFED19C8FD}" presName="Accent" presStyleLbl="bgShp" presStyleIdx="1" presStyleCnt="6"/>
      <dgm:spPr>
        <a:solidFill>
          <a:schemeClr val="bg2"/>
        </a:solidFill>
      </dgm:spPr>
    </dgm:pt>
    <dgm:pt modelId="{28444ACE-AB4C-4B84-A5F3-B60EE582385E}" type="pres">
      <dgm:prSet presAssocID="{FACC9926-4231-4E01-A9AB-E5DFED19C8FD}" presName="Child2" presStyleLbl="node1" presStyleIdx="1" presStyleCnt="6">
        <dgm:presLayoutVars>
          <dgm:chMax val="0"/>
          <dgm:chPref val="0"/>
          <dgm:bulletEnabled val="1"/>
        </dgm:presLayoutVars>
      </dgm:prSet>
      <dgm:spPr/>
      <dgm:t>
        <a:bodyPr/>
        <a:lstStyle/>
        <a:p>
          <a:endParaRPr lang="en-US"/>
        </a:p>
      </dgm:t>
    </dgm:pt>
    <dgm:pt modelId="{51F81EA7-6C16-4064-A9A3-974D86577728}" type="pres">
      <dgm:prSet presAssocID="{25D6640D-C921-4827-9C68-28FABCB989C1}" presName="Accent3" presStyleCnt="0"/>
      <dgm:spPr/>
    </dgm:pt>
    <dgm:pt modelId="{B2A6F704-34B4-4E29-99E6-61B5FB753B5F}" type="pres">
      <dgm:prSet presAssocID="{25D6640D-C921-4827-9C68-28FABCB989C1}" presName="Accent" presStyleLbl="bgShp" presStyleIdx="2" presStyleCnt="6"/>
      <dgm:spPr>
        <a:solidFill>
          <a:schemeClr val="bg2"/>
        </a:solidFill>
      </dgm:spPr>
    </dgm:pt>
    <dgm:pt modelId="{C83C3C06-A202-4832-9AD7-6ED9D092A04C}" type="pres">
      <dgm:prSet presAssocID="{25D6640D-C921-4827-9C68-28FABCB989C1}" presName="Child3" presStyleLbl="node1" presStyleIdx="2" presStyleCnt="6">
        <dgm:presLayoutVars>
          <dgm:chMax val="0"/>
          <dgm:chPref val="0"/>
          <dgm:bulletEnabled val="1"/>
        </dgm:presLayoutVars>
      </dgm:prSet>
      <dgm:spPr/>
      <dgm:t>
        <a:bodyPr/>
        <a:lstStyle/>
        <a:p>
          <a:endParaRPr lang="en-US"/>
        </a:p>
      </dgm:t>
    </dgm:pt>
    <dgm:pt modelId="{DA8EAE14-7540-460E-B450-CA5240B81D56}" type="pres">
      <dgm:prSet presAssocID="{19770A51-E882-4041-8689-E12E416E18B0}" presName="Accent4" presStyleCnt="0"/>
      <dgm:spPr/>
    </dgm:pt>
    <dgm:pt modelId="{7CC1EDCE-2FE7-4E45-9414-DC40B3D97FA7}" type="pres">
      <dgm:prSet presAssocID="{19770A51-E882-4041-8689-E12E416E18B0}" presName="Accent" presStyleLbl="bgShp" presStyleIdx="3" presStyleCnt="6"/>
      <dgm:spPr>
        <a:solidFill>
          <a:schemeClr val="bg2"/>
        </a:solidFill>
      </dgm:spPr>
    </dgm:pt>
    <dgm:pt modelId="{5B907FC8-9B3B-4696-91E4-08971BF9F525}" type="pres">
      <dgm:prSet presAssocID="{19770A51-E882-4041-8689-E12E416E18B0}" presName="Child4" presStyleLbl="node1" presStyleIdx="3" presStyleCnt="6">
        <dgm:presLayoutVars>
          <dgm:chMax val="0"/>
          <dgm:chPref val="0"/>
          <dgm:bulletEnabled val="1"/>
        </dgm:presLayoutVars>
      </dgm:prSet>
      <dgm:spPr/>
      <dgm:t>
        <a:bodyPr/>
        <a:lstStyle/>
        <a:p>
          <a:endParaRPr lang="en-US"/>
        </a:p>
      </dgm:t>
    </dgm:pt>
    <dgm:pt modelId="{08C84FB7-C75A-4903-AAF1-3B387018DDD9}" type="pres">
      <dgm:prSet presAssocID="{7262C3E8-EB66-4EAB-8987-2136D95F56BF}" presName="Accent5" presStyleCnt="0"/>
      <dgm:spPr/>
    </dgm:pt>
    <dgm:pt modelId="{CA03A5CC-D4CC-4B60-A4F9-B0D5A47FC231}" type="pres">
      <dgm:prSet presAssocID="{7262C3E8-EB66-4EAB-8987-2136D95F56BF}" presName="Accent" presStyleLbl="bgShp" presStyleIdx="4" presStyleCnt="6"/>
      <dgm:spPr>
        <a:solidFill>
          <a:schemeClr val="bg2"/>
        </a:solidFill>
      </dgm:spPr>
    </dgm:pt>
    <dgm:pt modelId="{0DD1483D-ABBF-4C01-A05A-2422BE723BD5}" type="pres">
      <dgm:prSet presAssocID="{7262C3E8-EB66-4EAB-8987-2136D95F56BF}" presName="Child5" presStyleLbl="node1" presStyleIdx="4" presStyleCnt="6">
        <dgm:presLayoutVars>
          <dgm:chMax val="0"/>
          <dgm:chPref val="0"/>
          <dgm:bulletEnabled val="1"/>
        </dgm:presLayoutVars>
      </dgm:prSet>
      <dgm:spPr/>
      <dgm:t>
        <a:bodyPr/>
        <a:lstStyle/>
        <a:p>
          <a:endParaRPr lang="en-US"/>
        </a:p>
      </dgm:t>
    </dgm:pt>
    <dgm:pt modelId="{F276F10A-6569-4D5A-8787-D62E28445ECB}" type="pres">
      <dgm:prSet presAssocID="{1623FBE0-81BA-469A-BC11-A39E0579D9A5}" presName="Accent6" presStyleCnt="0"/>
      <dgm:spPr/>
    </dgm:pt>
    <dgm:pt modelId="{5EB18341-C21D-4938-A464-D3060C0A5EB8}" type="pres">
      <dgm:prSet presAssocID="{1623FBE0-81BA-469A-BC11-A39E0579D9A5}" presName="Accent" presStyleLbl="bgShp" presStyleIdx="5" presStyleCnt="6"/>
      <dgm:spPr>
        <a:solidFill>
          <a:schemeClr val="bg2"/>
        </a:solidFill>
      </dgm:spPr>
    </dgm:pt>
    <dgm:pt modelId="{B26889CB-5ABD-47CC-95BF-2DC4E5124E04}" type="pres">
      <dgm:prSet presAssocID="{1623FBE0-81BA-469A-BC11-A39E0579D9A5}" presName="Child6" presStyleLbl="node1" presStyleIdx="5" presStyleCnt="6">
        <dgm:presLayoutVars>
          <dgm:chMax val="0"/>
          <dgm:chPref val="0"/>
          <dgm:bulletEnabled val="1"/>
        </dgm:presLayoutVars>
      </dgm:prSet>
      <dgm:spPr/>
      <dgm:t>
        <a:bodyPr/>
        <a:lstStyle/>
        <a:p>
          <a:endParaRPr lang="en-US"/>
        </a:p>
      </dgm:t>
    </dgm:pt>
  </dgm:ptLst>
  <dgm:cxnLst>
    <dgm:cxn modelId="{1D5D81FA-5519-4040-8889-BD34505C70A4}" type="presOf" srcId="{FACC9926-4231-4E01-A9AB-E5DFED19C8FD}" destId="{28444ACE-AB4C-4B84-A5F3-B60EE582385E}" srcOrd="0" destOrd="0" presId="urn:microsoft.com/office/officeart/2011/layout/HexagonRadial"/>
    <dgm:cxn modelId="{4B908479-D3B3-4115-B14A-8D0C766009FF}" srcId="{0A21F6C2-60C5-4F12-865C-902F24AB221A}" destId="{19770A51-E882-4041-8689-E12E416E18B0}" srcOrd="3" destOrd="0" parTransId="{F8D44643-2EEE-4C0B-8D5E-7991F657DD12}" sibTransId="{CA9D706E-AD53-4513-8AB1-DC3187D95985}"/>
    <dgm:cxn modelId="{5785D627-7ED0-4978-BA99-25716AB134E4}" type="presOf" srcId="{70E3F231-63EE-41EF-9A8D-1C355E45F643}" destId="{AB67786F-3905-46D7-A93E-AF5E97A1DB68}" srcOrd="0" destOrd="0" presId="urn:microsoft.com/office/officeart/2011/layout/HexagonRadial"/>
    <dgm:cxn modelId="{F6EB394A-2E58-4252-BADE-E4168254D690}" srcId="{0A21F6C2-60C5-4F12-865C-902F24AB221A}" destId="{FACC9926-4231-4E01-A9AB-E5DFED19C8FD}" srcOrd="1" destOrd="0" parTransId="{0C711441-5BF4-4D4A-BBBF-F67CBFF2D5EB}" sibTransId="{6E4BD22F-C643-4283-A19D-4D334A5EED6D}"/>
    <dgm:cxn modelId="{A87A1630-B34D-4B01-AC99-7B7F143677F3}" srcId="{0A21F6C2-60C5-4F12-865C-902F24AB221A}" destId="{25D6640D-C921-4827-9C68-28FABCB989C1}" srcOrd="2" destOrd="0" parTransId="{6DE24966-6684-4AE6-944C-BA6EB6CE5A0D}" sibTransId="{A07BEC86-D4B4-4ACA-9D28-18E3CFF6205B}"/>
    <dgm:cxn modelId="{514ED5D6-5D91-4731-B555-A41394B9E92A}" srcId="{0A21F6C2-60C5-4F12-865C-902F24AB221A}" destId="{70E3F231-63EE-41EF-9A8D-1C355E45F643}" srcOrd="0" destOrd="0" parTransId="{8014991C-3BA1-482C-8F60-42C9AD9CB624}" sibTransId="{40EFEAC6-569C-482C-AF5C-53A4B8978EE8}"/>
    <dgm:cxn modelId="{D722942E-6E96-4E01-B4B0-F439873F1872}" srcId="{156E385A-87A1-4206-B4DD-06094F754068}" destId="{0A21F6C2-60C5-4F12-865C-902F24AB221A}" srcOrd="0" destOrd="0" parTransId="{D746B296-ABB7-45D2-9176-325795C24DEE}" sibTransId="{0273A9FB-FE90-4028-8AA4-30882672A62E}"/>
    <dgm:cxn modelId="{261B9A08-3162-4A95-B9BD-19F60E6A72CA}" type="presOf" srcId="{7262C3E8-EB66-4EAB-8987-2136D95F56BF}" destId="{0DD1483D-ABBF-4C01-A05A-2422BE723BD5}" srcOrd="0" destOrd="0" presId="urn:microsoft.com/office/officeart/2011/layout/HexagonRadial"/>
    <dgm:cxn modelId="{888366BB-7B66-47F5-B8F5-12B791EB34C6}" type="presOf" srcId="{19770A51-E882-4041-8689-E12E416E18B0}" destId="{5B907FC8-9B3B-4696-91E4-08971BF9F525}" srcOrd="0" destOrd="0" presId="urn:microsoft.com/office/officeart/2011/layout/HexagonRadial"/>
    <dgm:cxn modelId="{E9586F27-4991-45A3-9433-F32613A6F1BD}" type="presOf" srcId="{25D6640D-C921-4827-9C68-28FABCB989C1}" destId="{C83C3C06-A202-4832-9AD7-6ED9D092A04C}" srcOrd="0" destOrd="0" presId="urn:microsoft.com/office/officeart/2011/layout/HexagonRadial"/>
    <dgm:cxn modelId="{AEE95233-1790-43C3-A09A-164AC033FC95}" type="presOf" srcId="{1623FBE0-81BA-469A-BC11-A39E0579D9A5}" destId="{B26889CB-5ABD-47CC-95BF-2DC4E5124E04}" srcOrd="0" destOrd="0" presId="urn:microsoft.com/office/officeart/2011/layout/HexagonRadial"/>
    <dgm:cxn modelId="{F42D4BE9-D547-4641-9122-F20B9DFDCEDA}" srcId="{0A21F6C2-60C5-4F12-865C-902F24AB221A}" destId="{7262C3E8-EB66-4EAB-8987-2136D95F56BF}" srcOrd="4" destOrd="0" parTransId="{8A32DD2A-57C2-4524-8F99-C8C192282BDD}" sibTransId="{A670DCE0-6E68-470A-8A60-C5ACDB47B6CB}"/>
    <dgm:cxn modelId="{BEC2B23B-09DB-46B7-8CAC-D73F5980CDB8}" type="presOf" srcId="{0A21F6C2-60C5-4F12-865C-902F24AB221A}" destId="{02B2154D-66E7-4FDE-87D6-54A84AD23FAA}" srcOrd="0" destOrd="0" presId="urn:microsoft.com/office/officeart/2011/layout/HexagonRadial"/>
    <dgm:cxn modelId="{A44752EF-E99F-4310-BA2A-D57B6CFCED3E}" srcId="{0A21F6C2-60C5-4F12-865C-902F24AB221A}" destId="{1623FBE0-81BA-469A-BC11-A39E0579D9A5}" srcOrd="5" destOrd="0" parTransId="{010E8632-7279-4023-8E40-ABB45571E8BA}" sibTransId="{55C44505-088E-4490-B49B-D39474EC5E8A}"/>
    <dgm:cxn modelId="{5EDBCA3F-E313-4627-A87B-B2DAC0BBE334}" type="presOf" srcId="{156E385A-87A1-4206-B4DD-06094F754068}" destId="{2544BCCF-E002-438A-A74F-A495E284AB9E}" srcOrd="0" destOrd="0" presId="urn:microsoft.com/office/officeart/2011/layout/HexagonRadial"/>
    <dgm:cxn modelId="{45120C89-8C37-409F-862B-DF81421DEFAC}" type="presParOf" srcId="{2544BCCF-E002-438A-A74F-A495E284AB9E}" destId="{02B2154D-66E7-4FDE-87D6-54A84AD23FAA}" srcOrd="0" destOrd="0" presId="urn:microsoft.com/office/officeart/2011/layout/HexagonRadial"/>
    <dgm:cxn modelId="{35A6ACCD-F71C-4386-A517-BCB5F875D596}" type="presParOf" srcId="{2544BCCF-E002-438A-A74F-A495E284AB9E}" destId="{D53A5D26-E23B-41E4-9F51-28032B415ED6}" srcOrd="1" destOrd="0" presId="urn:microsoft.com/office/officeart/2011/layout/HexagonRadial"/>
    <dgm:cxn modelId="{EA3B1C41-D807-46A8-8301-F4062B3C4226}" type="presParOf" srcId="{D53A5D26-E23B-41E4-9F51-28032B415ED6}" destId="{CC74C9F0-6D76-4523-973E-C83ED7E14E54}" srcOrd="0" destOrd="0" presId="urn:microsoft.com/office/officeart/2011/layout/HexagonRadial"/>
    <dgm:cxn modelId="{92F7D684-8C68-494E-8DC3-4C2096321DA6}" type="presParOf" srcId="{2544BCCF-E002-438A-A74F-A495E284AB9E}" destId="{AB67786F-3905-46D7-A93E-AF5E97A1DB68}" srcOrd="2" destOrd="0" presId="urn:microsoft.com/office/officeart/2011/layout/HexagonRadial"/>
    <dgm:cxn modelId="{DF989294-F3A0-4374-B03A-5C9150A92A9B}" type="presParOf" srcId="{2544BCCF-E002-438A-A74F-A495E284AB9E}" destId="{D0749FBA-A039-460E-8EB7-07349660E9E7}" srcOrd="3" destOrd="0" presId="urn:microsoft.com/office/officeart/2011/layout/HexagonRadial"/>
    <dgm:cxn modelId="{F5DA7014-15E4-4D02-A52D-EA100B46749D}" type="presParOf" srcId="{D0749FBA-A039-460E-8EB7-07349660E9E7}" destId="{868AB947-ADE5-46AC-9026-8304CA11CDEB}" srcOrd="0" destOrd="0" presId="urn:microsoft.com/office/officeart/2011/layout/HexagonRadial"/>
    <dgm:cxn modelId="{5329203D-BDD2-4605-9E01-D59A2BC573E7}" type="presParOf" srcId="{2544BCCF-E002-438A-A74F-A495E284AB9E}" destId="{28444ACE-AB4C-4B84-A5F3-B60EE582385E}" srcOrd="4" destOrd="0" presId="urn:microsoft.com/office/officeart/2011/layout/HexagonRadial"/>
    <dgm:cxn modelId="{75E435C4-6809-4EF6-8D04-2A9E30D356B2}" type="presParOf" srcId="{2544BCCF-E002-438A-A74F-A495E284AB9E}" destId="{51F81EA7-6C16-4064-A9A3-974D86577728}" srcOrd="5" destOrd="0" presId="urn:microsoft.com/office/officeart/2011/layout/HexagonRadial"/>
    <dgm:cxn modelId="{F86DED83-EF9C-4A80-99E6-06B5BBFABA00}" type="presParOf" srcId="{51F81EA7-6C16-4064-A9A3-974D86577728}" destId="{B2A6F704-34B4-4E29-99E6-61B5FB753B5F}" srcOrd="0" destOrd="0" presId="urn:microsoft.com/office/officeart/2011/layout/HexagonRadial"/>
    <dgm:cxn modelId="{213DC67B-123E-4BB0-B383-F21821E017BB}" type="presParOf" srcId="{2544BCCF-E002-438A-A74F-A495E284AB9E}" destId="{C83C3C06-A202-4832-9AD7-6ED9D092A04C}" srcOrd="6" destOrd="0" presId="urn:microsoft.com/office/officeart/2011/layout/HexagonRadial"/>
    <dgm:cxn modelId="{7078C9E8-92FB-41CD-A23A-00D7282EAF3C}" type="presParOf" srcId="{2544BCCF-E002-438A-A74F-A495E284AB9E}" destId="{DA8EAE14-7540-460E-B450-CA5240B81D56}" srcOrd="7" destOrd="0" presId="urn:microsoft.com/office/officeart/2011/layout/HexagonRadial"/>
    <dgm:cxn modelId="{4B7818EA-19D2-4C1C-98C9-AFCB52E7FA6B}" type="presParOf" srcId="{DA8EAE14-7540-460E-B450-CA5240B81D56}" destId="{7CC1EDCE-2FE7-4E45-9414-DC40B3D97FA7}" srcOrd="0" destOrd="0" presId="urn:microsoft.com/office/officeart/2011/layout/HexagonRadial"/>
    <dgm:cxn modelId="{54E15A88-E8A9-452C-B5D2-319D03EC818C}" type="presParOf" srcId="{2544BCCF-E002-438A-A74F-A495E284AB9E}" destId="{5B907FC8-9B3B-4696-91E4-08971BF9F525}" srcOrd="8" destOrd="0" presId="urn:microsoft.com/office/officeart/2011/layout/HexagonRadial"/>
    <dgm:cxn modelId="{80ACF8F6-2DB3-4E87-A1FB-0E66F9AD6131}" type="presParOf" srcId="{2544BCCF-E002-438A-A74F-A495E284AB9E}" destId="{08C84FB7-C75A-4903-AAF1-3B387018DDD9}" srcOrd="9" destOrd="0" presId="urn:microsoft.com/office/officeart/2011/layout/HexagonRadial"/>
    <dgm:cxn modelId="{A74D821F-DD19-4447-9AC4-E4827C3C3960}" type="presParOf" srcId="{08C84FB7-C75A-4903-AAF1-3B387018DDD9}" destId="{CA03A5CC-D4CC-4B60-A4F9-B0D5A47FC231}" srcOrd="0" destOrd="0" presId="urn:microsoft.com/office/officeart/2011/layout/HexagonRadial"/>
    <dgm:cxn modelId="{8F379825-2B53-44B8-8E1C-D241A27ED719}" type="presParOf" srcId="{2544BCCF-E002-438A-A74F-A495E284AB9E}" destId="{0DD1483D-ABBF-4C01-A05A-2422BE723BD5}" srcOrd="10" destOrd="0" presId="urn:microsoft.com/office/officeart/2011/layout/HexagonRadial"/>
    <dgm:cxn modelId="{A634D970-2EB2-44AC-9617-BE6659ED78FB}" type="presParOf" srcId="{2544BCCF-E002-438A-A74F-A495E284AB9E}" destId="{F276F10A-6569-4D5A-8787-D62E28445ECB}" srcOrd="11" destOrd="0" presId="urn:microsoft.com/office/officeart/2011/layout/HexagonRadial"/>
    <dgm:cxn modelId="{E90BFC88-892A-4415-B6CA-A7DA9440892D}" type="presParOf" srcId="{F276F10A-6569-4D5A-8787-D62E28445ECB}" destId="{5EB18341-C21D-4938-A464-D3060C0A5EB8}" srcOrd="0" destOrd="0" presId="urn:microsoft.com/office/officeart/2011/layout/HexagonRadial"/>
    <dgm:cxn modelId="{A779273A-0C4F-4D18-BE5B-15E64727E192}" type="presParOf" srcId="{2544BCCF-E002-438A-A74F-A495E284AB9E}" destId="{B26889CB-5ABD-47CC-95BF-2DC4E5124E04}"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154D-66E7-4FDE-87D6-54A84AD23FAA}">
      <dsp:nvSpPr>
        <dsp:cNvPr id="0" name=""/>
        <dsp:cNvSpPr/>
      </dsp:nvSpPr>
      <dsp:spPr>
        <a:xfrm>
          <a:off x="1563881" y="1295828"/>
          <a:ext cx="1647054" cy="1424768"/>
        </a:xfrm>
        <a:prstGeom prst="hexagon">
          <a:avLst>
            <a:gd name="adj" fmla="val 28570"/>
            <a:gd name="vf" fmla="val 115470"/>
          </a:avLst>
        </a:prstGeom>
        <a:solidFill>
          <a:srgbClr val="EE585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latin typeface="Arial Narrow" panose="020B0606020202030204" pitchFamily="34" charset="0"/>
          </a:endParaRPr>
        </a:p>
      </dsp:txBody>
      <dsp:txXfrm>
        <a:off x="1836821" y="1531932"/>
        <a:ext cx="1101174" cy="952560"/>
      </dsp:txXfrm>
    </dsp:sp>
    <dsp:sp modelId="{868AB947-ADE5-46AC-9026-8304CA11CDEB}">
      <dsp:nvSpPr>
        <dsp:cNvPr id="0" name=""/>
        <dsp:cNvSpPr/>
      </dsp:nvSpPr>
      <dsp:spPr>
        <a:xfrm>
          <a:off x="2595253" y="614173"/>
          <a:ext cx="621428" cy="535443"/>
        </a:xfrm>
        <a:prstGeom prst="hexagon">
          <a:avLst>
            <a:gd name="adj" fmla="val 28900"/>
            <a:gd name="vf" fmla="val 115470"/>
          </a:avLst>
        </a:prstGeom>
        <a:solidFill>
          <a:schemeClr val="bg2"/>
        </a:solidFill>
        <a:ln>
          <a:noFill/>
        </a:ln>
        <a:effectLst/>
      </dsp:spPr>
      <dsp:style>
        <a:lnRef idx="0">
          <a:scrgbClr r="0" g="0" b="0"/>
        </a:lnRef>
        <a:fillRef idx="1">
          <a:scrgbClr r="0" g="0" b="0"/>
        </a:fillRef>
        <a:effectRef idx="0">
          <a:scrgbClr r="0" g="0" b="0"/>
        </a:effectRef>
        <a:fontRef idx="minor"/>
      </dsp:style>
    </dsp:sp>
    <dsp:sp modelId="{AB67786F-3905-46D7-A93E-AF5E97A1DB68}">
      <dsp:nvSpPr>
        <dsp:cNvPr id="0" name=""/>
        <dsp:cNvSpPr/>
      </dsp:nvSpPr>
      <dsp:spPr>
        <a:xfrm>
          <a:off x="1715598" y="0"/>
          <a:ext cx="1349749" cy="1167691"/>
        </a:xfrm>
        <a:prstGeom prst="hexagon">
          <a:avLst>
            <a:gd name="adj" fmla="val 28570"/>
            <a:gd name="vf" fmla="val 115470"/>
          </a:avLst>
        </a:prstGeom>
        <a:solidFill>
          <a:srgbClr val="58585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latin typeface="Arial Narrow" panose="020B0606020202030204" pitchFamily="34" charset="0"/>
          </a:endParaRPr>
        </a:p>
      </dsp:txBody>
      <dsp:txXfrm>
        <a:off x="1939280" y="193511"/>
        <a:ext cx="902385" cy="780669"/>
      </dsp:txXfrm>
    </dsp:sp>
    <dsp:sp modelId="{B2A6F704-34B4-4E29-99E6-61B5FB753B5F}">
      <dsp:nvSpPr>
        <dsp:cNvPr id="0" name=""/>
        <dsp:cNvSpPr/>
      </dsp:nvSpPr>
      <dsp:spPr>
        <a:xfrm>
          <a:off x="3320509" y="1615166"/>
          <a:ext cx="621428" cy="535443"/>
        </a:xfrm>
        <a:prstGeom prst="hexagon">
          <a:avLst>
            <a:gd name="adj" fmla="val 28900"/>
            <a:gd name="vf" fmla="val 115470"/>
          </a:avLst>
        </a:prstGeom>
        <a:solidFill>
          <a:schemeClr val="bg2"/>
        </a:solidFill>
        <a:ln>
          <a:noFill/>
        </a:ln>
        <a:effectLst/>
      </dsp:spPr>
      <dsp:style>
        <a:lnRef idx="0">
          <a:scrgbClr r="0" g="0" b="0"/>
        </a:lnRef>
        <a:fillRef idx="1">
          <a:scrgbClr r="0" g="0" b="0"/>
        </a:fillRef>
        <a:effectRef idx="0">
          <a:scrgbClr r="0" g="0" b="0"/>
        </a:effectRef>
        <a:fontRef idx="minor"/>
      </dsp:style>
    </dsp:sp>
    <dsp:sp modelId="{28444ACE-AB4C-4B84-A5F3-B60EE582385E}">
      <dsp:nvSpPr>
        <dsp:cNvPr id="0" name=""/>
        <dsp:cNvSpPr/>
      </dsp:nvSpPr>
      <dsp:spPr>
        <a:xfrm>
          <a:off x="2953475" y="718208"/>
          <a:ext cx="1349749" cy="1167691"/>
        </a:xfrm>
        <a:prstGeom prst="hexagon">
          <a:avLst>
            <a:gd name="adj" fmla="val 28570"/>
            <a:gd name="vf" fmla="val 115470"/>
          </a:avLst>
        </a:prstGeom>
        <a:solidFill>
          <a:srgbClr val="D2CBB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latin typeface="Arial Narrow" panose="020B0606020202030204" pitchFamily="34" charset="0"/>
          </a:endParaRPr>
        </a:p>
      </dsp:txBody>
      <dsp:txXfrm>
        <a:off x="3177157" y="911719"/>
        <a:ext cx="902385" cy="780669"/>
      </dsp:txXfrm>
    </dsp:sp>
    <dsp:sp modelId="{7CC1EDCE-2FE7-4E45-9414-DC40B3D97FA7}">
      <dsp:nvSpPr>
        <dsp:cNvPr id="0" name=""/>
        <dsp:cNvSpPr/>
      </dsp:nvSpPr>
      <dsp:spPr>
        <a:xfrm>
          <a:off x="2816700" y="2745100"/>
          <a:ext cx="621428" cy="535443"/>
        </a:xfrm>
        <a:prstGeom prst="hexagon">
          <a:avLst>
            <a:gd name="adj" fmla="val 28900"/>
            <a:gd name="vf" fmla="val 115470"/>
          </a:avLst>
        </a:prstGeom>
        <a:solidFill>
          <a:schemeClr val="bg2"/>
        </a:solidFill>
        <a:ln>
          <a:noFill/>
        </a:ln>
        <a:effectLst/>
      </dsp:spPr>
      <dsp:style>
        <a:lnRef idx="0">
          <a:scrgbClr r="0" g="0" b="0"/>
        </a:lnRef>
        <a:fillRef idx="1">
          <a:scrgbClr r="0" g="0" b="0"/>
        </a:fillRef>
        <a:effectRef idx="0">
          <a:scrgbClr r="0" g="0" b="0"/>
        </a:effectRef>
        <a:fontRef idx="minor"/>
      </dsp:style>
    </dsp:sp>
    <dsp:sp modelId="{C83C3C06-A202-4832-9AD7-6ED9D092A04C}">
      <dsp:nvSpPr>
        <dsp:cNvPr id="0" name=""/>
        <dsp:cNvSpPr/>
      </dsp:nvSpPr>
      <dsp:spPr>
        <a:xfrm>
          <a:off x="2953475" y="2130123"/>
          <a:ext cx="1349749" cy="1167691"/>
        </a:xfrm>
        <a:prstGeom prst="hexagon">
          <a:avLst>
            <a:gd name="adj" fmla="val 28570"/>
            <a:gd name="vf" fmla="val 115470"/>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latin typeface="Arial Narrow" panose="020B0606020202030204" pitchFamily="34" charset="0"/>
          </a:endParaRPr>
        </a:p>
      </dsp:txBody>
      <dsp:txXfrm>
        <a:off x="3177157" y="2323634"/>
        <a:ext cx="902385" cy="780669"/>
      </dsp:txXfrm>
    </dsp:sp>
    <dsp:sp modelId="{CA03A5CC-D4CC-4B60-A4F9-B0D5A47FC231}">
      <dsp:nvSpPr>
        <dsp:cNvPr id="0" name=""/>
        <dsp:cNvSpPr/>
      </dsp:nvSpPr>
      <dsp:spPr>
        <a:xfrm>
          <a:off x="1566946" y="2862391"/>
          <a:ext cx="621428" cy="535443"/>
        </a:xfrm>
        <a:prstGeom prst="hexagon">
          <a:avLst>
            <a:gd name="adj" fmla="val 28900"/>
            <a:gd name="vf" fmla="val 115470"/>
          </a:avLst>
        </a:prstGeom>
        <a:solidFill>
          <a:schemeClr val="bg2"/>
        </a:solidFill>
        <a:ln>
          <a:noFill/>
        </a:ln>
        <a:effectLst/>
      </dsp:spPr>
      <dsp:style>
        <a:lnRef idx="0">
          <a:scrgbClr r="0" g="0" b="0"/>
        </a:lnRef>
        <a:fillRef idx="1">
          <a:scrgbClr r="0" g="0" b="0"/>
        </a:fillRef>
        <a:effectRef idx="0">
          <a:scrgbClr r="0" g="0" b="0"/>
        </a:effectRef>
        <a:fontRef idx="minor"/>
      </dsp:style>
    </dsp:sp>
    <dsp:sp modelId="{5B907FC8-9B3B-4696-91E4-08971BF9F525}">
      <dsp:nvSpPr>
        <dsp:cNvPr id="0" name=""/>
        <dsp:cNvSpPr/>
      </dsp:nvSpPr>
      <dsp:spPr>
        <a:xfrm>
          <a:off x="1715598" y="2849136"/>
          <a:ext cx="1349749" cy="1167691"/>
        </a:xfrm>
        <a:prstGeom prst="hexagon">
          <a:avLst>
            <a:gd name="adj" fmla="val 28570"/>
            <a:gd name="vf" fmla="val 11547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latin typeface="Arial Narrow" panose="020B0606020202030204" pitchFamily="34" charset="0"/>
          </a:endParaRPr>
        </a:p>
      </dsp:txBody>
      <dsp:txXfrm>
        <a:off x="1939280" y="3042647"/>
        <a:ext cx="902385" cy="780669"/>
      </dsp:txXfrm>
    </dsp:sp>
    <dsp:sp modelId="{5EB18341-C21D-4938-A464-D3060C0A5EB8}">
      <dsp:nvSpPr>
        <dsp:cNvPr id="0" name=""/>
        <dsp:cNvSpPr/>
      </dsp:nvSpPr>
      <dsp:spPr>
        <a:xfrm>
          <a:off x="829813" y="1861799"/>
          <a:ext cx="621428" cy="535443"/>
        </a:xfrm>
        <a:prstGeom prst="hexagon">
          <a:avLst>
            <a:gd name="adj" fmla="val 28900"/>
            <a:gd name="vf" fmla="val 115470"/>
          </a:avLst>
        </a:prstGeom>
        <a:solidFill>
          <a:schemeClr val="bg2"/>
        </a:solidFill>
        <a:ln>
          <a:noFill/>
        </a:ln>
        <a:effectLst/>
      </dsp:spPr>
      <dsp:style>
        <a:lnRef idx="0">
          <a:scrgbClr r="0" g="0" b="0"/>
        </a:lnRef>
        <a:fillRef idx="1">
          <a:scrgbClr r="0" g="0" b="0"/>
        </a:fillRef>
        <a:effectRef idx="0">
          <a:scrgbClr r="0" g="0" b="0"/>
        </a:effectRef>
        <a:fontRef idx="minor"/>
      </dsp:style>
    </dsp:sp>
    <dsp:sp modelId="{0DD1483D-ABBF-4C01-A05A-2422BE723BD5}">
      <dsp:nvSpPr>
        <dsp:cNvPr id="0" name=""/>
        <dsp:cNvSpPr/>
      </dsp:nvSpPr>
      <dsp:spPr>
        <a:xfrm>
          <a:off x="471974" y="2130927"/>
          <a:ext cx="1349749" cy="1167691"/>
        </a:xfrm>
        <a:prstGeom prst="hexagon">
          <a:avLst>
            <a:gd name="adj" fmla="val 28570"/>
            <a:gd name="vf" fmla="val 115470"/>
          </a:avLst>
        </a:prstGeom>
        <a:solidFill>
          <a:schemeClr val="bg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latin typeface="Arial Narrow" panose="020B0606020202030204" pitchFamily="34" charset="0"/>
          </a:endParaRPr>
        </a:p>
      </dsp:txBody>
      <dsp:txXfrm>
        <a:off x="695656" y="2324438"/>
        <a:ext cx="902385" cy="780669"/>
      </dsp:txXfrm>
    </dsp:sp>
    <dsp:sp modelId="{B26889CB-5ABD-47CC-95BF-2DC4E5124E04}">
      <dsp:nvSpPr>
        <dsp:cNvPr id="0" name=""/>
        <dsp:cNvSpPr/>
      </dsp:nvSpPr>
      <dsp:spPr>
        <a:xfrm>
          <a:off x="471974" y="716602"/>
          <a:ext cx="1349749" cy="1167691"/>
        </a:xfrm>
        <a:prstGeom prst="hexagon">
          <a:avLst>
            <a:gd name="adj" fmla="val 28570"/>
            <a:gd name="vf" fmla="val 115470"/>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latin typeface="Arial Narrow" panose="020B0606020202030204" pitchFamily="34" charset="0"/>
          </a:endParaRPr>
        </a:p>
      </dsp:txBody>
      <dsp:txXfrm>
        <a:off x="695656" y="910113"/>
        <a:ext cx="902385" cy="78066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589283-5D29-471E-9CBA-ED99323125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FFE29F-3BE0-4DE9-8A06-27B2A8EA20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7B7A9-BFD0-443B-9FA5-5C44E81BC2E3}" type="datetimeFigureOut">
              <a:rPr lang="en-US" smtClean="0"/>
              <a:t>9/6/2019</a:t>
            </a:fld>
            <a:endParaRPr lang="en-US"/>
          </a:p>
        </p:txBody>
      </p:sp>
      <p:sp>
        <p:nvSpPr>
          <p:cNvPr id="4" name="Footer Placeholder 3">
            <a:extLst>
              <a:ext uri="{FF2B5EF4-FFF2-40B4-BE49-F238E27FC236}">
                <a16:creationId xmlns:a16="http://schemas.microsoft.com/office/drawing/2014/main" id="{90BE21F6-A6FC-40AE-BEE3-3CA7A5AE9F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EB63D3-3CF6-46A5-ADAB-197FFD076B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CCE5F-6FAE-4A64-9E84-8564AA7D221E}" type="slidenum">
              <a:rPr lang="en-US" smtClean="0"/>
              <a:t>‹#›</a:t>
            </a:fld>
            <a:endParaRPr lang="en-US"/>
          </a:p>
        </p:txBody>
      </p:sp>
    </p:spTree>
    <p:extLst>
      <p:ext uri="{BB962C8B-B14F-4D97-AF65-F5344CB8AC3E}">
        <p14:creationId xmlns:p14="http://schemas.microsoft.com/office/powerpoint/2010/main" val="140739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A1230-E3D1-4EBC-A09A-A65E3CAF6F31}" type="datetimeFigureOut">
              <a:rPr lang="en-US" smtClean="0"/>
              <a:t>9/6/2019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1270-0F97-4E48-B582-ED027ECF844C}" type="slidenum">
              <a:rPr lang="en-US" smtClean="0"/>
              <a:t>‹#›</a:t>
            </a:fld>
            <a:endParaRPr lang="en-US"/>
          </a:p>
        </p:txBody>
      </p:sp>
    </p:spTree>
    <p:extLst>
      <p:ext uri="{BB962C8B-B14F-4D97-AF65-F5344CB8AC3E}">
        <p14:creationId xmlns:p14="http://schemas.microsoft.com/office/powerpoint/2010/main" val="54175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GB" dirty="0"/>
              <a:t>Adapt yellow parts for each cluster</a:t>
            </a:r>
            <a:endParaRPr lang="en-US" dirty="0"/>
          </a:p>
        </p:txBody>
      </p:sp>
      <p:sp>
        <p:nvSpPr>
          <p:cNvPr id="4" name="Slide Number Placeholder 3"/>
          <p:cNvSpPr>
            <a:spLocks noGrp="1"/>
          </p:cNvSpPr>
          <p:nvPr>
            <p:ph type="sldNum" sz="quarter" idx="5"/>
          </p:nvPr>
        </p:nvSpPr>
        <p:spPr/>
        <p:txBody>
          <a:bodyPr/>
          <a:lstStyle/>
          <a:p>
            <a:fld id="{93AF1270-0F97-4E48-B582-ED027ECF844C}" type="slidenum">
              <a:rPr lang="en-US" smtClean="0"/>
              <a:t>1</a:t>
            </a:fld>
            <a:endParaRPr lang="en-US"/>
          </a:p>
        </p:txBody>
      </p:sp>
    </p:spTree>
    <p:extLst>
      <p:ext uri="{BB962C8B-B14F-4D97-AF65-F5344CB8AC3E}">
        <p14:creationId xmlns:p14="http://schemas.microsoft.com/office/powerpoint/2010/main" val="940643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541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02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319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54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569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948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7509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26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74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AF1270-0F97-4E48-B582-ED027ECF844C}" type="slidenum">
              <a:rPr lang="en-US" smtClean="0"/>
              <a:t>2</a:t>
            </a:fld>
            <a:endParaRPr lang="en-US"/>
          </a:p>
        </p:txBody>
      </p:sp>
    </p:spTree>
    <p:extLst>
      <p:ext uri="{BB962C8B-B14F-4D97-AF65-F5344CB8AC3E}">
        <p14:creationId xmlns:p14="http://schemas.microsoft.com/office/powerpoint/2010/main" val="246654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u="none" strike="noStrike" kern="1200" dirty="0">
                <a:solidFill>
                  <a:schemeClr val="tx1"/>
                </a:solidFill>
                <a:effectLst/>
                <a:latin typeface="+mn-lt"/>
                <a:ea typeface="+mn-ea"/>
                <a:cs typeface="+mn-cs"/>
              </a:rPr>
              <a:t>Living standards</a:t>
            </a:r>
            <a:r>
              <a:rPr lang="fr-FR" sz="1200" u="sng" strike="noStrike" kern="1200" dirty="0">
                <a:solidFill>
                  <a:schemeClr val="tx1"/>
                </a:solidFill>
                <a:effectLst/>
                <a:latin typeface="+mn-lt"/>
                <a:ea typeface="+mn-ea"/>
                <a:cs typeface="+mn-cs"/>
              </a:rPr>
              <a:t>:</a:t>
            </a:r>
            <a:r>
              <a:rPr lang="fr-FR" sz="1200" u="none" strike="noStrike" kern="1200" dirty="0">
                <a:solidFill>
                  <a:schemeClr val="tx1"/>
                </a:solidFill>
                <a:effectLst/>
                <a:latin typeface="+mn-lt"/>
                <a:ea typeface="+mn-ea"/>
                <a:cs typeface="+mn-cs"/>
              </a:rPr>
              <a:t> As a </a:t>
            </a:r>
            <a:r>
              <a:rPr lang="fr-FR" sz="1200" u="none" strike="noStrike" kern="1200" dirty="0" err="1">
                <a:solidFill>
                  <a:schemeClr val="tx1"/>
                </a:solidFill>
                <a:effectLst/>
                <a:latin typeface="+mn-lt"/>
                <a:ea typeface="+mn-ea"/>
                <a:cs typeface="+mn-cs"/>
              </a:rPr>
              <a:t>result</a:t>
            </a:r>
            <a:r>
              <a:rPr lang="fr-FR" sz="1200" u="none" strike="noStrike" kern="1200" dirty="0">
                <a:solidFill>
                  <a:schemeClr val="tx1"/>
                </a:solidFill>
                <a:effectLst/>
                <a:latin typeface="+mn-lt"/>
                <a:ea typeface="+mn-ea"/>
                <a:cs typeface="+mn-cs"/>
              </a:rPr>
              <a:t> of the </a:t>
            </a:r>
            <a:r>
              <a:rPr lang="fr-FR" sz="1200" u="none" strike="noStrike" kern="1200" dirty="0" err="1">
                <a:solidFill>
                  <a:schemeClr val="tx1"/>
                </a:solidFill>
                <a:effectLst/>
                <a:latin typeface="+mn-lt"/>
                <a:ea typeface="+mn-ea"/>
                <a:cs typeface="+mn-cs"/>
              </a:rPr>
              <a:t>shock</a:t>
            </a:r>
            <a:r>
              <a:rPr lang="fr-FR" sz="1200" u="none" strike="noStrike" kern="1200" dirty="0">
                <a:solidFill>
                  <a:schemeClr val="tx1"/>
                </a:solidFill>
                <a:effectLst/>
                <a:latin typeface="+mn-lt"/>
                <a:ea typeface="+mn-ea"/>
                <a:cs typeface="+mn-cs"/>
              </a:rPr>
              <a:t>/</a:t>
            </a:r>
            <a:r>
              <a:rPr lang="fr-FR" sz="1200" u="none" strike="noStrike" kern="1200" dirty="0" err="1">
                <a:solidFill>
                  <a:schemeClr val="tx1"/>
                </a:solidFill>
                <a:effectLst/>
                <a:latin typeface="+mn-lt"/>
                <a:ea typeface="+mn-ea"/>
                <a:cs typeface="+mn-cs"/>
              </a:rPr>
              <a:t>event</a:t>
            </a:r>
            <a:r>
              <a:rPr lang="fr-FR" sz="1200" u="none" strike="noStrike" kern="1200" dirty="0">
                <a:solidFill>
                  <a:schemeClr val="tx1"/>
                </a:solidFill>
                <a:effectLst/>
                <a:latin typeface="+mn-lt"/>
                <a:ea typeface="+mn-ea"/>
                <a:cs typeface="+mn-cs"/>
              </a:rPr>
              <a:t> impact, the </a:t>
            </a:r>
            <a:r>
              <a:rPr lang="fr-FR" sz="1200" u="none" strike="noStrike" kern="1200" dirty="0" err="1">
                <a:solidFill>
                  <a:schemeClr val="tx1"/>
                </a:solidFill>
                <a:effectLst/>
                <a:latin typeface="+mn-lt"/>
                <a:ea typeface="+mn-ea"/>
                <a:cs typeface="+mn-cs"/>
              </a:rPr>
              <a:t>ability</a:t>
            </a:r>
            <a:r>
              <a:rPr lang="fr-FR" sz="1200" u="none" strike="noStrike" kern="1200" dirty="0">
                <a:solidFill>
                  <a:schemeClr val="tx1"/>
                </a:solidFill>
                <a:effectLst/>
                <a:latin typeface="+mn-lt"/>
                <a:ea typeface="+mn-ea"/>
                <a:cs typeface="+mn-cs"/>
              </a:rPr>
              <a:t> of the </a:t>
            </a:r>
            <a:r>
              <a:rPr lang="fr-FR" sz="1200" u="none" strike="noStrike" kern="1200" dirty="0" err="1">
                <a:solidFill>
                  <a:schemeClr val="tx1"/>
                </a:solidFill>
                <a:effectLst/>
                <a:latin typeface="+mn-lt"/>
                <a:ea typeface="+mn-ea"/>
                <a:cs typeface="+mn-cs"/>
              </a:rPr>
              <a:t>affected</a:t>
            </a:r>
            <a:r>
              <a:rPr lang="fr-FR" sz="1200" u="none" strike="noStrike" kern="1200" dirty="0">
                <a:solidFill>
                  <a:schemeClr val="tx1"/>
                </a:solidFill>
                <a:effectLst/>
                <a:latin typeface="+mn-lt"/>
                <a:ea typeface="+mn-ea"/>
                <a:cs typeface="+mn-cs"/>
              </a:rPr>
              <a:t> population to </a:t>
            </a:r>
            <a:r>
              <a:rPr lang="fr-FR" sz="1200" u="none" strike="noStrike" kern="1200" dirty="0" err="1">
                <a:solidFill>
                  <a:schemeClr val="tx1"/>
                </a:solidFill>
                <a:effectLst/>
                <a:latin typeface="+mn-lt"/>
                <a:ea typeface="+mn-ea"/>
                <a:cs typeface="+mn-cs"/>
              </a:rPr>
              <a:t>meet</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their</a:t>
            </a:r>
            <a:r>
              <a:rPr lang="fr-FR" sz="1200" u="none" strike="noStrike" kern="1200" dirty="0">
                <a:solidFill>
                  <a:schemeClr val="tx1"/>
                </a:solidFill>
                <a:effectLst/>
                <a:latin typeface="+mn-lt"/>
                <a:ea typeface="+mn-ea"/>
                <a:cs typeface="+mn-cs"/>
              </a:rPr>
              <a:t> basic </a:t>
            </a:r>
            <a:r>
              <a:rPr lang="fr-FR" sz="1200" u="none" strike="noStrike" kern="1200" dirty="0" err="1">
                <a:solidFill>
                  <a:schemeClr val="tx1"/>
                </a:solidFill>
                <a:effectLst/>
                <a:latin typeface="+mn-lt"/>
                <a:ea typeface="+mn-ea"/>
                <a:cs typeface="+mn-cs"/>
              </a:rPr>
              <a:t>needs</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including</a:t>
            </a:r>
            <a:r>
              <a:rPr lang="fr-FR" sz="1200" u="none" strike="noStrike" kern="1200" dirty="0">
                <a:solidFill>
                  <a:schemeClr val="tx1"/>
                </a:solidFill>
                <a:effectLst/>
                <a:latin typeface="+mn-lt"/>
                <a:ea typeface="+mn-ea"/>
                <a:cs typeface="+mn-cs"/>
              </a:rPr>
              <a:t> essential </a:t>
            </a:r>
            <a:r>
              <a:rPr lang="fr-FR" sz="1200" u="none" strike="noStrike" kern="1200" dirty="0" err="1">
                <a:solidFill>
                  <a:schemeClr val="tx1"/>
                </a:solidFill>
                <a:effectLst/>
                <a:latin typeface="+mn-lt"/>
                <a:ea typeface="+mn-ea"/>
                <a:cs typeface="+mn-cs"/>
              </a:rPr>
              <a:t>goods</a:t>
            </a:r>
            <a:r>
              <a:rPr lang="fr-FR" sz="1200" u="none" strike="noStrike" kern="1200" dirty="0">
                <a:solidFill>
                  <a:schemeClr val="tx1"/>
                </a:solidFill>
                <a:effectLst/>
                <a:latin typeface="+mn-lt"/>
                <a:ea typeface="+mn-ea"/>
                <a:cs typeface="+mn-cs"/>
              </a:rPr>
              <a:t> and services </a:t>
            </a:r>
            <a:r>
              <a:rPr lang="fr-FR" sz="1200" u="none" strike="noStrike" kern="1200" dirty="0" err="1">
                <a:solidFill>
                  <a:schemeClr val="tx1"/>
                </a:solidFill>
                <a:effectLst/>
                <a:latin typeface="+mn-lt"/>
                <a:ea typeface="+mn-ea"/>
                <a:cs typeface="+mn-cs"/>
              </a:rPr>
              <a:t>such</a:t>
            </a:r>
            <a:r>
              <a:rPr lang="fr-FR" sz="1200" u="none" strike="noStrike" kern="1200" dirty="0">
                <a:solidFill>
                  <a:schemeClr val="tx1"/>
                </a:solidFill>
                <a:effectLst/>
                <a:latin typeface="+mn-lt"/>
                <a:ea typeface="+mn-ea"/>
                <a:cs typeface="+mn-cs"/>
              </a:rPr>
              <a:t> as water, </a:t>
            </a:r>
            <a:r>
              <a:rPr lang="fr-FR" sz="1200" u="none" strike="noStrike" kern="1200" dirty="0" err="1">
                <a:solidFill>
                  <a:schemeClr val="tx1"/>
                </a:solidFill>
                <a:effectLst/>
                <a:latin typeface="+mn-lt"/>
                <a:ea typeface="+mn-ea"/>
                <a:cs typeface="+mn-cs"/>
              </a:rPr>
              <a:t>shelter</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food</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healthcare</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education</a:t>
            </a:r>
            <a:r>
              <a:rPr lang="fr-FR" sz="1200" u="none" strike="noStrike" kern="1200" dirty="0">
                <a:solidFill>
                  <a:schemeClr val="tx1"/>
                </a:solidFill>
                <a:effectLst/>
                <a:latin typeface="+mn-lt"/>
                <a:ea typeface="+mn-ea"/>
                <a:cs typeface="+mn-cs"/>
              </a:rPr>
              <a:t>, protection, etc. Basic </a:t>
            </a:r>
            <a:r>
              <a:rPr lang="fr-FR" sz="1200" u="none" strike="noStrike" kern="1200" dirty="0" err="1">
                <a:solidFill>
                  <a:schemeClr val="tx1"/>
                </a:solidFill>
                <a:effectLst/>
                <a:latin typeface="+mn-lt"/>
                <a:ea typeface="+mn-ea"/>
                <a:cs typeface="+mn-cs"/>
              </a:rPr>
              <a:t>needs</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may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vary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from</a:t>
            </a:r>
            <a:r>
              <a:rPr lang="fr-FR" sz="1200" u="none" strike="noStrike" kern="1200" dirty="0">
                <a:solidFill>
                  <a:schemeClr val="tx1"/>
                </a:solidFill>
                <a:effectLst/>
                <a:latin typeface="+mn-lt"/>
                <a:ea typeface="+mn-ea"/>
                <a:cs typeface="+mn-cs"/>
              </a:rPr>
              <a:t> one </a:t>
            </a:r>
            <a:r>
              <a:rPr lang="fr-FR" sz="1200" u="none" strike="noStrike" kern="1200" dirty="0" err="1">
                <a:solidFill>
                  <a:schemeClr val="tx1"/>
                </a:solidFill>
                <a:effectLst/>
                <a:latin typeface="+mn-lt"/>
                <a:ea typeface="+mn-ea"/>
                <a:cs typeface="+mn-cs"/>
              </a:rPr>
              <a:t>context</a:t>
            </a:r>
            <a:r>
              <a:rPr lang="fr-FR" sz="1200" u="none" strike="noStrike" kern="1200" dirty="0">
                <a:solidFill>
                  <a:schemeClr val="tx1"/>
                </a:solidFill>
                <a:effectLst/>
                <a:latin typeface="+mn-lt"/>
                <a:ea typeface="+mn-ea"/>
                <a:cs typeface="+mn-cs"/>
              </a:rPr>
              <a:t> to the </a:t>
            </a:r>
            <a:r>
              <a:rPr lang="fr-FR" sz="1200" u="none" strike="noStrike" kern="1200" dirty="0" err="1">
                <a:solidFill>
                  <a:schemeClr val="tx1"/>
                </a:solidFill>
                <a:effectLst/>
                <a:latin typeface="+mn-lt"/>
                <a:ea typeface="+mn-ea"/>
                <a:cs typeface="+mn-cs"/>
              </a:rPr>
              <a:t>other</a:t>
            </a:r>
            <a:r>
              <a:rPr lang="fr-FR" sz="1200" u="none" strike="noStrike" kern="1200" dirty="0">
                <a:solidFill>
                  <a:schemeClr val="tx1"/>
                </a:solidFill>
                <a:effectLst/>
                <a:latin typeface="+mn-lt"/>
                <a:ea typeface="+mn-ea"/>
                <a:cs typeface="+mn-cs"/>
              </a:rPr>
              <a:t> and are </a:t>
            </a:r>
            <a:r>
              <a:rPr lang="fr-FR" sz="1200" u="none" strike="noStrike" kern="1200" dirty="0" err="1">
                <a:solidFill>
                  <a:schemeClr val="tx1"/>
                </a:solidFill>
                <a:effectLst/>
                <a:latin typeface="+mn-lt"/>
                <a:ea typeface="+mn-ea"/>
                <a:cs typeface="+mn-cs"/>
              </a:rPr>
              <a:t>contextually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defined</a:t>
            </a:r>
            <a:r>
              <a:rPr lang="fr-FR" sz="1200" u="none" strike="noStrike" kern="1200" dirty="0">
                <a:solidFill>
                  <a:schemeClr val="tx1"/>
                </a:solidFill>
                <a:effectLst/>
                <a:latin typeface="+mn-lt"/>
                <a:ea typeface="+mn-ea"/>
                <a:cs typeface="+mn-cs"/>
              </a:rPr>
              <a:t>. Living standards are </a:t>
            </a:r>
            <a:r>
              <a:rPr lang="fr-FR" sz="1200" u="none" strike="noStrike" kern="1200" dirty="0" err="1">
                <a:solidFill>
                  <a:schemeClr val="tx1"/>
                </a:solidFill>
                <a:effectLst/>
                <a:latin typeface="+mn-lt"/>
                <a:ea typeface="+mn-ea"/>
                <a:cs typeface="+mn-cs"/>
              </a:rPr>
              <a:t>measured</a:t>
            </a:r>
            <a:r>
              <a:rPr lang="fr-FR" sz="1200" u="none" strike="noStrike" kern="1200" dirty="0">
                <a:solidFill>
                  <a:schemeClr val="tx1"/>
                </a:solidFill>
                <a:effectLst/>
                <a:latin typeface="+mn-lt"/>
                <a:ea typeface="+mn-ea"/>
                <a:cs typeface="+mn-cs"/>
              </a:rPr>
              <a:t> by </a:t>
            </a:r>
            <a:r>
              <a:rPr lang="fr-FR" sz="1200" u="none" strike="noStrike" kern="1200" dirty="0" err="1">
                <a:solidFill>
                  <a:schemeClr val="tx1"/>
                </a:solidFill>
                <a:effectLst/>
                <a:latin typeface="+mn-lt"/>
                <a:ea typeface="+mn-ea"/>
                <a:cs typeface="+mn-cs"/>
              </a:rPr>
              <a:t>assessing</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accessibility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availability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quality</a:t>
            </a:r>
            <a:r>
              <a:rPr lang="fr-FR" sz="1200" u="none" strike="noStrike" kern="1200" dirty="0">
                <a:solidFill>
                  <a:schemeClr val="tx1"/>
                </a:solidFill>
                <a:effectLst/>
                <a:latin typeface="+mn-lt"/>
                <a:ea typeface="+mn-ea"/>
                <a:cs typeface="+mn-cs"/>
              </a:rPr>
              <a:t>, use and </a:t>
            </a:r>
            <a:r>
              <a:rPr lang="fr-FR" sz="1200" u="none" strike="noStrike" kern="1200" dirty="0" err="1">
                <a:solidFill>
                  <a:schemeClr val="tx1"/>
                </a:solidFill>
                <a:effectLst/>
                <a:latin typeface="+mn-lt"/>
                <a:ea typeface="+mn-ea"/>
                <a:cs typeface="+mn-cs"/>
              </a:rPr>
              <a:t>awareness</a:t>
            </a:r>
            <a:r>
              <a:rPr lang="fr-FR" sz="1200" u="none" strike="noStrike" kern="1200" dirty="0">
                <a:solidFill>
                  <a:schemeClr val="tx1"/>
                </a:solidFill>
                <a:effectLst/>
                <a:latin typeface="+mn-lt"/>
                <a:ea typeface="+mn-ea"/>
                <a:cs typeface="+mn-cs"/>
              </a:rPr>
              <a:t> of essential </a:t>
            </a:r>
            <a:r>
              <a:rPr lang="fr-FR" sz="1200" u="none" strike="noStrike" kern="1200" dirty="0" err="1">
                <a:solidFill>
                  <a:schemeClr val="tx1"/>
                </a:solidFill>
                <a:effectLst/>
                <a:latin typeface="+mn-lt"/>
                <a:ea typeface="+mn-ea"/>
                <a:cs typeface="+mn-cs"/>
              </a:rPr>
              <a:t>goods</a:t>
            </a:r>
            <a:r>
              <a:rPr lang="fr-FR" sz="1200" u="none" strike="noStrike" kern="1200" dirty="0">
                <a:solidFill>
                  <a:schemeClr val="tx1"/>
                </a:solidFill>
                <a:effectLst/>
                <a:latin typeface="+mn-lt"/>
                <a:ea typeface="+mn-ea"/>
                <a:cs typeface="+mn-cs"/>
              </a:rPr>
              <a:t> and services. For </a:t>
            </a:r>
            <a:r>
              <a:rPr lang="fr-FR" sz="1200" u="none" strike="noStrike" kern="1200" dirty="0" err="1">
                <a:solidFill>
                  <a:schemeClr val="tx1"/>
                </a:solidFill>
                <a:effectLst/>
                <a:latin typeface="+mn-lt"/>
                <a:ea typeface="+mn-ea"/>
                <a:cs typeface="+mn-cs"/>
              </a:rPr>
              <a:t>example</a:t>
            </a:r>
            <a:r>
              <a:rPr lang="fr-FR" sz="1200" u="none" strike="noStrike" kern="1200" dirty="0">
                <a:solidFill>
                  <a:schemeClr val="tx1"/>
                </a:solidFill>
                <a:effectLst/>
                <a:latin typeface="+mn-lt"/>
                <a:ea typeface="+mn-ea"/>
                <a:cs typeface="+mn-cs"/>
              </a:rPr>
              <a:t>: </a:t>
            </a:r>
            <a:r>
              <a:rPr lang="fr-FR" sz="1200" i="1" u="none" strike="noStrike" kern="1200" dirty="0">
                <a:solidFill>
                  <a:schemeClr val="tx1"/>
                </a:solidFill>
                <a:effectLst/>
                <a:latin typeface="+mn-lt"/>
                <a:ea typeface="+mn-ea"/>
                <a:cs typeface="+mn-cs"/>
              </a:rPr>
              <a:t>60% of </a:t>
            </a:r>
            <a:r>
              <a:rPr lang="fr-FR" sz="1200" i="1" u="none" strike="noStrike" kern="1200" dirty="0" err="1">
                <a:solidFill>
                  <a:schemeClr val="tx1"/>
                </a:solidFill>
                <a:effectLst/>
                <a:latin typeface="+mn-lt"/>
                <a:ea typeface="+mn-ea"/>
                <a:cs typeface="+mn-cs"/>
              </a:rPr>
              <a:t>affected</a:t>
            </a:r>
            <a:r>
              <a:rPr lang="fr-FR" sz="1200" i="1" u="none" strike="noStrike" kern="1200" dirty="0">
                <a:solidFill>
                  <a:schemeClr val="tx1"/>
                </a:solidFill>
                <a:effectLst/>
                <a:latin typeface="+mn-lt"/>
                <a:ea typeface="+mn-ea"/>
                <a:cs typeface="+mn-cs"/>
              </a:rPr>
              <a:t> </a:t>
            </a:r>
            <a:r>
              <a:rPr lang="fr-FR" sz="1200" i="1" u="none" strike="noStrike" kern="1200" dirty="0" err="1">
                <a:solidFill>
                  <a:schemeClr val="tx1"/>
                </a:solidFill>
                <a:effectLst/>
                <a:latin typeface="+mn-lt"/>
                <a:ea typeface="+mn-ea"/>
                <a:cs typeface="+mn-cs"/>
              </a:rPr>
              <a:t>households</a:t>
            </a:r>
            <a:r>
              <a:rPr lang="fr-FR" sz="1200" i="1" u="none" strike="noStrike" kern="1200" dirty="0">
                <a:solidFill>
                  <a:schemeClr val="tx1"/>
                </a:solidFill>
                <a:effectLst/>
                <a:latin typeface="+mn-lt"/>
                <a:ea typeface="+mn-ea"/>
                <a:cs typeface="+mn-cs"/>
              </a:rPr>
              <a:t> are </a:t>
            </a:r>
            <a:r>
              <a:rPr lang="fr-FR" sz="1200" i="1" u="none" strike="noStrike" kern="1200" dirty="0" err="1">
                <a:solidFill>
                  <a:schemeClr val="tx1"/>
                </a:solidFill>
                <a:effectLst/>
                <a:latin typeface="+mn-lt"/>
                <a:ea typeface="+mn-ea"/>
                <a:cs typeface="+mn-cs"/>
              </a:rPr>
              <a:t>unable</a:t>
            </a:r>
            <a:r>
              <a:rPr lang="fr-FR" sz="1200" i="1" u="none" strike="noStrike" kern="1200" dirty="0">
                <a:solidFill>
                  <a:schemeClr val="tx1"/>
                </a:solidFill>
                <a:effectLst/>
                <a:latin typeface="+mn-lt"/>
                <a:ea typeface="+mn-ea"/>
                <a:cs typeface="+mn-cs"/>
              </a:rPr>
              <a:t> to </a:t>
            </a:r>
            <a:r>
              <a:rPr lang="fr-FR" sz="1200" i="1" u="none" strike="noStrike" kern="1200" dirty="0" err="1">
                <a:solidFill>
                  <a:schemeClr val="tx1"/>
                </a:solidFill>
                <a:effectLst/>
                <a:latin typeface="+mn-lt"/>
                <a:ea typeface="+mn-ea"/>
                <a:cs typeface="+mn-cs"/>
              </a:rPr>
              <a:t>meet</a:t>
            </a:r>
            <a:r>
              <a:rPr lang="fr-FR" sz="1200" i="1" u="none" strike="noStrike" kern="1200" dirty="0">
                <a:solidFill>
                  <a:schemeClr val="tx1"/>
                </a:solidFill>
                <a:effectLst/>
                <a:latin typeface="+mn-lt"/>
                <a:ea typeface="+mn-ea"/>
                <a:cs typeface="+mn-cs"/>
              </a:rPr>
              <a:t> </a:t>
            </a:r>
            <a:r>
              <a:rPr lang="fr-FR" sz="1200" i="1" u="none" strike="noStrike" kern="1200" dirty="0" err="1">
                <a:solidFill>
                  <a:schemeClr val="tx1"/>
                </a:solidFill>
                <a:effectLst/>
                <a:latin typeface="+mn-lt"/>
                <a:ea typeface="+mn-ea"/>
                <a:cs typeface="+mn-cs"/>
              </a:rPr>
              <a:t>their</a:t>
            </a:r>
            <a:r>
              <a:rPr lang="fr-FR" sz="1200" i="1" u="none" strike="noStrike" kern="1200" dirty="0">
                <a:solidFill>
                  <a:schemeClr val="tx1"/>
                </a:solidFill>
                <a:effectLst/>
                <a:latin typeface="+mn-lt"/>
                <a:ea typeface="+mn-ea"/>
                <a:cs typeface="+mn-cs"/>
              </a:rPr>
              <a:t> basic </a:t>
            </a:r>
            <a:r>
              <a:rPr lang="fr-FR" sz="1200" i="1" u="none" strike="noStrike" kern="1200" dirty="0" err="1">
                <a:solidFill>
                  <a:schemeClr val="tx1"/>
                </a:solidFill>
                <a:effectLst/>
                <a:latin typeface="+mn-lt"/>
                <a:ea typeface="+mn-ea"/>
                <a:cs typeface="+mn-cs"/>
              </a:rPr>
              <a:t>needs</a:t>
            </a:r>
            <a:r>
              <a:rPr lang="fr-FR" sz="1200" i="1" u="none" strike="noStrike" kern="1200" dirty="0">
                <a:solidFill>
                  <a:schemeClr val="tx1"/>
                </a:solidFill>
                <a:effectLst/>
                <a:latin typeface="+mn-lt"/>
                <a:ea typeface="+mn-ea"/>
                <a:cs typeface="+mn-cs"/>
              </a:rPr>
              <a:t>.</a:t>
            </a:r>
          </a:p>
          <a:p>
            <a:pPr lvl="0"/>
            <a:endParaRPr lang="fr-FR" sz="1200" i="1" u="none" strike="noStrike" kern="1200" dirty="0">
              <a:solidFill>
                <a:schemeClr val="tx1"/>
              </a:solidFill>
              <a:effectLst/>
              <a:latin typeface="+mn-lt"/>
              <a:ea typeface="+mn-ea"/>
              <a:cs typeface="+mn-cs"/>
            </a:endParaRPr>
          </a:p>
          <a:p>
            <a:pPr lvl="0"/>
            <a:r>
              <a:rPr lang="fr-FR" sz="1200" i="0" u="none" strike="noStrike" kern="1200" dirty="0">
                <a:solidFill>
                  <a:schemeClr val="tx1"/>
                </a:solidFill>
                <a:effectLst/>
                <a:latin typeface="+mn-lt"/>
                <a:ea typeface="+mn-ea"/>
                <a:cs typeface="+mn-cs"/>
              </a:rPr>
              <a:t>In </a:t>
            </a:r>
            <a:r>
              <a:rPr lang="fr-FR" sz="1200" i="0" u="none" strike="noStrike" kern="1200" dirty="0" err="1">
                <a:solidFill>
                  <a:schemeClr val="tx1"/>
                </a:solidFill>
                <a:effectLst/>
                <a:latin typeface="+mn-lt"/>
                <a:ea typeface="+mn-ea"/>
                <a:cs typeface="+mn-cs"/>
              </a:rPr>
              <a:t>this</a:t>
            </a:r>
            <a:r>
              <a:rPr lang="fr-FR" sz="1200" i="0" u="none" strike="noStrike" kern="1200" dirty="0">
                <a:solidFill>
                  <a:schemeClr val="tx1"/>
                </a:solidFill>
                <a:effectLst/>
                <a:latin typeface="+mn-lt"/>
                <a:ea typeface="+mn-ea"/>
                <a:cs typeface="+mn-cs"/>
              </a:rPr>
              <a:t> first slide </a:t>
            </a:r>
            <a:r>
              <a:rPr lang="fr-FR" sz="1200" i="0" u="none" strike="noStrike" kern="1200" dirty="0" err="1">
                <a:solidFill>
                  <a:schemeClr val="tx1"/>
                </a:solidFill>
                <a:effectLst/>
                <a:latin typeface="+mn-lt"/>
                <a:ea typeface="+mn-ea"/>
                <a:cs typeface="+mn-cs"/>
              </a:rPr>
              <a:t>explain</a:t>
            </a:r>
            <a:r>
              <a:rPr lang="fr-FR" sz="1200" i="0" u="none" strike="noStrike" kern="1200" dirty="0">
                <a:solidFill>
                  <a:schemeClr val="tx1"/>
                </a:solidFill>
                <a:effectLst/>
                <a:latin typeface="+mn-lt"/>
                <a:ea typeface="+mn-ea"/>
                <a:cs typeface="+mn-cs"/>
              </a:rPr>
              <a:t> </a:t>
            </a:r>
            <a:endParaRPr lang="en-US" sz="1200" i="0" u="none" strike="noStrike" kern="1200" dirty="0">
              <a:solidFill>
                <a:schemeClr val="tx1"/>
              </a:solidFill>
              <a:effectLst/>
              <a:latin typeface="+mn-lt"/>
              <a:ea typeface="+mn-ea"/>
              <a:cs typeface="+mn-cs"/>
            </a:endParaRPr>
          </a:p>
          <a:p>
            <a:pPr lvl="0" rtl="0"/>
            <a:endParaRPr lang="en-US" sz="1200" b="0" i="0" u="none" strike="noStrike" kern="1200" baseline="0" dirty="0">
              <a:solidFill>
                <a:schemeClr val="tx1"/>
              </a:solidFill>
              <a:latin typeface="+mn-lt"/>
              <a:ea typeface="+mn-ea"/>
              <a:cs typeface="+mn-cs"/>
            </a:endParaRPr>
          </a:p>
          <a:p>
            <a:pPr lvl="0" rtl="0"/>
            <a:r>
              <a:rPr lang="en-US" sz="1200" b="0" i="0" u="none" strike="noStrike" kern="1200" baseline="0" dirty="0">
                <a:solidFill>
                  <a:schemeClr val="tx1"/>
                </a:solidFill>
                <a:latin typeface="+mn-lt"/>
                <a:ea typeface="+mn-ea"/>
                <a:cs typeface="+mn-cs"/>
              </a:rPr>
              <a:t>The root causes, structural issues and other factors are mentioned but not detailed here, as they will be analyzed in more depth as part of the causes and factors associated with needs.</a:t>
            </a:r>
          </a:p>
          <a:p>
            <a:pPr lvl="0" rtl="0"/>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Whenever appropriate, highlight how issues affects particular geographic areas, populations groups (such as displacement status), household characteristics (female vs male headed household, children, elderly, etc., but also livelihood, socio-economic profile, ethnicity, political affiliation, etc.), or individual profiles, such as unaccompanied minors, mine survivors, victims of sexual violence, persons with disabilities, etc.</a:t>
            </a:r>
          </a:p>
          <a:p>
            <a:pPr lvl="0" rtl="0"/>
            <a:endParaRPr lang="en-US" sz="1200" b="0" i="0" u="none" strike="noStrike" kern="1200" baseline="0" dirty="0">
              <a:solidFill>
                <a:schemeClr val="tx1"/>
              </a:solidFill>
              <a:latin typeface="+mn-lt"/>
              <a:ea typeface="+mn-ea"/>
              <a:cs typeface="+mn-cs"/>
            </a:endParaRPr>
          </a:p>
          <a:p>
            <a:pPr lvl="0" rtl="0"/>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95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u="none" strike="noStrike" kern="1200" dirty="0">
                <a:solidFill>
                  <a:schemeClr val="tx1"/>
                </a:solidFill>
                <a:effectLst/>
                <a:latin typeface="+mn-lt"/>
                <a:ea typeface="+mn-ea"/>
                <a:cs typeface="+mn-cs"/>
              </a:rPr>
              <a:t>Living standards</a:t>
            </a:r>
            <a:r>
              <a:rPr lang="fr-FR" sz="1200" u="sng" strike="noStrike" kern="1200" dirty="0">
                <a:solidFill>
                  <a:schemeClr val="tx1"/>
                </a:solidFill>
                <a:effectLst/>
                <a:latin typeface="+mn-lt"/>
                <a:ea typeface="+mn-ea"/>
                <a:cs typeface="+mn-cs"/>
              </a:rPr>
              <a:t>:</a:t>
            </a:r>
            <a:r>
              <a:rPr lang="fr-FR" sz="1200" u="none" strike="noStrike" kern="1200" dirty="0">
                <a:solidFill>
                  <a:schemeClr val="tx1"/>
                </a:solidFill>
                <a:effectLst/>
                <a:latin typeface="+mn-lt"/>
                <a:ea typeface="+mn-ea"/>
                <a:cs typeface="+mn-cs"/>
              </a:rPr>
              <a:t> As a </a:t>
            </a:r>
            <a:r>
              <a:rPr lang="fr-FR" sz="1200" u="none" strike="noStrike" kern="1200" dirty="0" err="1">
                <a:solidFill>
                  <a:schemeClr val="tx1"/>
                </a:solidFill>
                <a:effectLst/>
                <a:latin typeface="+mn-lt"/>
                <a:ea typeface="+mn-ea"/>
                <a:cs typeface="+mn-cs"/>
              </a:rPr>
              <a:t>result</a:t>
            </a:r>
            <a:r>
              <a:rPr lang="fr-FR" sz="1200" u="none" strike="noStrike" kern="1200" dirty="0">
                <a:solidFill>
                  <a:schemeClr val="tx1"/>
                </a:solidFill>
                <a:effectLst/>
                <a:latin typeface="+mn-lt"/>
                <a:ea typeface="+mn-ea"/>
                <a:cs typeface="+mn-cs"/>
              </a:rPr>
              <a:t> of the </a:t>
            </a:r>
            <a:r>
              <a:rPr lang="fr-FR" sz="1200" u="none" strike="noStrike" kern="1200" dirty="0" err="1">
                <a:solidFill>
                  <a:schemeClr val="tx1"/>
                </a:solidFill>
                <a:effectLst/>
                <a:latin typeface="+mn-lt"/>
                <a:ea typeface="+mn-ea"/>
                <a:cs typeface="+mn-cs"/>
              </a:rPr>
              <a:t>shock</a:t>
            </a:r>
            <a:r>
              <a:rPr lang="fr-FR" sz="1200" u="none" strike="noStrike" kern="1200" dirty="0">
                <a:solidFill>
                  <a:schemeClr val="tx1"/>
                </a:solidFill>
                <a:effectLst/>
                <a:latin typeface="+mn-lt"/>
                <a:ea typeface="+mn-ea"/>
                <a:cs typeface="+mn-cs"/>
              </a:rPr>
              <a:t>/</a:t>
            </a:r>
            <a:r>
              <a:rPr lang="fr-FR" sz="1200" u="none" strike="noStrike" kern="1200" dirty="0" err="1">
                <a:solidFill>
                  <a:schemeClr val="tx1"/>
                </a:solidFill>
                <a:effectLst/>
                <a:latin typeface="+mn-lt"/>
                <a:ea typeface="+mn-ea"/>
                <a:cs typeface="+mn-cs"/>
              </a:rPr>
              <a:t>event</a:t>
            </a:r>
            <a:r>
              <a:rPr lang="fr-FR" sz="1200" u="none" strike="noStrike" kern="1200" dirty="0">
                <a:solidFill>
                  <a:schemeClr val="tx1"/>
                </a:solidFill>
                <a:effectLst/>
                <a:latin typeface="+mn-lt"/>
                <a:ea typeface="+mn-ea"/>
                <a:cs typeface="+mn-cs"/>
              </a:rPr>
              <a:t> impact, the </a:t>
            </a:r>
            <a:r>
              <a:rPr lang="fr-FR" sz="1200" u="none" strike="noStrike" kern="1200" dirty="0" err="1">
                <a:solidFill>
                  <a:schemeClr val="tx1"/>
                </a:solidFill>
                <a:effectLst/>
                <a:latin typeface="+mn-lt"/>
                <a:ea typeface="+mn-ea"/>
                <a:cs typeface="+mn-cs"/>
              </a:rPr>
              <a:t>ability</a:t>
            </a:r>
            <a:r>
              <a:rPr lang="fr-FR" sz="1200" u="none" strike="noStrike" kern="1200" dirty="0">
                <a:solidFill>
                  <a:schemeClr val="tx1"/>
                </a:solidFill>
                <a:effectLst/>
                <a:latin typeface="+mn-lt"/>
                <a:ea typeface="+mn-ea"/>
                <a:cs typeface="+mn-cs"/>
              </a:rPr>
              <a:t> of the </a:t>
            </a:r>
            <a:r>
              <a:rPr lang="fr-FR" sz="1200" u="none" strike="noStrike" kern="1200" dirty="0" err="1">
                <a:solidFill>
                  <a:schemeClr val="tx1"/>
                </a:solidFill>
                <a:effectLst/>
                <a:latin typeface="+mn-lt"/>
                <a:ea typeface="+mn-ea"/>
                <a:cs typeface="+mn-cs"/>
              </a:rPr>
              <a:t>affected</a:t>
            </a:r>
            <a:r>
              <a:rPr lang="fr-FR" sz="1200" u="none" strike="noStrike" kern="1200" dirty="0">
                <a:solidFill>
                  <a:schemeClr val="tx1"/>
                </a:solidFill>
                <a:effectLst/>
                <a:latin typeface="+mn-lt"/>
                <a:ea typeface="+mn-ea"/>
                <a:cs typeface="+mn-cs"/>
              </a:rPr>
              <a:t> population to </a:t>
            </a:r>
            <a:r>
              <a:rPr lang="fr-FR" sz="1200" u="none" strike="noStrike" kern="1200" dirty="0" err="1">
                <a:solidFill>
                  <a:schemeClr val="tx1"/>
                </a:solidFill>
                <a:effectLst/>
                <a:latin typeface="+mn-lt"/>
                <a:ea typeface="+mn-ea"/>
                <a:cs typeface="+mn-cs"/>
              </a:rPr>
              <a:t>meet</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their</a:t>
            </a:r>
            <a:r>
              <a:rPr lang="fr-FR" sz="1200" u="none" strike="noStrike" kern="1200" dirty="0">
                <a:solidFill>
                  <a:schemeClr val="tx1"/>
                </a:solidFill>
                <a:effectLst/>
                <a:latin typeface="+mn-lt"/>
                <a:ea typeface="+mn-ea"/>
                <a:cs typeface="+mn-cs"/>
              </a:rPr>
              <a:t> basic </a:t>
            </a:r>
            <a:r>
              <a:rPr lang="fr-FR" sz="1200" u="none" strike="noStrike" kern="1200" dirty="0" err="1">
                <a:solidFill>
                  <a:schemeClr val="tx1"/>
                </a:solidFill>
                <a:effectLst/>
                <a:latin typeface="+mn-lt"/>
                <a:ea typeface="+mn-ea"/>
                <a:cs typeface="+mn-cs"/>
              </a:rPr>
              <a:t>needs</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including</a:t>
            </a:r>
            <a:r>
              <a:rPr lang="fr-FR" sz="1200" u="none" strike="noStrike" kern="1200" dirty="0">
                <a:solidFill>
                  <a:schemeClr val="tx1"/>
                </a:solidFill>
                <a:effectLst/>
                <a:latin typeface="+mn-lt"/>
                <a:ea typeface="+mn-ea"/>
                <a:cs typeface="+mn-cs"/>
              </a:rPr>
              <a:t> essential </a:t>
            </a:r>
            <a:r>
              <a:rPr lang="fr-FR" sz="1200" u="none" strike="noStrike" kern="1200" dirty="0" err="1">
                <a:solidFill>
                  <a:schemeClr val="tx1"/>
                </a:solidFill>
                <a:effectLst/>
                <a:latin typeface="+mn-lt"/>
                <a:ea typeface="+mn-ea"/>
                <a:cs typeface="+mn-cs"/>
              </a:rPr>
              <a:t>goods</a:t>
            </a:r>
            <a:r>
              <a:rPr lang="fr-FR" sz="1200" u="none" strike="noStrike" kern="1200" dirty="0">
                <a:solidFill>
                  <a:schemeClr val="tx1"/>
                </a:solidFill>
                <a:effectLst/>
                <a:latin typeface="+mn-lt"/>
                <a:ea typeface="+mn-ea"/>
                <a:cs typeface="+mn-cs"/>
              </a:rPr>
              <a:t> and services </a:t>
            </a:r>
            <a:r>
              <a:rPr lang="fr-FR" sz="1200" u="none" strike="noStrike" kern="1200" dirty="0" err="1">
                <a:solidFill>
                  <a:schemeClr val="tx1"/>
                </a:solidFill>
                <a:effectLst/>
                <a:latin typeface="+mn-lt"/>
                <a:ea typeface="+mn-ea"/>
                <a:cs typeface="+mn-cs"/>
              </a:rPr>
              <a:t>such</a:t>
            </a:r>
            <a:r>
              <a:rPr lang="fr-FR" sz="1200" u="none" strike="noStrike" kern="1200" dirty="0">
                <a:solidFill>
                  <a:schemeClr val="tx1"/>
                </a:solidFill>
                <a:effectLst/>
                <a:latin typeface="+mn-lt"/>
                <a:ea typeface="+mn-ea"/>
                <a:cs typeface="+mn-cs"/>
              </a:rPr>
              <a:t> as water, </a:t>
            </a:r>
            <a:r>
              <a:rPr lang="fr-FR" sz="1200" u="none" strike="noStrike" kern="1200" dirty="0" err="1">
                <a:solidFill>
                  <a:schemeClr val="tx1"/>
                </a:solidFill>
                <a:effectLst/>
                <a:latin typeface="+mn-lt"/>
                <a:ea typeface="+mn-ea"/>
                <a:cs typeface="+mn-cs"/>
              </a:rPr>
              <a:t>shelter</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food</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healthcare</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education</a:t>
            </a:r>
            <a:r>
              <a:rPr lang="fr-FR" sz="1200" u="none" strike="noStrike" kern="1200" dirty="0">
                <a:solidFill>
                  <a:schemeClr val="tx1"/>
                </a:solidFill>
                <a:effectLst/>
                <a:latin typeface="+mn-lt"/>
                <a:ea typeface="+mn-ea"/>
                <a:cs typeface="+mn-cs"/>
              </a:rPr>
              <a:t>, protection, etc. Basic </a:t>
            </a:r>
            <a:r>
              <a:rPr lang="fr-FR" sz="1200" u="none" strike="noStrike" kern="1200" dirty="0" err="1">
                <a:solidFill>
                  <a:schemeClr val="tx1"/>
                </a:solidFill>
                <a:effectLst/>
                <a:latin typeface="+mn-lt"/>
                <a:ea typeface="+mn-ea"/>
                <a:cs typeface="+mn-cs"/>
              </a:rPr>
              <a:t>needs</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may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vary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from</a:t>
            </a:r>
            <a:r>
              <a:rPr lang="fr-FR" sz="1200" u="none" strike="noStrike" kern="1200" dirty="0">
                <a:solidFill>
                  <a:schemeClr val="tx1"/>
                </a:solidFill>
                <a:effectLst/>
                <a:latin typeface="+mn-lt"/>
                <a:ea typeface="+mn-ea"/>
                <a:cs typeface="+mn-cs"/>
              </a:rPr>
              <a:t> one </a:t>
            </a:r>
            <a:r>
              <a:rPr lang="fr-FR" sz="1200" u="none" strike="noStrike" kern="1200" dirty="0" err="1">
                <a:solidFill>
                  <a:schemeClr val="tx1"/>
                </a:solidFill>
                <a:effectLst/>
                <a:latin typeface="+mn-lt"/>
                <a:ea typeface="+mn-ea"/>
                <a:cs typeface="+mn-cs"/>
              </a:rPr>
              <a:t>context</a:t>
            </a:r>
            <a:r>
              <a:rPr lang="fr-FR" sz="1200" u="none" strike="noStrike" kern="1200" dirty="0">
                <a:solidFill>
                  <a:schemeClr val="tx1"/>
                </a:solidFill>
                <a:effectLst/>
                <a:latin typeface="+mn-lt"/>
                <a:ea typeface="+mn-ea"/>
                <a:cs typeface="+mn-cs"/>
              </a:rPr>
              <a:t> to the </a:t>
            </a:r>
            <a:r>
              <a:rPr lang="fr-FR" sz="1200" u="none" strike="noStrike" kern="1200" dirty="0" err="1">
                <a:solidFill>
                  <a:schemeClr val="tx1"/>
                </a:solidFill>
                <a:effectLst/>
                <a:latin typeface="+mn-lt"/>
                <a:ea typeface="+mn-ea"/>
                <a:cs typeface="+mn-cs"/>
              </a:rPr>
              <a:t>other</a:t>
            </a:r>
            <a:r>
              <a:rPr lang="fr-FR" sz="1200" u="none" strike="noStrike" kern="1200" dirty="0">
                <a:solidFill>
                  <a:schemeClr val="tx1"/>
                </a:solidFill>
                <a:effectLst/>
                <a:latin typeface="+mn-lt"/>
                <a:ea typeface="+mn-ea"/>
                <a:cs typeface="+mn-cs"/>
              </a:rPr>
              <a:t> and are </a:t>
            </a:r>
            <a:r>
              <a:rPr lang="fr-FR" sz="1200" u="none" strike="noStrike" kern="1200" dirty="0" err="1">
                <a:solidFill>
                  <a:schemeClr val="tx1"/>
                </a:solidFill>
                <a:effectLst/>
                <a:latin typeface="+mn-lt"/>
                <a:ea typeface="+mn-ea"/>
                <a:cs typeface="+mn-cs"/>
              </a:rPr>
              <a:t>contextually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defined</a:t>
            </a:r>
            <a:r>
              <a:rPr lang="fr-FR" sz="1200" u="none" strike="noStrike" kern="1200" dirty="0">
                <a:solidFill>
                  <a:schemeClr val="tx1"/>
                </a:solidFill>
                <a:effectLst/>
                <a:latin typeface="+mn-lt"/>
                <a:ea typeface="+mn-ea"/>
                <a:cs typeface="+mn-cs"/>
              </a:rPr>
              <a:t>. Living standards are </a:t>
            </a:r>
            <a:r>
              <a:rPr lang="fr-FR" sz="1200" u="none" strike="noStrike" kern="1200" dirty="0" err="1">
                <a:solidFill>
                  <a:schemeClr val="tx1"/>
                </a:solidFill>
                <a:effectLst/>
                <a:latin typeface="+mn-lt"/>
                <a:ea typeface="+mn-ea"/>
                <a:cs typeface="+mn-cs"/>
              </a:rPr>
              <a:t>measured</a:t>
            </a:r>
            <a:r>
              <a:rPr lang="fr-FR" sz="1200" u="none" strike="noStrike" kern="1200" dirty="0">
                <a:solidFill>
                  <a:schemeClr val="tx1"/>
                </a:solidFill>
                <a:effectLst/>
                <a:latin typeface="+mn-lt"/>
                <a:ea typeface="+mn-ea"/>
                <a:cs typeface="+mn-cs"/>
              </a:rPr>
              <a:t> by </a:t>
            </a:r>
            <a:r>
              <a:rPr lang="fr-FR" sz="1200" u="none" strike="noStrike" kern="1200" dirty="0" err="1">
                <a:solidFill>
                  <a:schemeClr val="tx1"/>
                </a:solidFill>
                <a:effectLst/>
                <a:latin typeface="+mn-lt"/>
                <a:ea typeface="+mn-ea"/>
                <a:cs typeface="+mn-cs"/>
              </a:rPr>
              <a:t>assessing</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accessibility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availability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quality</a:t>
            </a:r>
            <a:r>
              <a:rPr lang="fr-FR" sz="1200" u="none" strike="noStrike" kern="1200" dirty="0">
                <a:solidFill>
                  <a:schemeClr val="tx1"/>
                </a:solidFill>
                <a:effectLst/>
                <a:latin typeface="+mn-lt"/>
                <a:ea typeface="+mn-ea"/>
                <a:cs typeface="+mn-cs"/>
              </a:rPr>
              <a:t>, use and </a:t>
            </a:r>
            <a:r>
              <a:rPr lang="fr-FR" sz="1200" u="none" strike="noStrike" kern="1200" dirty="0" err="1">
                <a:solidFill>
                  <a:schemeClr val="tx1"/>
                </a:solidFill>
                <a:effectLst/>
                <a:latin typeface="+mn-lt"/>
                <a:ea typeface="+mn-ea"/>
                <a:cs typeface="+mn-cs"/>
              </a:rPr>
              <a:t>awareness</a:t>
            </a:r>
            <a:r>
              <a:rPr lang="fr-FR" sz="1200" u="none" strike="noStrike" kern="1200" dirty="0">
                <a:solidFill>
                  <a:schemeClr val="tx1"/>
                </a:solidFill>
                <a:effectLst/>
                <a:latin typeface="+mn-lt"/>
                <a:ea typeface="+mn-ea"/>
                <a:cs typeface="+mn-cs"/>
              </a:rPr>
              <a:t> of/to essential </a:t>
            </a:r>
            <a:r>
              <a:rPr lang="fr-FR" sz="1200" u="none" strike="noStrike" kern="1200" dirty="0" err="1">
                <a:solidFill>
                  <a:schemeClr val="tx1"/>
                </a:solidFill>
                <a:effectLst/>
                <a:latin typeface="+mn-lt"/>
                <a:ea typeface="+mn-ea"/>
                <a:cs typeface="+mn-cs"/>
              </a:rPr>
              <a:t>goods</a:t>
            </a:r>
            <a:r>
              <a:rPr lang="fr-FR" sz="1200" u="none" strike="noStrike" kern="1200" dirty="0">
                <a:solidFill>
                  <a:schemeClr val="tx1"/>
                </a:solidFill>
                <a:effectLst/>
                <a:latin typeface="+mn-lt"/>
                <a:ea typeface="+mn-ea"/>
                <a:cs typeface="+mn-cs"/>
              </a:rPr>
              <a:t> and services. For </a:t>
            </a:r>
            <a:r>
              <a:rPr lang="fr-FR" sz="1200" u="none" strike="noStrike" kern="1200" dirty="0" err="1">
                <a:solidFill>
                  <a:schemeClr val="tx1"/>
                </a:solidFill>
                <a:effectLst/>
                <a:latin typeface="+mn-lt"/>
                <a:ea typeface="+mn-ea"/>
                <a:cs typeface="+mn-cs"/>
              </a:rPr>
              <a:t>example</a:t>
            </a:r>
            <a:r>
              <a:rPr lang="fr-FR" sz="1200" u="none" strike="noStrike" kern="1200" dirty="0">
                <a:solidFill>
                  <a:schemeClr val="tx1"/>
                </a:solidFill>
                <a:effectLst/>
                <a:latin typeface="+mn-lt"/>
                <a:ea typeface="+mn-ea"/>
                <a:cs typeface="+mn-cs"/>
              </a:rPr>
              <a:t>: </a:t>
            </a:r>
            <a:r>
              <a:rPr lang="fr-FR" sz="1200" i="1" u="none" strike="noStrike" kern="1200" dirty="0">
                <a:solidFill>
                  <a:schemeClr val="tx1"/>
                </a:solidFill>
                <a:effectLst/>
                <a:latin typeface="+mn-lt"/>
                <a:ea typeface="+mn-ea"/>
                <a:cs typeface="+mn-cs"/>
              </a:rPr>
              <a:t>60% of </a:t>
            </a:r>
            <a:r>
              <a:rPr lang="fr-FR" sz="1200" i="1" u="none" strike="noStrike" kern="1200" dirty="0" err="1">
                <a:solidFill>
                  <a:schemeClr val="tx1"/>
                </a:solidFill>
                <a:effectLst/>
                <a:latin typeface="+mn-lt"/>
                <a:ea typeface="+mn-ea"/>
                <a:cs typeface="+mn-cs"/>
              </a:rPr>
              <a:t>affected</a:t>
            </a:r>
            <a:r>
              <a:rPr lang="fr-FR" sz="1200" i="1" u="none" strike="noStrike" kern="1200" dirty="0">
                <a:solidFill>
                  <a:schemeClr val="tx1"/>
                </a:solidFill>
                <a:effectLst/>
                <a:latin typeface="+mn-lt"/>
                <a:ea typeface="+mn-ea"/>
                <a:cs typeface="+mn-cs"/>
              </a:rPr>
              <a:t> </a:t>
            </a:r>
            <a:r>
              <a:rPr lang="fr-FR" sz="1200" i="1" u="none" strike="noStrike" kern="1200" dirty="0" err="1">
                <a:solidFill>
                  <a:schemeClr val="tx1"/>
                </a:solidFill>
                <a:effectLst/>
                <a:latin typeface="+mn-lt"/>
                <a:ea typeface="+mn-ea"/>
                <a:cs typeface="+mn-cs"/>
              </a:rPr>
              <a:t>households</a:t>
            </a:r>
            <a:r>
              <a:rPr lang="fr-FR" sz="1200" i="1" u="none" strike="noStrike" kern="1200" dirty="0">
                <a:solidFill>
                  <a:schemeClr val="tx1"/>
                </a:solidFill>
                <a:effectLst/>
                <a:latin typeface="+mn-lt"/>
                <a:ea typeface="+mn-ea"/>
                <a:cs typeface="+mn-cs"/>
              </a:rPr>
              <a:t> are </a:t>
            </a:r>
            <a:r>
              <a:rPr lang="fr-FR" sz="1200" i="1" u="none" strike="noStrike" kern="1200" dirty="0" err="1">
                <a:solidFill>
                  <a:schemeClr val="tx1"/>
                </a:solidFill>
                <a:effectLst/>
                <a:latin typeface="+mn-lt"/>
                <a:ea typeface="+mn-ea"/>
                <a:cs typeface="+mn-cs"/>
              </a:rPr>
              <a:t>unable</a:t>
            </a:r>
            <a:r>
              <a:rPr lang="fr-FR" sz="1200" i="1" u="none" strike="noStrike" kern="1200" dirty="0">
                <a:solidFill>
                  <a:schemeClr val="tx1"/>
                </a:solidFill>
                <a:effectLst/>
                <a:latin typeface="+mn-lt"/>
                <a:ea typeface="+mn-ea"/>
                <a:cs typeface="+mn-cs"/>
              </a:rPr>
              <a:t> to </a:t>
            </a:r>
            <a:r>
              <a:rPr lang="fr-FR" sz="1200" i="1" u="none" strike="noStrike" kern="1200" dirty="0" err="1">
                <a:solidFill>
                  <a:schemeClr val="tx1"/>
                </a:solidFill>
                <a:effectLst/>
                <a:latin typeface="+mn-lt"/>
                <a:ea typeface="+mn-ea"/>
                <a:cs typeface="+mn-cs"/>
              </a:rPr>
              <a:t>meet</a:t>
            </a:r>
            <a:r>
              <a:rPr lang="fr-FR" sz="1200" i="1" u="none" strike="noStrike" kern="1200" dirty="0">
                <a:solidFill>
                  <a:schemeClr val="tx1"/>
                </a:solidFill>
                <a:effectLst/>
                <a:latin typeface="+mn-lt"/>
                <a:ea typeface="+mn-ea"/>
                <a:cs typeface="+mn-cs"/>
              </a:rPr>
              <a:t> </a:t>
            </a:r>
            <a:r>
              <a:rPr lang="fr-FR" sz="1200" i="1" u="none" strike="noStrike" kern="1200" dirty="0" err="1">
                <a:solidFill>
                  <a:schemeClr val="tx1"/>
                </a:solidFill>
                <a:effectLst/>
                <a:latin typeface="+mn-lt"/>
                <a:ea typeface="+mn-ea"/>
                <a:cs typeface="+mn-cs"/>
              </a:rPr>
              <a:t>their</a:t>
            </a:r>
            <a:r>
              <a:rPr lang="fr-FR" sz="1200" i="1" u="none" strike="noStrike" kern="1200" dirty="0">
                <a:solidFill>
                  <a:schemeClr val="tx1"/>
                </a:solidFill>
                <a:effectLst/>
                <a:latin typeface="+mn-lt"/>
                <a:ea typeface="+mn-ea"/>
                <a:cs typeface="+mn-cs"/>
              </a:rPr>
              <a:t> basic </a:t>
            </a:r>
            <a:r>
              <a:rPr lang="fr-FR" sz="1200" i="1" u="none" strike="noStrike" kern="1200" dirty="0" err="1">
                <a:solidFill>
                  <a:schemeClr val="tx1"/>
                </a:solidFill>
                <a:effectLst/>
                <a:latin typeface="+mn-lt"/>
                <a:ea typeface="+mn-ea"/>
                <a:cs typeface="+mn-cs"/>
              </a:rPr>
              <a:t>needs</a:t>
            </a:r>
            <a:r>
              <a:rPr lang="fr-FR" sz="1200" i="1" u="none" strike="noStrike" kern="1200" dirty="0">
                <a:solidFill>
                  <a:schemeClr val="tx1"/>
                </a:solidFill>
                <a:effectLst/>
                <a:latin typeface="+mn-lt"/>
                <a:ea typeface="+mn-ea"/>
                <a:cs typeface="+mn-cs"/>
              </a:rPr>
              <a:t>.</a:t>
            </a:r>
          </a:p>
          <a:p>
            <a:pPr lvl="0"/>
            <a:endParaRPr lang="fr-FR" sz="1200" i="1" u="none" strike="noStrike" kern="1200" dirty="0">
              <a:solidFill>
                <a:schemeClr val="tx1"/>
              </a:solidFill>
              <a:effectLst/>
              <a:latin typeface="+mn-lt"/>
              <a:ea typeface="+mn-ea"/>
              <a:cs typeface="+mn-cs"/>
            </a:endParaRPr>
          </a:p>
          <a:p>
            <a:pPr lvl="0"/>
            <a:r>
              <a:rPr lang="fr-FR" sz="1200" i="0" u="none" strike="noStrike" kern="1200" dirty="0">
                <a:solidFill>
                  <a:schemeClr val="tx1"/>
                </a:solidFill>
                <a:effectLst/>
                <a:latin typeface="+mn-lt"/>
                <a:ea typeface="+mn-ea"/>
                <a:cs typeface="+mn-cs"/>
              </a:rPr>
              <a:t>In </a:t>
            </a:r>
            <a:r>
              <a:rPr lang="fr-FR" sz="1200" i="0" u="none" strike="noStrike" kern="1200" dirty="0" err="1">
                <a:solidFill>
                  <a:schemeClr val="tx1"/>
                </a:solidFill>
                <a:effectLst/>
                <a:latin typeface="+mn-lt"/>
                <a:ea typeface="+mn-ea"/>
                <a:cs typeface="+mn-cs"/>
              </a:rPr>
              <a:t>this</a:t>
            </a:r>
            <a:r>
              <a:rPr lang="fr-FR" sz="1200" i="0" u="none" strike="noStrike" kern="1200" dirty="0">
                <a:solidFill>
                  <a:schemeClr val="tx1"/>
                </a:solidFill>
                <a:effectLst/>
                <a:latin typeface="+mn-lt"/>
                <a:ea typeface="+mn-ea"/>
                <a:cs typeface="+mn-cs"/>
              </a:rPr>
              <a:t> first slide </a:t>
            </a:r>
            <a:r>
              <a:rPr lang="fr-FR" sz="1200" i="0" u="none" strike="noStrike" kern="1200" dirty="0" err="1">
                <a:solidFill>
                  <a:schemeClr val="tx1"/>
                </a:solidFill>
                <a:effectLst/>
                <a:latin typeface="+mn-lt"/>
                <a:ea typeface="+mn-ea"/>
                <a:cs typeface="+mn-cs"/>
              </a:rPr>
              <a:t>explain</a:t>
            </a:r>
            <a:r>
              <a:rPr lang="fr-FR" sz="1200" i="0" u="none" strike="noStrike" kern="1200" dirty="0">
                <a:solidFill>
                  <a:schemeClr val="tx1"/>
                </a:solidFill>
                <a:effectLst/>
                <a:latin typeface="+mn-lt"/>
                <a:ea typeface="+mn-ea"/>
                <a:cs typeface="+mn-cs"/>
              </a:rPr>
              <a:t> </a:t>
            </a:r>
            <a:endParaRPr lang="en-US" sz="1200" i="0" u="none" strike="noStrike" kern="1200" dirty="0">
              <a:solidFill>
                <a:schemeClr val="tx1"/>
              </a:solidFill>
              <a:effectLst/>
              <a:latin typeface="+mn-lt"/>
              <a:ea typeface="+mn-ea"/>
              <a:cs typeface="+mn-cs"/>
            </a:endParaRPr>
          </a:p>
          <a:p>
            <a:pPr lvl="0" rtl="0"/>
            <a:endParaRPr lang="en-US" sz="1200" b="0" i="0" u="none" strike="noStrike" kern="1200" baseline="0" dirty="0">
              <a:solidFill>
                <a:schemeClr val="tx1"/>
              </a:solidFill>
              <a:latin typeface="+mn-lt"/>
              <a:ea typeface="+mn-ea"/>
              <a:cs typeface="+mn-cs"/>
            </a:endParaRPr>
          </a:p>
          <a:p>
            <a:pPr lvl="0" rtl="0"/>
            <a:r>
              <a:rPr lang="en-US" sz="1200" b="0" i="0" u="none" strike="noStrike" kern="1200" baseline="0" dirty="0">
                <a:solidFill>
                  <a:schemeClr val="tx1"/>
                </a:solidFill>
                <a:latin typeface="+mn-lt"/>
                <a:ea typeface="+mn-ea"/>
                <a:cs typeface="+mn-cs"/>
              </a:rPr>
              <a:t>The root causes, structural issues and other factors are mentioned but not detailed here, as they will be analyzed in more depth as part of the causes and factors associated with needs.</a:t>
            </a:r>
          </a:p>
          <a:p>
            <a:pPr lvl="0" rtl="0"/>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Whenever appropriate, highlight how issues affects particular geographic areas, populations groups (such as displacement status), household characteristics (female vs male headed household, children, elderly, etc., but also livelihood, socio-economic profile, ethnicity, political affiliation, etc.), or individual profiles, such as unaccompanied minors, mine survivors, victims of sexual violence, persons with disabilities, etc.</a:t>
            </a:r>
          </a:p>
          <a:p>
            <a:pPr lvl="0" rtl="0"/>
            <a:endParaRPr lang="en-US" sz="1200" b="0" i="0" u="none" strike="noStrike" kern="1200" baseline="0" dirty="0">
              <a:solidFill>
                <a:schemeClr val="tx1"/>
              </a:solidFill>
              <a:latin typeface="+mn-lt"/>
              <a:ea typeface="+mn-ea"/>
              <a:cs typeface="+mn-cs"/>
            </a:endParaRPr>
          </a:p>
          <a:p>
            <a:pPr lvl="0" rtl="0"/>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010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u="none" strike="noStrike" kern="1200" dirty="0">
                <a:solidFill>
                  <a:schemeClr val="tx1"/>
                </a:solidFill>
                <a:effectLst/>
                <a:latin typeface="+mn-lt"/>
                <a:ea typeface="+mn-ea"/>
                <a:cs typeface="+mn-cs"/>
              </a:rPr>
              <a:t>Living standards</a:t>
            </a:r>
            <a:r>
              <a:rPr lang="fr-FR" sz="1200" u="sng" strike="noStrike" kern="1200" dirty="0">
                <a:solidFill>
                  <a:schemeClr val="tx1"/>
                </a:solidFill>
                <a:effectLst/>
                <a:latin typeface="+mn-lt"/>
                <a:ea typeface="+mn-ea"/>
                <a:cs typeface="+mn-cs"/>
              </a:rPr>
              <a:t>:</a:t>
            </a:r>
            <a:r>
              <a:rPr lang="fr-FR" sz="1200" u="none" strike="noStrike" kern="1200" dirty="0">
                <a:solidFill>
                  <a:schemeClr val="tx1"/>
                </a:solidFill>
                <a:effectLst/>
                <a:latin typeface="+mn-lt"/>
                <a:ea typeface="+mn-ea"/>
                <a:cs typeface="+mn-cs"/>
              </a:rPr>
              <a:t> As a </a:t>
            </a:r>
            <a:r>
              <a:rPr lang="fr-FR" sz="1200" u="none" strike="noStrike" kern="1200" dirty="0" err="1">
                <a:solidFill>
                  <a:schemeClr val="tx1"/>
                </a:solidFill>
                <a:effectLst/>
                <a:latin typeface="+mn-lt"/>
                <a:ea typeface="+mn-ea"/>
                <a:cs typeface="+mn-cs"/>
              </a:rPr>
              <a:t>result</a:t>
            </a:r>
            <a:r>
              <a:rPr lang="fr-FR" sz="1200" u="none" strike="noStrike" kern="1200" dirty="0">
                <a:solidFill>
                  <a:schemeClr val="tx1"/>
                </a:solidFill>
                <a:effectLst/>
                <a:latin typeface="+mn-lt"/>
                <a:ea typeface="+mn-ea"/>
                <a:cs typeface="+mn-cs"/>
              </a:rPr>
              <a:t> of the </a:t>
            </a:r>
            <a:r>
              <a:rPr lang="fr-FR" sz="1200" u="none" strike="noStrike" kern="1200" dirty="0" err="1">
                <a:solidFill>
                  <a:schemeClr val="tx1"/>
                </a:solidFill>
                <a:effectLst/>
                <a:latin typeface="+mn-lt"/>
                <a:ea typeface="+mn-ea"/>
                <a:cs typeface="+mn-cs"/>
              </a:rPr>
              <a:t>shock</a:t>
            </a:r>
            <a:r>
              <a:rPr lang="fr-FR" sz="1200" u="none" strike="noStrike" kern="1200" dirty="0">
                <a:solidFill>
                  <a:schemeClr val="tx1"/>
                </a:solidFill>
                <a:effectLst/>
                <a:latin typeface="+mn-lt"/>
                <a:ea typeface="+mn-ea"/>
                <a:cs typeface="+mn-cs"/>
              </a:rPr>
              <a:t>/</a:t>
            </a:r>
            <a:r>
              <a:rPr lang="fr-FR" sz="1200" u="none" strike="noStrike" kern="1200" dirty="0" err="1">
                <a:solidFill>
                  <a:schemeClr val="tx1"/>
                </a:solidFill>
                <a:effectLst/>
                <a:latin typeface="+mn-lt"/>
                <a:ea typeface="+mn-ea"/>
                <a:cs typeface="+mn-cs"/>
              </a:rPr>
              <a:t>event</a:t>
            </a:r>
            <a:r>
              <a:rPr lang="fr-FR" sz="1200" u="none" strike="noStrike" kern="1200" dirty="0">
                <a:solidFill>
                  <a:schemeClr val="tx1"/>
                </a:solidFill>
                <a:effectLst/>
                <a:latin typeface="+mn-lt"/>
                <a:ea typeface="+mn-ea"/>
                <a:cs typeface="+mn-cs"/>
              </a:rPr>
              <a:t> impact, the </a:t>
            </a:r>
            <a:r>
              <a:rPr lang="fr-FR" sz="1200" u="none" strike="noStrike" kern="1200" dirty="0" err="1">
                <a:solidFill>
                  <a:schemeClr val="tx1"/>
                </a:solidFill>
                <a:effectLst/>
                <a:latin typeface="+mn-lt"/>
                <a:ea typeface="+mn-ea"/>
                <a:cs typeface="+mn-cs"/>
              </a:rPr>
              <a:t>ability</a:t>
            </a:r>
            <a:r>
              <a:rPr lang="fr-FR" sz="1200" u="none" strike="noStrike" kern="1200" dirty="0">
                <a:solidFill>
                  <a:schemeClr val="tx1"/>
                </a:solidFill>
                <a:effectLst/>
                <a:latin typeface="+mn-lt"/>
                <a:ea typeface="+mn-ea"/>
                <a:cs typeface="+mn-cs"/>
              </a:rPr>
              <a:t> of the </a:t>
            </a:r>
            <a:r>
              <a:rPr lang="fr-FR" sz="1200" u="none" strike="noStrike" kern="1200" dirty="0" err="1">
                <a:solidFill>
                  <a:schemeClr val="tx1"/>
                </a:solidFill>
                <a:effectLst/>
                <a:latin typeface="+mn-lt"/>
                <a:ea typeface="+mn-ea"/>
                <a:cs typeface="+mn-cs"/>
              </a:rPr>
              <a:t>affected</a:t>
            </a:r>
            <a:r>
              <a:rPr lang="fr-FR" sz="1200" u="none" strike="noStrike" kern="1200" dirty="0">
                <a:solidFill>
                  <a:schemeClr val="tx1"/>
                </a:solidFill>
                <a:effectLst/>
                <a:latin typeface="+mn-lt"/>
                <a:ea typeface="+mn-ea"/>
                <a:cs typeface="+mn-cs"/>
              </a:rPr>
              <a:t> population to </a:t>
            </a:r>
            <a:r>
              <a:rPr lang="fr-FR" sz="1200" u="none" strike="noStrike" kern="1200" dirty="0" err="1">
                <a:solidFill>
                  <a:schemeClr val="tx1"/>
                </a:solidFill>
                <a:effectLst/>
                <a:latin typeface="+mn-lt"/>
                <a:ea typeface="+mn-ea"/>
                <a:cs typeface="+mn-cs"/>
              </a:rPr>
              <a:t>meet</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their</a:t>
            </a:r>
            <a:r>
              <a:rPr lang="fr-FR" sz="1200" u="none" strike="noStrike" kern="1200" dirty="0">
                <a:solidFill>
                  <a:schemeClr val="tx1"/>
                </a:solidFill>
                <a:effectLst/>
                <a:latin typeface="+mn-lt"/>
                <a:ea typeface="+mn-ea"/>
                <a:cs typeface="+mn-cs"/>
              </a:rPr>
              <a:t> basic </a:t>
            </a:r>
            <a:r>
              <a:rPr lang="fr-FR" sz="1200" u="none" strike="noStrike" kern="1200" dirty="0" err="1">
                <a:solidFill>
                  <a:schemeClr val="tx1"/>
                </a:solidFill>
                <a:effectLst/>
                <a:latin typeface="+mn-lt"/>
                <a:ea typeface="+mn-ea"/>
                <a:cs typeface="+mn-cs"/>
              </a:rPr>
              <a:t>needs</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including</a:t>
            </a:r>
            <a:r>
              <a:rPr lang="fr-FR" sz="1200" u="none" strike="noStrike" kern="1200" dirty="0">
                <a:solidFill>
                  <a:schemeClr val="tx1"/>
                </a:solidFill>
                <a:effectLst/>
                <a:latin typeface="+mn-lt"/>
                <a:ea typeface="+mn-ea"/>
                <a:cs typeface="+mn-cs"/>
              </a:rPr>
              <a:t> essential </a:t>
            </a:r>
            <a:r>
              <a:rPr lang="fr-FR" sz="1200" u="none" strike="noStrike" kern="1200" dirty="0" err="1">
                <a:solidFill>
                  <a:schemeClr val="tx1"/>
                </a:solidFill>
                <a:effectLst/>
                <a:latin typeface="+mn-lt"/>
                <a:ea typeface="+mn-ea"/>
                <a:cs typeface="+mn-cs"/>
              </a:rPr>
              <a:t>goods</a:t>
            </a:r>
            <a:r>
              <a:rPr lang="fr-FR" sz="1200" u="none" strike="noStrike" kern="1200" dirty="0">
                <a:solidFill>
                  <a:schemeClr val="tx1"/>
                </a:solidFill>
                <a:effectLst/>
                <a:latin typeface="+mn-lt"/>
                <a:ea typeface="+mn-ea"/>
                <a:cs typeface="+mn-cs"/>
              </a:rPr>
              <a:t> and services </a:t>
            </a:r>
            <a:r>
              <a:rPr lang="fr-FR" sz="1200" u="none" strike="noStrike" kern="1200" dirty="0" err="1">
                <a:solidFill>
                  <a:schemeClr val="tx1"/>
                </a:solidFill>
                <a:effectLst/>
                <a:latin typeface="+mn-lt"/>
                <a:ea typeface="+mn-ea"/>
                <a:cs typeface="+mn-cs"/>
              </a:rPr>
              <a:t>such</a:t>
            </a:r>
            <a:r>
              <a:rPr lang="fr-FR" sz="1200" u="none" strike="noStrike" kern="1200" dirty="0">
                <a:solidFill>
                  <a:schemeClr val="tx1"/>
                </a:solidFill>
                <a:effectLst/>
                <a:latin typeface="+mn-lt"/>
                <a:ea typeface="+mn-ea"/>
                <a:cs typeface="+mn-cs"/>
              </a:rPr>
              <a:t> as water, </a:t>
            </a:r>
            <a:r>
              <a:rPr lang="fr-FR" sz="1200" u="none" strike="noStrike" kern="1200" dirty="0" err="1">
                <a:solidFill>
                  <a:schemeClr val="tx1"/>
                </a:solidFill>
                <a:effectLst/>
                <a:latin typeface="+mn-lt"/>
                <a:ea typeface="+mn-ea"/>
                <a:cs typeface="+mn-cs"/>
              </a:rPr>
              <a:t>shelter</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food</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healthcare</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education</a:t>
            </a:r>
            <a:r>
              <a:rPr lang="fr-FR" sz="1200" u="none" strike="noStrike" kern="1200" dirty="0">
                <a:solidFill>
                  <a:schemeClr val="tx1"/>
                </a:solidFill>
                <a:effectLst/>
                <a:latin typeface="+mn-lt"/>
                <a:ea typeface="+mn-ea"/>
                <a:cs typeface="+mn-cs"/>
              </a:rPr>
              <a:t>, protection, etc. Basic </a:t>
            </a:r>
            <a:r>
              <a:rPr lang="fr-FR" sz="1200" u="none" strike="noStrike" kern="1200" dirty="0" err="1">
                <a:solidFill>
                  <a:schemeClr val="tx1"/>
                </a:solidFill>
                <a:effectLst/>
                <a:latin typeface="+mn-lt"/>
                <a:ea typeface="+mn-ea"/>
                <a:cs typeface="+mn-cs"/>
              </a:rPr>
              <a:t>needs</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may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vary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from</a:t>
            </a:r>
            <a:r>
              <a:rPr lang="fr-FR" sz="1200" u="none" strike="noStrike" kern="1200" dirty="0">
                <a:solidFill>
                  <a:schemeClr val="tx1"/>
                </a:solidFill>
                <a:effectLst/>
                <a:latin typeface="+mn-lt"/>
                <a:ea typeface="+mn-ea"/>
                <a:cs typeface="+mn-cs"/>
              </a:rPr>
              <a:t> one </a:t>
            </a:r>
            <a:r>
              <a:rPr lang="fr-FR" sz="1200" u="none" strike="noStrike" kern="1200" dirty="0" err="1">
                <a:solidFill>
                  <a:schemeClr val="tx1"/>
                </a:solidFill>
                <a:effectLst/>
                <a:latin typeface="+mn-lt"/>
                <a:ea typeface="+mn-ea"/>
                <a:cs typeface="+mn-cs"/>
              </a:rPr>
              <a:t>context</a:t>
            </a:r>
            <a:r>
              <a:rPr lang="fr-FR" sz="1200" u="none" strike="noStrike" kern="1200" dirty="0">
                <a:solidFill>
                  <a:schemeClr val="tx1"/>
                </a:solidFill>
                <a:effectLst/>
                <a:latin typeface="+mn-lt"/>
                <a:ea typeface="+mn-ea"/>
                <a:cs typeface="+mn-cs"/>
              </a:rPr>
              <a:t> to the </a:t>
            </a:r>
            <a:r>
              <a:rPr lang="fr-FR" sz="1200" u="none" strike="noStrike" kern="1200" dirty="0" err="1">
                <a:solidFill>
                  <a:schemeClr val="tx1"/>
                </a:solidFill>
                <a:effectLst/>
                <a:latin typeface="+mn-lt"/>
                <a:ea typeface="+mn-ea"/>
                <a:cs typeface="+mn-cs"/>
              </a:rPr>
              <a:t>other</a:t>
            </a:r>
            <a:r>
              <a:rPr lang="fr-FR" sz="1200" u="none" strike="noStrike" kern="1200" dirty="0">
                <a:solidFill>
                  <a:schemeClr val="tx1"/>
                </a:solidFill>
                <a:effectLst/>
                <a:latin typeface="+mn-lt"/>
                <a:ea typeface="+mn-ea"/>
                <a:cs typeface="+mn-cs"/>
              </a:rPr>
              <a:t> and are </a:t>
            </a:r>
            <a:r>
              <a:rPr lang="fr-FR" sz="1200" u="none" strike="noStrike" kern="1200" dirty="0" err="1">
                <a:solidFill>
                  <a:schemeClr val="tx1"/>
                </a:solidFill>
                <a:effectLst/>
                <a:latin typeface="+mn-lt"/>
                <a:ea typeface="+mn-ea"/>
                <a:cs typeface="+mn-cs"/>
              </a:rPr>
              <a:t>contextually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defined</a:t>
            </a:r>
            <a:r>
              <a:rPr lang="fr-FR" sz="1200" u="none" strike="noStrike" kern="1200" dirty="0">
                <a:solidFill>
                  <a:schemeClr val="tx1"/>
                </a:solidFill>
                <a:effectLst/>
                <a:latin typeface="+mn-lt"/>
                <a:ea typeface="+mn-ea"/>
                <a:cs typeface="+mn-cs"/>
              </a:rPr>
              <a:t>. Living standards are </a:t>
            </a:r>
            <a:r>
              <a:rPr lang="fr-FR" sz="1200" u="none" strike="noStrike" kern="1200" dirty="0" err="1">
                <a:solidFill>
                  <a:schemeClr val="tx1"/>
                </a:solidFill>
                <a:effectLst/>
                <a:latin typeface="+mn-lt"/>
                <a:ea typeface="+mn-ea"/>
                <a:cs typeface="+mn-cs"/>
              </a:rPr>
              <a:t>measured</a:t>
            </a:r>
            <a:r>
              <a:rPr lang="fr-FR" sz="1200" u="none" strike="noStrike" kern="1200" dirty="0">
                <a:solidFill>
                  <a:schemeClr val="tx1"/>
                </a:solidFill>
                <a:effectLst/>
                <a:latin typeface="+mn-lt"/>
                <a:ea typeface="+mn-ea"/>
                <a:cs typeface="+mn-cs"/>
              </a:rPr>
              <a:t> by </a:t>
            </a:r>
            <a:r>
              <a:rPr lang="fr-FR" sz="1200" u="none" strike="noStrike" kern="1200" dirty="0" err="1">
                <a:solidFill>
                  <a:schemeClr val="tx1"/>
                </a:solidFill>
                <a:effectLst/>
                <a:latin typeface="+mn-lt"/>
                <a:ea typeface="+mn-ea"/>
                <a:cs typeface="+mn-cs"/>
              </a:rPr>
              <a:t>assessing</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accessibility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availability</a:t>
            </a:r>
            <a:r>
              <a:rPr lang="fr-FR" sz="1200" u="none" strike="noStrike" kern="1200" dirty="0">
                <a:solidFill>
                  <a:schemeClr val="tx1"/>
                </a:solidFill>
                <a:effectLst/>
                <a:latin typeface="+mn-lt"/>
                <a:ea typeface="+mn-ea"/>
                <a:cs typeface="+mn-cs"/>
              </a:rPr>
              <a:t>, </a:t>
            </a:r>
            <a:r>
              <a:rPr lang="fr-FR" sz="1200" u="none" strike="noStrike" kern="1200" dirty="0" err="1">
                <a:solidFill>
                  <a:schemeClr val="tx1"/>
                </a:solidFill>
                <a:effectLst/>
                <a:latin typeface="+mn-lt"/>
                <a:ea typeface="+mn-ea"/>
                <a:cs typeface="+mn-cs"/>
              </a:rPr>
              <a:t>quality</a:t>
            </a:r>
            <a:r>
              <a:rPr lang="fr-FR" sz="1200" u="none" strike="noStrike" kern="1200" dirty="0">
                <a:solidFill>
                  <a:schemeClr val="tx1"/>
                </a:solidFill>
                <a:effectLst/>
                <a:latin typeface="+mn-lt"/>
                <a:ea typeface="+mn-ea"/>
                <a:cs typeface="+mn-cs"/>
              </a:rPr>
              <a:t>, use and </a:t>
            </a:r>
            <a:r>
              <a:rPr lang="fr-FR" sz="1200" u="none" strike="noStrike" kern="1200" dirty="0" err="1">
                <a:solidFill>
                  <a:schemeClr val="tx1"/>
                </a:solidFill>
                <a:effectLst/>
                <a:latin typeface="+mn-lt"/>
                <a:ea typeface="+mn-ea"/>
                <a:cs typeface="+mn-cs"/>
              </a:rPr>
              <a:t>awareness</a:t>
            </a:r>
            <a:r>
              <a:rPr lang="fr-FR" sz="1200" u="none" strike="noStrike" kern="1200" dirty="0">
                <a:solidFill>
                  <a:schemeClr val="tx1"/>
                </a:solidFill>
                <a:effectLst/>
                <a:latin typeface="+mn-lt"/>
                <a:ea typeface="+mn-ea"/>
                <a:cs typeface="+mn-cs"/>
              </a:rPr>
              <a:t> of/to essential </a:t>
            </a:r>
            <a:r>
              <a:rPr lang="fr-FR" sz="1200" u="none" strike="noStrike" kern="1200" dirty="0" err="1">
                <a:solidFill>
                  <a:schemeClr val="tx1"/>
                </a:solidFill>
                <a:effectLst/>
                <a:latin typeface="+mn-lt"/>
                <a:ea typeface="+mn-ea"/>
                <a:cs typeface="+mn-cs"/>
              </a:rPr>
              <a:t>goods</a:t>
            </a:r>
            <a:r>
              <a:rPr lang="fr-FR" sz="1200" u="none" strike="noStrike" kern="1200" dirty="0">
                <a:solidFill>
                  <a:schemeClr val="tx1"/>
                </a:solidFill>
                <a:effectLst/>
                <a:latin typeface="+mn-lt"/>
                <a:ea typeface="+mn-ea"/>
                <a:cs typeface="+mn-cs"/>
              </a:rPr>
              <a:t> and services. For </a:t>
            </a:r>
            <a:r>
              <a:rPr lang="fr-FR" sz="1200" u="none" strike="noStrike" kern="1200" dirty="0" err="1">
                <a:solidFill>
                  <a:schemeClr val="tx1"/>
                </a:solidFill>
                <a:effectLst/>
                <a:latin typeface="+mn-lt"/>
                <a:ea typeface="+mn-ea"/>
                <a:cs typeface="+mn-cs"/>
              </a:rPr>
              <a:t>example</a:t>
            </a:r>
            <a:r>
              <a:rPr lang="fr-FR" sz="1200" u="none" strike="noStrike" kern="1200" dirty="0">
                <a:solidFill>
                  <a:schemeClr val="tx1"/>
                </a:solidFill>
                <a:effectLst/>
                <a:latin typeface="+mn-lt"/>
                <a:ea typeface="+mn-ea"/>
                <a:cs typeface="+mn-cs"/>
              </a:rPr>
              <a:t>: </a:t>
            </a:r>
            <a:r>
              <a:rPr lang="fr-FR" sz="1200" i="1" u="none" strike="noStrike" kern="1200" dirty="0">
                <a:solidFill>
                  <a:schemeClr val="tx1"/>
                </a:solidFill>
                <a:effectLst/>
                <a:latin typeface="+mn-lt"/>
                <a:ea typeface="+mn-ea"/>
                <a:cs typeface="+mn-cs"/>
              </a:rPr>
              <a:t>60% of </a:t>
            </a:r>
            <a:r>
              <a:rPr lang="fr-FR" sz="1200" i="1" u="none" strike="noStrike" kern="1200" dirty="0" err="1">
                <a:solidFill>
                  <a:schemeClr val="tx1"/>
                </a:solidFill>
                <a:effectLst/>
                <a:latin typeface="+mn-lt"/>
                <a:ea typeface="+mn-ea"/>
                <a:cs typeface="+mn-cs"/>
              </a:rPr>
              <a:t>affected</a:t>
            </a:r>
            <a:r>
              <a:rPr lang="fr-FR" sz="1200" i="1" u="none" strike="noStrike" kern="1200" dirty="0">
                <a:solidFill>
                  <a:schemeClr val="tx1"/>
                </a:solidFill>
                <a:effectLst/>
                <a:latin typeface="+mn-lt"/>
                <a:ea typeface="+mn-ea"/>
                <a:cs typeface="+mn-cs"/>
              </a:rPr>
              <a:t> </a:t>
            </a:r>
            <a:r>
              <a:rPr lang="fr-FR" sz="1200" i="1" u="none" strike="noStrike" kern="1200" dirty="0" err="1">
                <a:solidFill>
                  <a:schemeClr val="tx1"/>
                </a:solidFill>
                <a:effectLst/>
                <a:latin typeface="+mn-lt"/>
                <a:ea typeface="+mn-ea"/>
                <a:cs typeface="+mn-cs"/>
              </a:rPr>
              <a:t>households</a:t>
            </a:r>
            <a:r>
              <a:rPr lang="fr-FR" sz="1200" i="1" u="none" strike="noStrike" kern="1200" dirty="0">
                <a:solidFill>
                  <a:schemeClr val="tx1"/>
                </a:solidFill>
                <a:effectLst/>
                <a:latin typeface="+mn-lt"/>
                <a:ea typeface="+mn-ea"/>
                <a:cs typeface="+mn-cs"/>
              </a:rPr>
              <a:t> are </a:t>
            </a:r>
            <a:r>
              <a:rPr lang="fr-FR" sz="1200" i="1" u="none" strike="noStrike" kern="1200" dirty="0" err="1">
                <a:solidFill>
                  <a:schemeClr val="tx1"/>
                </a:solidFill>
                <a:effectLst/>
                <a:latin typeface="+mn-lt"/>
                <a:ea typeface="+mn-ea"/>
                <a:cs typeface="+mn-cs"/>
              </a:rPr>
              <a:t>unable</a:t>
            </a:r>
            <a:r>
              <a:rPr lang="fr-FR" sz="1200" i="1" u="none" strike="noStrike" kern="1200" dirty="0">
                <a:solidFill>
                  <a:schemeClr val="tx1"/>
                </a:solidFill>
                <a:effectLst/>
                <a:latin typeface="+mn-lt"/>
                <a:ea typeface="+mn-ea"/>
                <a:cs typeface="+mn-cs"/>
              </a:rPr>
              <a:t> to </a:t>
            </a:r>
            <a:r>
              <a:rPr lang="fr-FR" sz="1200" i="1" u="none" strike="noStrike" kern="1200" dirty="0" err="1">
                <a:solidFill>
                  <a:schemeClr val="tx1"/>
                </a:solidFill>
                <a:effectLst/>
                <a:latin typeface="+mn-lt"/>
                <a:ea typeface="+mn-ea"/>
                <a:cs typeface="+mn-cs"/>
              </a:rPr>
              <a:t>meet</a:t>
            </a:r>
            <a:r>
              <a:rPr lang="fr-FR" sz="1200" i="1" u="none" strike="noStrike" kern="1200" dirty="0">
                <a:solidFill>
                  <a:schemeClr val="tx1"/>
                </a:solidFill>
                <a:effectLst/>
                <a:latin typeface="+mn-lt"/>
                <a:ea typeface="+mn-ea"/>
                <a:cs typeface="+mn-cs"/>
              </a:rPr>
              <a:t> </a:t>
            </a:r>
            <a:r>
              <a:rPr lang="fr-FR" sz="1200" i="1" u="none" strike="noStrike" kern="1200" dirty="0" err="1">
                <a:solidFill>
                  <a:schemeClr val="tx1"/>
                </a:solidFill>
                <a:effectLst/>
                <a:latin typeface="+mn-lt"/>
                <a:ea typeface="+mn-ea"/>
                <a:cs typeface="+mn-cs"/>
              </a:rPr>
              <a:t>their</a:t>
            </a:r>
            <a:r>
              <a:rPr lang="fr-FR" sz="1200" i="1" u="none" strike="noStrike" kern="1200" dirty="0">
                <a:solidFill>
                  <a:schemeClr val="tx1"/>
                </a:solidFill>
                <a:effectLst/>
                <a:latin typeface="+mn-lt"/>
                <a:ea typeface="+mn-ea"/>
                <a:cs typeface="+mn-cs"/>
              </a:rPr>
              <a:t> basic </a:t>
            </a:r>
            <a:r>
              <a:rPr lang="fr-FR" sz="1200" i="1" u="none" strike="noStrike" kern="1200" dirty="0" err="1">
                <a:solidFill>
                  <a:schemeClr val="tx1"/>
                </a:solidFill>
                <a:effectLst/>
                <a:latin typeface="+mn-lt"/>
                <a:ea typeface="+mn-ea"/>
                <a:cs typeface="+mn-cs"/>
              </a:rPr>
              <a:t>needs</a:t>
            </a:r>
            <a:r>
              <a:rPr lang="fr-FR" sz="1200" i="1" u="none" strike="noStrike" kern="1200" dirty="0">
                <a:solidFill>
                  <a:schemeClr val="tx1"/>
                </a:solidFill>
                <a:effectLst/>
                <a:latin typeface="+mn-lt"/>
                <a:ea typeface="+mn-ea"/>
                <a:cs typeface="+mn-cs"/>
              </a:rPr>
              <a:t>.</a:t>
            </a:r>
          </a:p>
          <a:p>
            <a:pPr lvl="0"/>
            <a:endParaRPr lang="fr-FR" sz="1200" i="1" u="none" strike="noStrike" kern="1200" dirty="0">
              <a:solidFill>
                <a:schemeClr val="tx1"/>
              </a:solidFill>
              <a:effectLst/>
              <a:latin typeface="+mn-lt"/>
              <a:ea typeface="+mn-ea"/>
              <a:cs typeface="+mn-cs"/>
            </a:endParaRPr>
          </a:p>
          <a:p>
            <a:pPr lvl="0"/>
            <a:r>
              <a:rPr lang="fr-FR" sz="1200" i="0" u="none" strike="noStrike" kern="1200" dirty="0">
                <a:solidFill>
                  <a:schemeClr val="tx1"/>
                </a:solidFill>
                <a:effectLst/>
                <a:latin typeface="+mn-lt"/>
                <a:ea typeface="+mn-ea"/>
                <a:cs typeface="+mn-cs"/>
              </a:rPr>
              <a:t>In </a:t>
            </a:r>
            <a:r>
              <a:rPr lang="fr-FR" sz="1200" i="0" u="none" strike="noStrike" kern="1200" dirty="0" err="1">
                <a:solidFill>
                  <a:schemeClr val="tx1"/>
                </a:solidFill>
                <a:effectLst/>
                <a:latin typeface="+mn-lt"/>
                <a:ea typeface="+mn-ea"/>
                <a:cs typeface="+mn-cs"/>
              </a:rPr>
              <a:t>this</a:t>
            </a:r>
            <a:r>
              <a:rPr lang="fr-FR" sz="1200" i="0" u="none" strike="noStrike" kern="1200" dirty="0">
                <a:solidFill>
                  <a:schemeClr val="tx1"/>
                </a:solidFill>
                <a:effectLst/>
                <a:latin typeface="+mn-lt"/>
                <a:ea typeface="+mn-ea"/>
                <a:cs typeface="+mn-cs"/>
              </a:rPr>
              <a:t> first slide </a:t>
            </a:r>
            <a:r>
              <a:rPr lang="fr-FR" sz="1200" i="0" u="none" strike="noStrike" kern="1200" dirty="0" err="1">
                <a:solidFill>
                  <a:schemeClr val="tx1"/>
                </a:solidFill>
                <a:effectLst/>
                <a:latin typeface="+mn-lt"/>
                <a:ea typeface="+mn-ea"/>
                <a:cs typeface="+mn-cs"/>
              </a:rPr>
              <a:t>explain</a:t>
            </a:r>
            <a:r>
              <a:rPr lang="fr-FR" sz="1200" i="0" u="none" strike="noStrike" kern="1200" dirty="0">
                <a:solidFill>
                  <a:schemeClr val="tx1"/>
                </a:solidFill>
                <a:effectLst/>
                <a:latin typeface="+mn-lt"/>
                <a:ea typeface="+mn-ea"/>
                <a:cs typeface="+mn-cs"/>
              </a:rPr>
              <a:t> </a:t>
            </a:r>
            <a:endParaRPr lang="en-US" sz="1200" i="0" u="none" strike="noStrike" kern="1200" dirty="0">
              <a:solidFill>
                <a:schemeClr val="tx1"/>
              </a:solidFill>
              <a:effectLst/>
              <a:latin typeface="+mn-lt"/>
              <a:ea typeface="+mn-ea"/>
              <a:cs typeface="+mn-cs"/>
            </a:endParaRPr>
          </a:p>
          <a:p>
            <a:pPr lvl="0" rtl="0"/>
            <a:endParaRPr lang="en-US" sz="1200" b="0" i="0" u="none" strike="noStrike" kern="1200" baseline="0" dirty="0">
              <a:solidFill>
                <a:schemeClr val="tx1"/>
              </a:solidFill>
              <a:latin typeface="+mn-lt"/>
              <a:ea typeface="+mn-ea"/>
              <a:cs typeface="+mn-cs"/>
            </a:endParaRPr>
          </a:p>
          <a:p>
            <a:pPr lvl="0" rtl="0"/>
            <a:r>
              <a:rPr lang="en-US" sz="1200" b="0" i="0" u="none" strike="noStrike" kern="1200" baseline="0" dirty="0">
                <a:solidFill>
                  <a:schemeClr val="tx1"/>
                </a:solidFill>
                <a:latin typeface="+mn-lt"/>
                <a:ea typeface="+mn-ea"/>
                <a:cs typeface="+mn-cs"/>
              </a:rPr>
              <a:t>The root causes, structural issues and other factors are mentioned but not detailed here, as they will be analyzed in more depth as part of the causes and factors associated with needs.</a:t>
            </a:r>
          </a:p>
          <a:p>
            <a:pPr lvl="0" rtl="0"/>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Whenever appropriate, highlight how issues affects particular geographic areas, populations groups (such as displacement status), household characteristics (female vs male headed household, children, elderly, etc., but also livelihood, socio-economic profile, ethnicity, political affiliation, etc.), or individual profiles, such as unaccompanied minors, mine survivors, victims of sexual violence, persons with disabilities, etc.</a:t>
            </a:r>
          </a:p>
          <a:p>
            <a:pPr lvl="0" rtl="0"/>
            <a:endParaRPr lang="en-US" sz="1200" b="0" i="0" u="none" strike="noStrike" kern="1200" baseline="0" dirty="0">
              <a:solidFill>
                <a:schemeClr val="tx1"/>
              </a:solidFill>
              <a:latin typeface="+mn-lt"/>
              <a:ea typeface="+mn-ea"/>
              <a:cs typeface="+mn-cs"/>
            </a:endParaRPr>
          </a:p>
          <a:p>
            <a:pPr lvl="0" rtl="0"/>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508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noProof="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452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0422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189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AF1270-0F97-4E48-B582-ED027ECF8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2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1 Cover">
    <p:spTree>
      <p:nvGrpSpPr>
        <p:cNvPr id="1" name=""/>
        <p:cNvGrpSpPr/>
        <p:nvPr/>
      </p:nvGrpSpPr>
      <p:grpSpPr>
        <a:xfrm>
          <a:off x="0" y="0"/>
          <a:ext cx="0" cy="0"/>
          <a:chOff x="0" y="0"/>
          <a:chExt cx="0" cy="0"/>
        </a:xfrm>
      </p:grpSpPr>
      <p:cxnSp>
        <p:nvCxnSpPr>
          <p:cNvPr id="13" name="Straight Connector 12"/>
          <p:cNvCxnSpPr/>
          <p:nvPr userDrawn="1"/>
        </p:nvCxnSpPr>
        <p:spPr>
          <a:xfrm>
            <a:off x="1593256" y="0"/>
            <a:ext cx="0" cy="4081549"/>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hasCustomPrompt="1"/>
          </p:nvPr>
        </p:nvSpPr>
        <p:spPr>
          <a:xfrm>
            <a:off x="1743635" y="412376"/>
            <a:ext cx="4714315" cy="2501153"/>
          </a:xfrm>
          <a:prstGeom prst="rect">
            <a:avLst/>
          </a:prstGeom>
        </p:spPr>
        <p:txBody>
          <a:bodyPr anchor="b"/>
          <a:lstStyle>
            <a:lvl1pPr algn="l">
              <a:lnSpc>
                <a:spcPts val="5700"/>
              </a:lnSpc>
              <a:defRPr sz="6000" b="1">
                <a:solidFill>
                  <a:schemeClr val="bg1"/>
                </a:solidFill>
                <a:latin typeface="Arial Narrow" panose="020B0606020202030204" pitchFamily="34" charset="0"/>
              </a:defRPr>
            </a:lvl1pPr>
          </a:lstStyle>
          <a:p>
            <a:r>
              <a:rPr lang="en-US" dirty="0"/>
              <a:t>HERE GOES YOUR TITLE</a:t>
            </a:r>
            <a:endParaRPr lang="es-ES" dirty="0"/>
          </a:p>
        </p:txBody>
      </p:sp>
      <p:sp>
        <p:nvSpPr>
          <p:cNvPr id="7" name="Subtitle 2"/>
          <p:cNvSpPr>
            <a:spLocks noGrp="1"/>
          </p:cNvSpPr>
          <p:nvPr>
            <p:ph type="subTitle" idx="1" hasCustomPrompt="1"/>
          </p:nvPr>
        </p:nvSpPr>
        <p:spPr>
          <a:xfrm>
            <a:off x="1743636" y="2952281"/>
            <a:ext cx="4164106" cy="525931"/>
          </a:xfrm>
          <a:prstGeom prst="rect">
            <a:avLst/>
          </a:prstGeom>
        </p:spPr>
        <p:txBody>
          <a:bodyPr/>
          <a:lstStyle>
            <a:lvl1pPr marL="0" indent="0" algn="l">
              <a:buNone/>
              <a:defRPr sz="1600">
                <a:solidFill>
                  <a:schemeClr val="bg1"/>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is an example of how your explanatory text could be placed</a:t>
            </a:r>
            <a:endParaRPr lang="es-ES" dirty="0"/>
          </a:p>
        </p:txBody>
      </p:sp>
      <p:sp>
        <p:nvSpPr>
          <p:cNvPr id="8" name="Text Placeholder 8"/>
          <p:cNvSpPr>
            <a:spLocks noGrp="1"/>
          </p:cNvSpPr>
          <p:nvPr>
            <p:ph type="body" sz="quarter" idx="14" hasCustomPrompt="1"/>
          </p:nvPr>
        </p:nvSpPr>
        <p:spPr>
          <a:xfrm>
            <a:off x="1743075" y="3478213"/>
            <a:ext cx="2713038" cy="654050"/>
          </a:xfrm>
          <a:prstGeom prst="rect">
            <a:avLst/>
          </a:prstGeom>
        </p:spPr>
        <p:txBody>
          <a:bodyPr/>
          <a:lstStyle>
            <a:lvl1pPr marL="0" indent="0">
              <a:buNone/>
              <a:defRPr sz="1200">
                <a:solidFill>
                  <a:schemeClr val="bg1"/>
                </a:solidFill>
                <a:latin typeface="Arial Narrow" panose="020B0606020202030204" pitchFamily="34" charset="0"/>
              </a:defRPr>
            </a:lvl1pPr>
          </a:lstStyle>
          <a:p>
            <a:pPr lvl="0"/>
            <a:r>
              <a:rPr lang="en-US" dirty="0"/>
              <a:t>Month Year</a:t>
            </a:r>
            <a:endParaRPr lang="es-ES" dirty="0"/>
          </a:p>
        </p:txBody>
      </p:sp>
    </p:spTree>
    <p:extLst>
      <p:ext uri="{BB962C8B-B14F-4D97-AF65-F5344CB8AC3E}">
        <p14:creationId xmlns:p14="http://schemas.microsoft.com/office/powerpoint/2010/main" val="36600156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p1 Top Banner 4 Boxes + Texts OpA">
    <p:spTree>
      <p:nvGrpSpPr>
        <p:cNvPr id="1" name=""/>
        <p:cNvGrpSpPr/>
        <p:nvPr/>
      </p:nvGrpSpPr>
      <p:grpSpPr>
        <a:xfrm>
          <a:off x="0" y="0"/>
          <a:ext cx="0" cy="0"/>
          <a:chOff x="0" y="0"/>
          <a:chExt cx="0" cy="0"/>
        </a:xfrm>
      </p:grpSpPr>
      <p:sp>
        <p:nvSpPr>
          <p:cNvPr id="27" name="Rectangle 26"/>
          <p:cNvSpPr/>
          <p:nvPr userDrawn="1"/>
        </p:nvSpPr>
        <p:spPr>
          <a:xfrm>
            <a:off x="521255" y="1551008"/>
            <a:ext cx="1362313" cy="2914420"/>
          </a:xfrm>
          <a:prstGeom prst="rect">
            <a:avLst/>
          </a:prstGeom>
          <a:solidFill>
            <a:srgbClr val="EE5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EE5859"/>
              </a:solidFill>
            </a:endParaRPr>
          </a:p>
        </p:txBody>
      </p:sp>
      <p:sp>
        <p:nvSpPr>
          <p:cNvPr id="28" name="Rectangle 27"/>
          <p:cNvSpPr/>
          <p:nvPr userDrawn="1"/>
        </p:nvSpPr>
        <p:spPr>
          <a:xfrm>
            <a:off x="5577045" y="1530475"/>
            <a:ext cx="1362312" cy="2916456"/>
          </a:xfrm>
          <a:prstGeom prst="rect">
            <a:avLst/>
          </a:prstGeom>
          <a:solidFill>
            <a:srgbClr val="D2C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angle 28"/>
          <p:cNvSpPr/>
          <p:nvPr userDrawn="1"/>
        </p:nvSpPr>
        <p:spPr>
          <a:xfrm>
            <a:off x="2191480" y="1519050"/>
            <a:ext cx="1362313" cy="2918691"/>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angle 29"/>
          <p:cNvSpPr/>
          <p:nvPr userDrawn="1"/>
        </p:nvSpPr>
        <p:spPr>
          <a:xfrm>
            <a:off x="7310631" y="1548972"/>
            <a:ext cx="1362313" cy="2916456"/>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Text Placeholder 16"/>
          <p:cNvSpPr>
            <a:spLocks noGrp="1"/>
          </p:cNvSpPr>
          <p:nvPr>
            <p:ph type="body" sz="quarter" idx="25" hasCustomPrompt="1"/>
          </p:nvPr>
        </p:nvSpPr>
        <p:spPr>
          <a:xfrm>
            <a:off x="3890431" y="1511980"/>
            <a:ext cx="1109268" cy="2495889"/>
          </a:xfrm>
          <a:prstGeom prst="rect">
            <a:avLst/>
          </a:prstGeom>
        </p:spPr>
        <p:txBody>
          <a:bodyPr anchor="ctr"/>
          <a:lstStyle>
            <a:lvl1pPr marL="0" indent="0" algn="l">
              <a:lnSpc>
                <a:spcPts val="2500"/>
              </a:lnSpc>
              <a:buNone/>
              <a:defRPr sz="2200" b="1">
                <a:solidFill>
                  <a:schemeClr val="bg1"/>
                </a:solidFill>
                <a:latin typeface="Arial Narrow" panose="020B0606020202030204" pitchFamily="34" charset="0"/>
              </a:defRPr>
            </a:lvl1pPr>
          </a:lstStyle>
          <a:p>
            <a:pPr lvl="0"/>
            <a:r>
              <a:rPr lang="en-US" dirty="0"/>
              <a:t>HERE GOES THE TITLE OF YOUR BOX</a:t>
            </a:r>
            <a:endParaRPr lang="es-ES" dirty="0"/>
          </a:p>
        </p:txBody>
      </p:sp>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6" name="Text Placeholder 8"/>
          <p:cNvSpPr>
            <a:spLocks noGrp="1"/>
          </p:cNvSpPr>
          <p:nvPr>
            <p:ph type="body" sz="quarter" idx="13" hasCustomPrompt="1"/>
          </p:nvPr>
        </p:nvSpPr>
        <p:spPr>
          <a:xfrm>
            <a:off x="495875" y="4784181"/>
            <a:ext cx="8177069" cy="1026914"/>
          </a:xfrm>
          <a:prstGeom prst="rect">
            <a:avLst/>
          </a:prstGeom>
        </p:spPr>
        <p:txBody>
          <a:bodyPr/>
          <a:lstStyle>
            <a:lvl1pPr marL="0" indent="0" algn="l">
              <a:lnSpc>
                <a:spcPct val="100000"/>
              </a:lnSpc>
              <a:buNone/>
              <a:defRPr sz="1100">
                <a:solidFill>
                  <a:srgbClr val="58585A"/>
                </a:solidFill>
                <a:latin typeface="Arial Narrow" panose="020B0606020202030204" pitchFamily="34" charset="0"/>
              </a:defRPr>
            </a:lvl1pPr>
          </a:lstStyle>
          <a:p>
            <a:pPr lvl="0"/>
            <a:r>
              <a:rPr lang="en-US" dirty="0"/>
              <a:t>Here goes your text</a:t>
            </a:r>
            <a:endParaRPr lang="es-ES" dirty="0"/>
          </a:p>
        </p:txBody>
      </p:sp>
      <p:sp>
        <p:nvSpPr>
          <p:cNvPr id="17" name="Text Placeholder 16"/>
          <p:cNvSpPr>
            <a:spLocks noGrp="1"/>
          </p:cNvSpPr>
          <p:nvPr>
            <p:ph type="body" sz="quarter" idx="21" hasCustomPrompt="1"/>
          </p:nvPr>
        </p:nvSpPr>
        <p:spPr>
          <a:xfrm>
            <a:off x="544304" y="1951157"/>
            <a:ext cx="1339264" cy="2056712"/>
          </a:xfrm>
          <a:prstGeom prst="rect">
            <a:avLst/>
          </a:prstGeom>
          <a:noFill/>
        </p:spPr>
        <p:txBody>
          <a:bodyPr anchor="ctr"/>
          <a:lstStyle>
            <a:lvl1pPr marL="0" indent="0" algn="l">
              <a:lnSpc>
                <a:spcPts val="2500"/>
              </a:lnSpc>
              <a:spcBef>
                <a:spcPts val="0"/>
              </a:spcBef>
              <a:buNone/>
              <a:defRPr sz="2200" b="1">
                <a:solidFill>
                  <a:schemeClr val="bg1"/>
                </a:solidFill>
                <a:latin typeface="Arial Narrow" panose="020B0606020202030204" pitchFamily="34" charset="0"/>
              </a:defRPr>
            </a:lvl1pPr>
          </a:lstStyle>
          <a:p>
            <a:pPr lvl="0"/>
            <a:r>
              <a:rPr lang="en-US" dirty="0"/>
              <a:t>HERE GOES THE TITLE OF YOUR BOX</a:t>
            </a:r>
            <a:endParaRPr lang="es-ES" dirty="0"/>
          </a:p>
        </p:txBody>
      </p:sp>
      <p:sp>
        <p:nvSpPr>
          <p:cNvPr id="24" name="Text Placeholder 16"/>
          <p:cNvSpPr>
            <a:spLocks noGrp="1"/>
          </p:cNvSpPr>
          <p:nvPr>
            <p:ph type="body" sz="quarter" idx="24" hasCustomPrompt="1"/>
          </p:nvPr>
        </p:nvSpPr>
        <p:spPr>
          <a:xfrm>
            <a:off x="2168329" y="1687616"/>
            <a:ext cx="1362313" cy="2320253"/>
          </a:xfrm>
          <a:prstGeom prst="rect">
            <a:avLst/>
          </a:prstGeom>
        </p:spPr>
        <p:txBody>
          <a:bodyPr anchor="ctr"/>
          <a:lstStyle>
            <a:lvl1pPr marL="0" indent="0" algn="l">
              <a:lnSpc>
                <a:spcPts val="2500"/>
              </a:lnSpc>
              <a:spcBef>
                <a:spcPts val="0"/>
              </a:spcBef>
              <a:buNone/>
              <a:defRPr sz="2200" b="1">
                <a:solidFill>
                  <a:schemeClr val="bg1"/>
                </a:solidFill>
                <a:latin typeface="Arial Narrow" panose="020B0606020202030204" pitchFamily="34" charset="0"/>
              </a:defRPr>
            </a:lvl1pPr>
          </a:lstStyle>
          <a:p>
            <a:pPr lvl="0"/>
            <a:r>
              <a:rPr lang="en-US" dirty="0"/>
              <a:t>HERE GOES THE TITLE OF YOUR BOX</a:t>
            </a:r>
            <a:endParaRPr lang="es-ES" dirty="0"/>
          </a:p>
        </p:txBody>
      </p:sp>
      <p:sp>
        <p:nvSpPr>
          <p:cNvPr id="26" name="Text Placeholder 16"/>
          <p:cNvSpPr>
            <a:spLocks noGrp="1"/>
          </p:cNvSpPr>
          <p:nvPr>
            <p:ph type="body" sz="quarter" idx="26" hasCustomPrompt="1"/>
          </p:nvPr>
        </p:nvSpPr>
        <p:spPr>
          <a:xfrm>
            <a:off x="3911904" y="1548972"/>
            <a:ext cx="1331429" cy="2879461"/>
          </a:xfrm>
          <a:prstGeom prst="rect">
            <a:avLst/>
          </a:prstGeom>
          <a:solidFill>
            <a:schemeClr val="tx1">
              <a:lumMod val="50000"/>
              <a:lumOff val="50000"/>
            </a:schemeClr>
          </a:solidFill>
        </p:spPr>
        <p:txBody>
          <a:bodyPr anchor="ctr"/>
          <a:lstStyle>
            <a:lvl1pPr marL="0" indent="0" algn="l">
              <a:lnSpc>
                <a:spcPts val="2500"/>
              </a:lnSpc>
              <a:buNone/>
              <a:defRPr sz="2200" b="1">
                <a:solidFill>
                  <a:schemeClr val="bg1"/>
                </a:solidFill>
                <a:latin typeface="Arial Narrow" panose="020B0606020202030204" pitchFamily="34" charset="0"/>
              </a:defRPr>
            </a:lvl1pPr>
          </a:lstStyle>
          <a:p>
            <a:pPr lvl="0"/>
            <a:r>
              <a:rPr lang="en-US" dirty="0"/>
              <a:t>HERE GOES THE TITLE OF YOUR BOX</a:t>
            </a:r>
            <a:endParaRPr lang="es-ES" dirty="0"/>
          </a:p>
        </p:txBody>
      </p:sp>
      <p:sp>
        <p:nvSpPr>
          <p:cNvPr id="14" name="Text Placeholder 16">
            <a:extLst>
              <a:ext uri="{FF2B5EF4-FFF2-40B4-BE49-F238E27FC236}">
                <a16:creationId xmlns:a16="http://schemas.microsoft.com/office/drawing/2014/main" id="{36C8C7C2-4BCA-48D3-93EB-9319E509E13D}"/>
              </a:ext>
            </a:extLst>
          </p:cNvPr>
          <p:cNvSpPr>
            <a:spLocks noGrp="1"/>
          </p:cNvSpPr>
          <p:nvPr>
            <p:ph type="body" sz="quarter" idx="27" hasCustomPrompt="1"/>
          </p:nvPr>
        </p:nvSpPr>
        <p:spPr>
          <a:xfrm>
            <a:off x="5590207" y="1760678"/>
            <a:ext cx="1362313" cy="2320253"/>
          </a:xfrm>
          <a:prstGeom prst="rect">
            <a:avLst/>
          </a:prstGeom>
        </p:spPr>
        <p:txBody>
          <a:bodyPr anchor="ctr"/>
          <a:lstStyle>
            <a:lvl1pPr marL="0" indent="0" algn="l">
              <a:lnSpc>
                <a:spcPts val="2500"/>
              </a:lnSpc>
              <a:spcBef>
                <a:spcPts val="0"/>
              </a:spcBef>
              <a:buNone/>
              <a:defRPr sz="2200" b="1">
                <a:solidFill>
                  <a:schemeClr val="bg1"/>
                </a:solidFill>
                <a:latin typeface="Arial Narrow" panose="020B0606020202030204" pitchFamily="34" charset="0"/>
              </a:defRPr>
            </a:lvl1pPr>
          </a:lstStyle>
          <a:p>
            <a:pPr lvl="0"/>
            <a:r>
              <a:rPr lang="en-US" dirty="0"/>
              <a:t>HERE GOES THE TITLE OF YOUR BOX</a:t>
            </a:r>
            <a:endParaRPr lang="es-ES" dirty="0"/>
          </a:p>
        </p:txBody>
      </p:sp>
      <p:sp>
        <p:nvSpPr>
          <p:cNvPr id="15" name="Text Placeholder 16">
            <a:extLst>
              <a:ext uri="{FF2B5EF4-FFF2-40B4-BE49-F238E27FC236}">
                <a16:creationId xmlns:a16="http://schemas.microsoft.com/office/drawing/2014/main" id="{303F345F-EB2B-4874-B644-E0C8F5919AA4}"/>
              </a:ext>
            </a:extLst>
          </p:cNvPr>
          <p:cNvSpPr>
            <a:spLocks noGrp="1"/>
          </p:cNvSpPr>
          <p:nvPr>
            <p:ph type="body" sz="quarter" idx="28" hasCustomPrompt="1"/>
          </p:nvPr>
        </p:nvSpPr>
        <p:spPr>
          <a:xfrm>
            <a:off x="7330863" y="1760153"/>
            <a:ext cx="1362313" cy="2320253"/>
          </a:xfrm>
          <a:prstGeom prst="rect">
            <a:avLst/>
          </a:prstGeom>
        </p:spPr>
        <p:txBody>
          <a:bodyPr anchor="ctr"/>
          <a:lstStyle>
            <a:lvl1pPr marL="0" indent="0" algn="l">
              <a:lnSpc>
                <a:spcPts val="2500"/>
              </a:lnSpc>
              <a:spcBef>
                <a:spcPts val="0"/>
              </a:spcBef>
              <a:buNone/>
              <a:defRPr sz="2200" b="1">
                <a:solidFill>
                  <a:schemeClr val="bg1"/>
                </a:solidFill>
                <a:latin typeface="Arial Narrow" panose="020B0606020202030204" pitchFamily="34" charset="0"/>
              </a:defRPr>
            </a:lvl1pPr>
          </a:lstStyle>
          <a:p>
            <a:pPr lvl="0"/>
            <a:r>
              <a:rPr lang="en-US" dirty="0"/>
              <a:t>HERE GOES THE TITLE OF YOUR BOX</a:t>
            </a:r>
            <a:endParaRPr lang="es-ES" dirty="0"/>
          </a:p>
        </p:txBody>
      </p:sp>
    </p:spTree>
    <p:extLst>
      <p:ext uri="{BB962C8B-B14F-4D97-AF65-F5344CB8AC3E}">
        <p14:creationId xmlns:p14="http://schemas.microsoft.com/office/powerpoint/2010/main" val="13400086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p1 Top Banner + 4 Text Boxes OpA">
    <p:spTree>
      <p:nvGrpSpPr>
        <p:cNvPr id="1" name=""/>
        <p:cNvGrpSpPr/>
        <p:nvPr/>
      </p:nvGrpSpPr>
      <p:grpSpPr>
        <a:xfrm>
          <a:off x="0" y="0"/>
          <a:ext cx="0" cy="0"/>
          <a:chOff x="0" y="0"/>
          <a:chExt cx="0" cy="0"/>
        </a:xfrm>
      </p:grpSpPr>
      <p:sp>
        <p:nvSpPr>
          <p:cNvPr id="22" name="Rectangle 21"/>
          <p:cNvSpPr/>
          <p:nvPr userDrawn="1"/>
        </p:nvSpPr>
        <p:spPr>
          <a:xfrm>
            <a:off x="664143" y="1873250"/>
            <a:ext cx="1799924" cy="3767154"/>
          </a:xfrm>
          <a:prstGeom prst="rect">
            <a:avLst/>
          </a:prstGeom>
          <a:solidFill>
            <a:srgbClr val="EE5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angle 22"/>
          <p:cNvSpPr/>
          <p:nvPr userDrawn="1"/>
        </p:nvSpPr>
        <p:spPr>
          <a:xfrm>
            <a:off x="664143" y="1873250"/>
            <a:ext cx="1799924" cy="50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angle 30"/>
          <p:cNvSpPr/>
          <p:nvPr userDrawn="1"/>
        </p:nvSpPr>
        <p:spPr>
          <a:xfrm>
            <a:off x="2678224" y="1873250"/>
            <a:ext cx="1799924" cy="3767154"/>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angle 31"/>
          <p:cNvSpPr/>
          <p:nvPr userDrawn="1"/>
        </p:nvSpPr>
        <p:spPr>
          <a:xfrm>
            <a:off x="2678224" y="1873250"/>
            <a:ext cx="1799924" cy="5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angle 32"/>
          <p:cNvSpPr/>
          <p:nvPr userDrawn="1"/>
        </p:nvSpPr>
        <p:spPr>
          <a:xfrm>
            <a:off x="4692305" y="1873250"/>
            <a:ext cx="1799924" cy="3767154"/>
          </a:xfrm>
          <a:prstGeom prst="rect">
            <a:avLst/>
          </a:prstGeom>
          <a:solidFill>
            <a:srgbClr val="D2C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angle 33"/>
          <p:cNvSpPr/>
          <p:nvPr userDrawn="1"/>
        </p:nvSpPr>
        <p:spPr>
          <a:xfrm>
            <a:off x="4692305" y="1873250"/>
            <a:ext cx="1799924" cy="50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angle 34"/>
          <p:cNvSpPr/>
          <p:nvPr userDrawn="1"/>
        </p:nvSpPr>
        <p:spPr>
          <a:xfrm>
            <a:off x="6706386" y="1873250"/>
            <a:ext cx="1799924" cy="376715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angle 35"/>
          <p:cNvSpPr/>
          <p:nvPr userDrawn="1"/>
        </p:nvSpPr>
        <p:spPr>
          <a:xfrm>
            <a:off x="6706386" y="1873250"/>
            <a:ext cx="1799924" cy="50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Text Placeholder 16"/>
          <p:cNvSpPr>
            <a:spLocks noGrp="1"/>
          </p:cNvSpPr>
          <p:nvPr>
            <p:ph type="body" sz="quarter" idx="25" hasCustomPrompt="1"/>
          </p:nvPr>
        </p:nvSpPr>
        <p:spPr>
          <a:xfrm>
            <a:off x="752123" y="2686528"/>
            <a:ext cx="1630739" cy="2886830"/>
          </a:xfrm>
          <a:prstGeom prst="rect">
            <a:avLst/>
          </a:prstGeom>
        </p:spPr>
        <p:txBody>
          <a:bodyPr anchor="t"/>
          <a:lstStyle>
            <a:lvl1pPr marL="0" indent="0" algn="l">
              <a:lnSpc>
                <a:spcPts val="900"/>
              </a:lnSpc>
              <a:buNone/>
              <a:defRPr sz="700" baseline="0">
                <a:solidFill>
                  <a:schemeClr val="bg1"/>
                </a:solidFill>
                <a:latin typeface="Arial Narrow" panose="020B0606020202030204" pitchFamily="34" charset="0"/>
              </a:defRPr>
            </a:lvl1pPr>
          </a:lstStyle>
          <a:p>
            <a:pPr lvl="0"/>
            <a:r>
              <a:rPr lang="en-US" dirty="0"/>
              <a:t>Enter here your plain text</a:t>
            </a:r>
            <a:endParaRPr lang="es-ES" dirty="0"/>
          </a:p>
        </p:txBody>
      </p:sp>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17" name="Text Placeholder 16"/>
          <p:cNvSpPr>
            <a:spLocks noGrp="1"/>
          </p:cNvSpPr>
          <p:nvPr>
            <p:ph type="body" sz="quarter" idx="21" hasCustomPrompt="1"/>
          </p:nvPr>
        </p:nvSpPr>
        <p:spPr>
          <a:xfrm>
            <a:off x="662554" y="1863085"/>
            <a:ext cx="1793928" cy="517238"/>
          </a:xfrm>
          <a:prstGeom prst="rect">
            <a:avLst/>
          </a:prstGeom>
        </p:spPr>
        <p:txBody>
          <a:bodyPr anchor="ctr"/>
          <a:lstStyle>
            <a:lvl1pPr marL="0" indent="0" algn="ctr">
              <a:lnSpc>
                <a:spcPts val="1500"/>
              </a:lnSpc>
              <a:buNone/>
              <a:defRPr sz="1400" b="1">
                <a:solidFill>
                  <a:schemeClr val="bg1"/>
                </a:solidFill>
                <a:latin typeface="Arial Narrow" panose="020B0606020202030204" pitchFamily="34" charset="0"/>
              </a:defRPr>
            </a:lvl1pPr>
          </a:lstStyle>
          <a:p>
            <a:pPr lvl="0"/>
            <a:r>
              <a:rPr lang="en-US" dirty="0"/>
              <a:t>TITLE OF THE BOX</a:t>
            </a:r>
            <a:endParaRPr lang="es-ES" dirty="0"/>
          </a:p>
        </p:txBody>
      </p:sp>
      <p:sp>
        <p:nvSpPr>
          <p:cNvPr id="24" name="Text Placeholder 16"/>
          <p:cNvSpPr>
            <a:spLocks noGrp="1"/>
          </p:cNvSpPr>
          <p:nvPr>
            <p:ph type="body" sz="quarter" idx="24" hasCustomPrompt="1"/>
          </p:nvPr>
        </p:nvSpPr>
        <p:spPr>
          <a:xfrm>
            <a:off x="752124" y="2353435"/>
            <a:ext cx="1630739" cy="360218"/>
          </a:xfrm>
          <a:prstGeom prst="rect">
            <a:avLst/>
          </a:prstGeom>
        </p:spPr>
        <p:txBody>
          <a:bodyPr anchor="t"/>
          <a:lstStyle>
            <a:lvl1pPr marL="0" indent="0" algn="l">
              <a:lnSpc>
                <a:spcPts val="2500"/>
              </a:lnSpc>
              <a:buNone/>
              <a:defRPr sz="1000" b="1">
                <a:solidFill>
                  <a:schemeClr val="bg1"/>
                </a:solidFill>
                <a:latin typeface="Arial Narrow" panose="020B0606020202030204" pitchFamily="34" charset="0"/>
              </a:defRPr>
            </a:lvl1pPr>
          </a:lstStyle>
          <a:p>
            <a:pPr lvl="0"/>
            <a:r>
              <a:rPr lang="en-US" dirty="0"/>
              <a:t>Enter here the header title</a:t>
            </a:r>
            <a:endParaRPr lang="es-ES" dirty="0"/>
          </a:p>
        </p:txBody>
      </p:sp>
      <p:sp>
        <p:nvSpPr>
          <p:cNvPr id="12" name="Text Placeholder 16"/>
          <p:cNvSpPr>
            <a:spLocks noGrp="1"/>
          </p:cNvSpPr>
          <p:nvPr>
            <p:ph type="body" sz="quarter" idx="26" hasCustomPrompt="1"/>
          </p:nvPr>
        </p:nvSpPr>
        <p:spPr>
          <a:xfrm>
            <a:off x="2766215" y="2686528"/>
            <a:ext cx="1630739" cy="2886830"/>
          </a:xfrm>
          <a:prstGeom prst="rect">
            <a:avLst/>
          </a:prstGeom>
        </p:spPr>
        <p:txBody>
          <a:bodyPr anchor="t"/>
          <a:lstStyle>
            <a:lvl1pPr marL="0" indent="0" algn="l">
              <a:lnSpc>
                <a:spcPts val="900"/>
              </a:lnSpc>
              <a:buNone/>
              <a:defRPr sz="700">
                <a:solidFill>
                  <a:schemeClr val="bg1"/>
                </a:solidFill>
                <a:latin typeface="Arial Narrow" panose="020B0606020202030204" pitchFamily="34" charset="0"/>
              </a:defRPr>
            </a:lvl1pPr>
          </a:lstStyle>
          <a:p>
            <a:pPr lvl="0"/>
            <a:r>
              <a:rPr lang="en-US" dirty="0"/>
              <a:t>Enter here your plain text</a:t>
            </a:r>
            <a:endParaRPr lang="es-ES" dirty="0"/>
          </a:p>
        </p:txBody>
      </p:sp>
      <p:sp>
        <p:nvSpPr>
          <p:cNvPr id="13" name="Text Placeholder 16"/>
          <p:cNvSpPr>
            <a:spLocks noGrp="1"/>
          </p:cNvSpPr>
          <p:nvPr>
            <p:ph type="body" sz="quarter" idx="27" hasCustomPrompt="1"/>
          </p:nvPr>
        </p:nvSpPr>
        <p:spPr>
          <a:xfrm>
            <a:off x="2676646" y="1863085"/>
            <a:ext cx="1793928" cy="517238"/>
          </a:xfrm>
          <a:prstGeom prst="rect">
            <a:avLst/>
          </a:prstGeom>
          <a:solidFill>
            <a:schemeClr val="tx1">
              <a:alpha val="20000"/>
            </a:schemeClr>
          </a:solidFill>
        </p:spPr>
        <p:txBody>
          <a:bodyPr anchor="ctr"/>
          <a:lstStyle>
            <a:lvl1pPr marL="0" indent="0" algn="ctr">
              <a:lnSpc>
                <a:spcPts val="1500"/>
              </a:lnSpc>
              <a:buNone/>
              <a:defRPr sz="1400" b="1">
                <a:solidFill>
                  <a:schemeClr val="bg1"/>
                </a:solidFill>
                <a:latin typeface="Arial Narrow" panose="020B0606020202030204" pitchFamily="34" charset="0"/>
              </a:defRPr>
            </a:lvl1pPr>
          </a:lstStyle>
          <a:p>
            <a:pPr lvl="0"/>
            <a:r>
              <a:rPr lang="en-US" dirty="0"/>
              <a:t>TITLE OF THE BOX</a:t>
            </a:r>
            <a:endParaRPr lang="es-ES" dirty="0"/>
          </a:p>
        </p:txBody>
      </p:sp>
      <p:sp>
        <p:nvSpPr>
          <p:cNvPr id="14" name="Text Placeholder 16"/>
          <p:cNvSpPr>
            <a:spLocks noGrp="1"/>
          </p:cNvSpPr>
          <p:nvPr>
            <p:ph type="body" sz="quarter" idx="28" hasCustomPrompt="1"/>
          </p:nvPr>
        </p:nvSpPr>
        <p:spPr>
          <a:xfrm>
            <a:off x="2766216" y="2353435"/>
            <a:ext cx="1630739" cy="360218"/>
          </a:xfrm>
          <a:prstGeom prst="rect">
            <a:avLst/>
          </a:prstGeom>
        </p:spPr>
        <p:txBody>
          <a:bodyPr anchor="t"/>
          <a:lstStyle>
            <a:lvl1pPr marL="0" indent="0" algn="l">
              <a:lnSpc>
                <a:spcPts val="2500"/>
              </a:lnSpc>
              <a:buNone/>
              <a:defRPr sz="1000" b="1">
                <a:solidFill>
                  <a:schemeClr val="bg1"/>
                </a:solidFill>
                <a:latin typeface="Arial Narrow" panose="020B0606020202030204" pitchFamily="34" charset="0"/>
              </a:defRPr>
            </a:lvl1pPr>
          </a:lstStyle>
          <a:p>
            <a:pPr lvl="0"/>
            <a:r>
              <a:rPr lang="en-US" dirty="0"/>
              <a:t>Enter here the header title</a:t>
            </a:r>
            <a:endParaRPr lang="es-ES" dirty="0"/>
          </a:p>
        </p:txBody>
      </p:sp>
      <p:sp>
        <p:nvSpPr>
          <p:cNvPr id="15" name="Text Placeholder 16"/>
          <p:cNvSpPr>
            <a:spLocks noGrp="1"/>
          </p:cNvSpPr>
          <p:nvPr>
            <p:ph type="body" sz="quarter" idx="29" hasCustomPrompt="1"/>
          </p:nvPr>
        </p:nvSpPr>
        <p:spPr>
          <a:xfrm>
            <a:off x="4780307" y="2686528"/>
            <a:ext cx="1630739" cy="2886830"/>
          </a:xfrm>
          <a:prstGeom prst="rect">
            <a:avLst/>
          </a:prstGeom>
        </p:spPr>
        <p:txBody>
          <a:bodyPr anchor="t"/>
          <a:lstStyle>
            <a:lvl1pPr marL="0" indent="0" algn="l">
              <a:lnSpc>
                <a:spcPts val="900"/>
              </a:lnSpc>
              <a:buNone/>
              <a:defRPr sz="700">
                <a:solidFill>
                  <a:schemeClr val="bg1"/>
                </a:solidFill>
                <a:latin typeface="Arial Narrow" panose="020B0606020202030204" pitchFamily="34" charset="0"/>
              </a:defRPr>
            </a:lvl1pPr>
          </a:lstStyle>
          <a:p>
            <a:pPr lvl="0"/>
            <a:r>
              <a:rPr lang="en-US" dirty="0"/>
              <a:t>Enter here your plain text</a:t>
            </a:r>
            <a:endParaRPr lang="es-ES" dirty="0"/>
          </a:p>
        </p:txBody>
      </p:sp>
      <p:sp>
        <p:nvSpPr>
          <p:cNvPr id="16" name="Text Placeholder 16"/>
          <p:cNvSpPr>
            <a:spLocks noGrp="1"/>
          </p:cNvSpPr>
          <p:nvPr>
            <p:ph type="body" sz="quarter" idx="30" hasCustomPrompt="1"/>
          </p:nvPr>
        </p:nvSpPr>
        <p:spPr>
          <a:xfrm>
            <a:off x="4690738" y="1863085"/>
            <a:ext cx="1793928" cy="517238"/>
          </a:xfrm>
          <a:prstGeom prst="rect">
            <a:avLst/>
          </a:prstGeom>
        </p:spPr>
        <p:txBody>
          <a:bodyPr anchor="ctr"/>
          <a:lstStyle>
            <a:lvl1pPr marL="0" indent="0" algn="ctr">
              <a:lnSpc>
                <a:spcPts val="1500"/>
              </a:lnSpc>
              <a:buNone/>
              <a:defRPr sz="1400" b="1">
                <a:solidFill>
                  <a:schemeClr val="bg1"/>
                </a:solidFill>
                <a:latin typeface="Arial Narrow" panose="020B0606020202030204" pitchFamily="34" charset="0"/>
              </a:defRPr>
            </a:lvl1pPr>
          </a:lstStyle>
          <a:p>
            <a:pPr lvl="0"/>
            <a:r>
              <a:rPr lang="en-US" dirty="0"/>
              <a:t>TITLE OF THE BOX</a:t>
            </a:r>
            <a:endParaRPr lang="es-ES" dirty="0"/>
          </a:p>
        </p:txBody>
      </p:sp>
      <p:sp>
        <p:nvSpPr>
          <p:cNvPr id="18" name="Text Placeholder 16"/>
          <p:cNvSpPr>
            <a:spLocks noGrp="1"/>
          </p:cNvSpPr>
          <p:nvPr>
            <p:ph type="body" sz="quarter" idx="31" hasCustomPrompt="1"/>
          </p:nvPr>
        </p:nvSpPr>
        <p:spPr>
          <a:xfrm>
            <a:off x="4780308" y="2353435"/>
            <a:ext cx="1630739" cy="360218"/>
          </a:xfrm>
          <a:prstGeom prst="rect">
            <a:avLst/>
          </a:prstGeom>
        </p:spPr>
        <p:txBody>
          <a:bodyPr anchor="t"/>
          <a:lstStyle>
            <a:lvl1pPr marL="0" indent="0" algn="l">
              <a:lnSpc>
                <a:spcPts val="2500"/>
              </a:lnSpc>
              <a:buNone/>
              <a:defRPr sz="1000" b="1">
                <a:solidFill>
                  <a:schemeClr val="bg1"/>
                </a:solidFill>
                <a:latin typeface="Arial Narrow" panose="020B0606020202030204" pitchFamily="34" charset="0"/>
              </a:defRPr>
            </a:lvl1pPr>
          </a:lstStyle>
          <a:p>
            <a:pPr lvl="0"/>
            <a:r>
              <a:rPr lang="en-US" dirty="0"/>
              <a:t>Enter here the header title</a:t>
            </a:r>
            <a:endParaRPr lang="es-ES" dirty="0"/>
          </a:p>
        </p:txBody>
      </p:sp>
      <p:sp>
        <p:nvSpPr>
          <p:cNvPr id="19" name="Text Placeholder 16"/>
          <p:cNvSpPr>
            <a:spLocks noGrp="1"/>
          </p:cNvSpPr>
          <p:nvPr>
            <p:ph type="body" sz="quarter" idx="32" hasCustomPrompt="1"/>
          </p:nvPr>
        </p:nvSpPr>
        <p:spPr>
          <a:xfrm>
            <a:off x="6794399" y="2686528"/>
            <a:ext cx="1630739" cy="2886830"/>
          </a:xfrm>
          <a:prstGeom prst="rect">
            <a:avLst/>
          </a:prstGeom>
        </p:spPr>
        <p:txBody>
          <a:bodyPr anchor="t"/>
          <a:lstStyle>
            <a:lvl1pPr marL="0" indent="0" algn="l">
              <a:lnSpc>
                <a:spcPts val="900"/>
              </a:lnSpc>
              <a:buNone/>
              <a:defRPr sz="700">
                <a:solidFill>
                  <a:schemeClr val="bg1"/>
                </a:solidFill>
                <a:latin typeface="Arial Narrow" panose="020B0606020202030204" pitchFamily="34" charset="0"/>
              </a:defRPr>
            </a:lvl1pPr>
          </a:lstStyle>
          <a:p>
            <a:pPr lvl="0"/>
            <a:r>
              <a:rPr lang="en-US" dirty="0"/>
              <a:t>Enter here your plain text</a:t>
            </a:r>
            <a:endParaRPr lang="es-ES" dirty="0"/>
          </a:p>
        </p:txBody>
      </p:sp>
      <p:sp>
        <p:nvSpPr>
          <p:cNvPr id="20" name="Text Placeholder 16"/>
          <p:cNvSpPr>
            <a:spLocks noGrp="1"/>
          </p:cNvSpPr>
          <p:nvPr>
            <p:ph type="body" sz="quarter" idx="33" hasCustomPrompt="1"/>
          </p:nvPr>
        </p:nvSpPr>
        <p:spPr>
          <a:xfrm>
            <a:off x="6704830" y="1863085"/>
            <a:ext cx="1793928" cy="517238"/>
          </a:xfrm>
          <a:prstGeom prst="rect">
            <a:avLst/>
          </a:prstGeom>
        </p:spPr>
        <p:txBody>
          <a:bodyPr anchor="ctr"/>
          <a:lstStyle>
            <a:lvl1pPr marL="0" indent="0" algn="ctr">
              <a:lnSpc>
                <a:spcPts val="1500"/>
              </a:lnSpc>
              <a:buNone/>
              <a:defRPr sz="1400" b="1">
                <a:solidFill>
                  <a:schemeClr val="bg1"/>
                </a:solidFill>
                <a:latin typeface="Arial Narrow" panose="020B0606020202030204" pitchFamily="34" charset="0"/>
              </a:defRPr>
            </a:lvl1pPr>
          </a:lstStyle>
          <a:p>
            <a:pPr lvl="0"/>
            <a:r>
              <a:rPr lang="en-US" dirty="0"/>
              <a:t>TITLE OF THE BOX</a:t>
            </a:r>
            <a:endParaRPr lang="es-ES" dirty="0"/>
          </a:p>
        </p:txBody>
      </p:sp>
      <p:sp>
        <p:nvSpPr>
          <p:cNvPr id="21" name="Text Placeholder 16"/>
          <p:cNvSpPr>
            <a:spLocks noGrp="1"/>
          </p:cNvSpPr>
          <p:nvPr>
            <p:ph type="body" sz="quarter" idx="34" hasCustomPrompt="1"/>
          </p:nvPr>
        </p:nvSpPr>
        <p:spPr>
          <a:xfrm>
            <a:off x="6794400" y="2353435"/>
            <a:ext cx="1630739" cy="360218"/>
          </a:xfrm>
          <a:prstGeom prst="rect">
            <a:avLst/>
          </a:prstGeom>
        </p:spPr>
        <p:txBody>
          <a:bodyPr anchor="t"/>
          <a:lstStyle>
            <a:lvl1pPr marL="0" indent="0" algn="l">
              <a:lnSpc>
                <a:spcPts val="2500"/>
              </a:lnSpc>
              <a:buNone/>
              <a:defRPr sz="1000" b="1">
                <a:solidFill>
                  <a:schemeClr val="bg1"/>
                </a:solidFill>
                <a:latin typeface="Arial Narrow" panose="020B0606020202030204" pitchFamily="34" charset="0"/>
              </a:defRPr>
            </a:lvl1pPr>
          </a:lstStyle>
          <a:p>
            <a:pPr lvl="0"/>
            <a:r>
              <a:rPr lang="en-US" dirty="0"/>
              <a:t>Enter here the header title</a:t>
            </a:r>
            <a:endParaRPr lang="es-ES" dirty="0"/>
          </a:p>
        </p:txBody>
      </p:sp>
    </p:spTree>
    <p:extLst>
      <p:ext uri="{BB962C8B-B14F-4D97-AF65-F5344CB8AC3E}">
        <p14:creationId xmlns:p14="http://schemas.microsoft.com/office/powerpoint/2010/main" val="31149895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p1 Top Banner +2 Text Boxes OpA">
    <p:spTree>
      <p:nvGrpSpPr>
        <p:cNvPr id="1" name=""/>
        <p:cNvGrpSpPr/>
        <p:nvPr/>
      </p:nvGrpSpPr>
      <p:grpSpPr>
        <a:xfrm>
          <a:off x="0" y="0"/>
          <a:ext cx="0" cy="0"/>
          <a:chOff x="0" y="0"/>
          <a:chExt cx="0" cy="0"/>
        </a:xfrm>
      </p:grpSpPr>
      <p:sp>
        <p:nvSpPr>
          <p:cNvPr id="37" name="Rectangle 36"/>
          <p:cNvSpPr/>
          <p:nvPr/>
        </p:nvSpPr>
        <p:spPr>
          <a:xfrm>
            <a:off x="556329" y="1875182"/>
            <a:ext cx="3776870" cy="3949148"/>
          </a:xfrm>
          <a:prstGeom prst="rect">
            <a:avLst/>
          </a:prstGeom>
          <a:solidFill>
            <a:srgbClr val="EE5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
        <p:nvSpPr>
          <p:cNvPr id="38" name="Rectangle 37"/>
          <p:cNvSpPr/>
          <p:nvPr/>
        </p:nvSpPr>
        <p:spPr>
          <a:xfrm>
            <a:off x="556329" y="1709530"/>
            <a:ext cx="3776870" cy="165652"/>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
        <p:nvSpPr>
          <p:cNvPr id="40" name="Rectangle 39"/>
          <p:cNvSpPr/>
          <p:nvPr/>
        </p:nvSpPr>
        <p:spPr>
          <a:xfrm>
            <a:off x="4810277" y="1875182"/>
            <a:ext cx="3776870" cy="3949148"/>
          </a:xfrm>
          <a:prstGeom prst="rect">
            <a:avLst/>
          </a:prstGeom>
          <a:solidFill>
            <a:srgbClr val="D2C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
        <p:nvSpPr>
          <p:cNvPr id="41" name="Rectangle 40"/>
          <p:cNvSpPr/>
          <p:nvPr/>
        </p:nvSpPr>
        <p:spPr>
          <a:xfrm>
            <a:off x="4810277" y="1709530"/>
            <a:ext cx="3776870" cy="165652"/>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
        <p:nvSpPr>
          <p:cNvPr id="25" name="Text Placeholder 16"/>
          <p:cNvSpPr>
            <a:spLocks noGrp="1"/>
          </p:cNvSpPr>
          <p:nvPr userDrawn="1">
            <p:ph type="body" sz="quarter" idx="25" hasCustomPrompt="1"/>
          </p:nvPr>
        </p:nvSpPr>
        <p:spPr>
          <a:xfrm>
            <a:off x="752123" y="2668746"/>
            <a:ext cx="3286677" cy="2984568"/>
          </a:xfrm>
          <a:prstGeom prst="rect">
            <a:avLst/>
          </a:prstGeom>
        </p:spPr>
        <p:txBody>
          <a:bodyPr anchor="t"/>
          <a:lstStyle>
            <a:lvl1pPr marL="0" indent="0" algn="l">
              <a:lnSpc>
                <a:spcPts val="1100"/>
              </a:lnSpc>
              <a:buNone/>
              <a:defRPr sz="950">
                <a:solidFill>
                  <a:schemeClr val="bg1"/>
                </a:solidFill>
                <a:latin typeface="Arial Narrow" panose="020B0606020202030204" pitchFamily="34" charset="0"/>
              </a:defRPr>
            </a:lvl1pPr>
          </a:lstStyle>
          <a:p>
            <a:pPr lvl="0"/>
            <a:r>
              <a:rPr lang="en-US" dirty="0"/>
              <a:t>Enter here your plain text</a:t>
            </a:r>
            <a:endParaRPr lang="es-ES" dirty="0"/>
          </a:p>
        </p:txBody>
      </p:sp>
      <p:sp>
        <p:nvSpPr>
          <p:cNvPr id="2" name="Title 1"/>
          <p:cNvSpPr>
            <a:spLocks noGrp="1"/>
          </p:cNvSpPr>
          <p:nvPr userDrawn="1">
            <p:ph type="ctrTitle" hasCustomPrompt="1"/>
          </p:nvPr>
        </p:nvSpPr>
        <p:spPr>
          <a:xfrm>
            <a:off x="386176" y="266337"/>
            <a:ext cx="8087840" cy="724646"/>
          </a:xfrm>
          <a:prstGeom prst="rect">
            <a:avLst/>
          </a:prstGeom>
        </p:spPr>
        <p:txBody>
          <a:bodyPr anchor="ctr"/>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24" name="Text Placeholder 16"/>
          <p:cNvSpPr>
            <a:spLocks noGrp="1"/>
          </p:cNvSpPr>
          <p:nvPr userDrawn="1">
            <p:ph type="body" sz="quarter" idx="24" hasCustomPrompt="1"/>
          </p:nvPr>
        </p:nvSpPr>
        <p:spPr>
          <a:xfrm>
            <a:off x="752123" y="1919282"/>
            <a:ext cx="3286677" cy="360218"/>
          </a:xfrm>
          <a:prstGeom prst="rect">
            <a:avLst/>
          </a:prstGeom>
        </p:spPr>
        <p:txBody>
          <a:bodyPr anchor="t"/>
          <a:lstStyle>
            <a:lvl1pPr marL="0" indent="0" algn="l">
              <a:lnSpc>
                <a:spcPts val="2500"/>
              </a:lnSpc>
              <a:buNone/>
              <a:defRPr sz="2200" b="1">
                <a:solidFill>
                  <a:schemeClr val="bg1"/>
                </a:solidFill>
                <a:latin typeface="Arial Narrow" panose="020B0606020202030204" pitchFamily="34" charset="0"/>
              </a:defRPr>
            </a:lvl1pPr>
          </a:lstStyle>
          <a:p>
            <a:pPr lvl="0"/>
            <a:r>
              <a:rPr lang="en-US" dirty="0"/>
              <a:t>ENTER HERE YOUR TITLE</a:t>
            </a:r>
            <a:endParaRPr lang="es-ES" dirty="0"/>
          </a:p>
        </p:txBody>
      </p:sp>
      <p:sp>
        <p:nvSpPr>
          <p:cNvPr id="26" name="Text Placeholder 16"/>
          <p:cNvSpPr>
            <a:spLocks noGrp="1"/>
          </p:cNvSpPr>
          <p:nvPr userDrawn="1">
            <p:ph type="body" sz="quarter" idx="26" hasCustomPrompt="1"/>
          </p:nvPr>
        </p:nvSpPr>
        <p:spPr>
          <a:xfrm>
            <a:off x="759380" y="2315785"/>
            <a:ext cx="3279420" cy="360218"/>
          </a:xfrm>
          <a:prstGeom prst="rect">
            <a:avLst/>
          </a:prstGeom>
        </p:spPr>
        <p:txBody>
          <a:bodyPr anchor="t"/>
          <a:lstStyle>
            <a:lvl1pPr marL="0" indent="0" algn="l">
              <a:lnSpc>
                <a:spcPts val="2500"/>
              </a:lnSpc>
              <a:buNone/>
              <a:defRPr sz="1300" b="1" baseline="0">
                <a:solidFill>
                  <a:schemeClr val="bg1"/>
                </a:solidFill>
                <a:latin typeface="Arial Narrow" panose="020B0606020202030204" pitchFamily="34" charset="0"/>
              </a:defRPr>
            </a:lvl1pPr>
          </a:lstStyle>
          <a:p>
            <a:pPr lvl="0"/>
            <a:r>
              <a:rPr lang="en-US" dirty="0"/>
              <a:t>Enter here your header</a:t>
            </a:r>
            <a:endParaRPr lang="es-ES" dirty="0"/>
          </a:p>
        </p:txBody>
      </p:sp>
      <p:sp>
        <p:nvSpPr>
          <p:cNvPr id="27" name="Text Placeholder 16"/>
          <p:cNvSpPr>
            <a:spLocks noGrp="1"/>
          </p:cNvSpPr>
          <p:nvPr userDrawn="1">
            <p:ph type="body" sz="quarter" idx="27" hasCustomPrompt="1"/>
          </p:nvPr>
        </p:nvSpPr>
        <p:spPr>
          <a:xfrm>
            <a:off x="5004808" y="2676003"/>
            <a:ext cx="3286677" cy="2984568"/>
          </a:xfrm>
          <a:prstGeom prst="rect">
            <a:avLst/>
          </a:prstGeom>
        </p:spPr>
        <p:txBody>
          <a:bodyPr anchor="t"/>
          <a:lstStyle>
            <a:lvl1pPr marL="0" indent="0" algn="l">
              <a:lnSpc>
                <a:spcPts val="1100"/>
              </a:lnSpc>
              <a:buNone/>
              <a:defRPr sz="950">
                <a:solidFill>
                  <a:schemeClr val="bg1"/>
                </a:solidFill>
                <a:latin typeface="Arial Narrow" panose="020B0606020202030204" pitchFamily="34" charset="0"/>
              </a:defRPr>
            </a:lvl1pPr>
          </a:lstStyle>
          <a:p>
            <a:pPr lvl="0"/>
            <a:r>
              <a:rPr lang="en-US" dirty="0"/>
              <a:t>Enter here your plain text</a:t>
            </a:r>
            <a:endParaRPr lang="es-ES" dirty="0"/>
          </a:p>
        </p:txBody>
      </p:sp>
      <p:sp>
        <p:nvSpPr>
          <p:cNvPr id="28" name="Text Placeholder 16"/>
          <p:cNvSpPr>
            <a:spLocks noGrp="1"/>
          </p:cNvSpPr>
          <p:nvPr userDrawn="1">
            <p:ph type="body" sz="quarter" idx="28" hasCustomPrompt="1"/>
          </p:nvPr>
        </p:nvSpPr>
        <p:spPr>
          <a:xfrm>
            <a:off x="5004808" y="1926539"/>
            <a:ext cx="3286677" cy="360218"/>
          </a:xfrm>
          <a:prstGeom prst="rect">
            <a:avLst/>
          </a:prstGeom>
        </p:spPr>
        <p:txBody>
          <a:bodyPr anchor="t"/>
          <a:lstStyle>
            <a:lvl1pPr marL="0" indent="0" algn="l">
              <a:lnSpc>
                <a:spcPts val="2500"/>
              </a:lnSpc>
              <a:buNone/>
              <a:defRPr sz="2200" b="1">
                <a:solidFill>
                  <a:schemeClr val="bg1"/>
                </a:solidFill>
                <a:latin typeface="Arial Narrow" panose="020B0606020202030204" pitchFamily="34" charset="0"/>
              </a:defRPr>
            </a:lvl1pPr>
          </a:lstStyle>
          <a:p>
            <a:pPr lvl="0"/>
            <a:r>
              <a:rPr lang="en-US" dirty="0"/>
              <a:t>ENTER HERE YOUR TITLE</a:t>
            </a:r>
            <a:endParaRPr lang="es-ES" dirty="0"/>
          </a:p>
        </p:txBody>
      </p:sp>
      <p:sp>
        <p:nvSpPr>
          <p:cNvPr id="29" name="Text Placeholder 16"/>
          <p:cNvSpPr>
            <a:spLocks noGrp="1"/>
          </p:cNvSpPr>
          <p:nvPr userDrawn="1">
            <p:ph type="body" sz="quarter" idx="29" hasCustomPrompt="1"/>
          </p:nvPr>
        </p:nvSpPr>
        <p:spPr>
          <a:xfrm>
            <a:off x="5012065" y="2323042"/>
            <a:ext cx="3279420" cy="360218"/>
          </a:xfrm>
          <a:prstGeom prst="rect">
            <a:avLst/>
          </a:prstGeom>
        </p:spPr>
        <p:txBody>
          <a:bodyPr anchor="t"/>
          <a:lstStyle>
            <a:lvl1pPr marL="0" indent="0" algn="l">
              <a:lnSpc>
                <a:spcPts val="2500"/>
              </a:lnSpc>
              <a:buNone/>
              <a:defRPr sz="1300" b="1">
                <a:solidFill>
                  <a:schemeClr val="bg1"/>
                </a:solidFill>
                <a:latin typeface="Arial Narrow" panose="020B0606020202030204" pitchFamily="34" charset="0"/>
              </a:defRPr>
            </a:lvl1pPr>
          </a:lstStyle>
          <a:p>
            <a:pPr lvl="0"/>
            <a:r>
              <a:rPr lang="en-US" dirty="0"/>
              <a:t>Enter here your header</a:t>
            </a:r>
            <a:endParaRPr lang="es-ES" dirty="0"/>
          </a:p>
        </p:txBody>
      </p:sp>
    </p:spTree>
    <p:extLst>
      <p:ext uri="{BB962C8B-B14F-4D97-AF65-F5344CB8AC3E}">
        <p14:creationId xmlns:p14="http://schemas.microsoft.com/office/powerpoint/2010/main" val="5726543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p1 Top Banner, Chart &amp; Texts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baseline="0">
                <a:solidFill>
                  <a:schemeClr val="bg1"/>
                </a:solidFill>
                <a:latin typeface="Arial Narrow" panose="020B0606020202030204" pitchFamily="34" charset="0"/>
              </a:defRPr>
            </a:lvl1pPr>
          </a:lstStyle>
          <a:p>
            <a:r>
              <a:rPr lang="en-US" dirty="0"/>
              <a:t>HERE GOES YOUR TITLE</a:t>
            </a:r>
            <a:endParaRPr lang="es-ES" dirty="0"/>
          </a:p>
        </p:txBody>
      </p:sp>
      <p:sp>
        <p:nvSpPr>
          <p:cNvPr id="17" name="Subtitle 2"/>
          <p:cNvSpPr>
            <a:spLocks noGrp="1"/>
          </p:cNvSpPr>
          <p:nvPr>
            <p:ph type="subTitle" idx="1" hasCustomPrompt="1"/>
          </p:nvPr>
        </p:nvSpPr>
        <p:spPr>
          <a:xfrm>
            <a:off x="5410757" y="1794970"/>
            <a:ext cx="3243716" cy="525931"/>
          </a:xfrm>
          <a:prstGeom prst="rect">
            <a:avLst/>
          </a:prstGeom>
        </p:spPr>
        <p:txBody>
          <a:bodyPr anchor="b"/>
          <a:lstStyle>
            <a:lvl1pPr marL="0" indent="0" algn="l">
              <a:buNone/>
              <a:defRPr sz="22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GRAPHIC</a:t>
            </a:r>
            <a:endParaRPr lang="es-ES" dirty="0"/>
          </a:p>
        </p:txBody>
      </p:sp>
      <p:sp>
        <p:nvSpPr>
          <p:cNvPr id="18" name="Text Placeholder 8"/>
          <p:cNvSpPr>
            <a:spLocks noGrp="1"/>
          </p:cNvSpPr>
          <p:nvPr>
            <p:ph type="body" sz="quarter" idx="13" hasCustomPrompt="1"/>
          </p:nvPr>
        </p:nvSpPr>
        <p:spPr>
          <a:xfrm>
            <a:off x="5410757" y="2466109"/>
            <a:ext cx="3243716" cy="147781"/>
          </a:xfrm>
          <a:prstGeom prst="rect">
            <a:avLst/>
          </a:prstGeom>
        </p:spPr>
        <p:txBody>
          <a:bodyPr anchor="ctr"/>
          <a:lstStyle>
            <a:lvl1pPr marL="0" indent="0">
              <a:lnSpc>
                <a:spcPts val="1500"/>
              </a:lnSpc>
              <a:buNone/>
              <a:defRPr sz="1300" b="1">
                <a:solidFill>
                  <a:srgbClr val="EE5859"/>
                </a:solidFill>
                <a:latin typeface="Arial Narrow" panose="020B0606020202030204" pitchFamily="34" charset="0"/>
              </a:defRPr>
            </a:lvl1pPr>
          </a:lstStyle>
          <a:p>
            <a:pPr lvl="0"/>
            <a:r>
              <a:rPr lang="en-US" dirty="0"/>
              <a:t>Title of the subsection</a:t>
            </a:r>
            <a:endParaRPr lang="es-ES" dirty="0"/>
          </a:p>
        </p:txBody>
      </p:sp>
      <p:sp>
        <p:nvSpPr>
          <p:cNvPr id="19" name="Text Placeholder 8"/>
          <p:cNvSpPr>
            <a:spLocks noGrp="1"/>
          </p:cNvSpPr>
          <p:nvPr>
            <p:ph type="body" sz="quarter" idx="14" hasCustomPrompt="1"/>
          </p:nvPr>
        </p:nvSpPr>
        <p:spPr>
          <a:xfrm>
            <a:off x="5410757" y="2663222"/>
            <a:ext cx="3243716" cy="2816828"/>
          </a:xfrm>
          <a:prstGeom prst="rect">
            <a:avLst/>
          </a:prstGeom>
        </p:spPr>
        <p:txBody>
          <a:bodyPr anchor="t"/>
          <a:lstStyle>
            <a:lvl1pPr marL="0" indent="0">
              <a:lnSpc>
                <a:spcPts val="1100"/>
              </a:lnSpc>
              <a:buNone/>
              <a:defRPr sz="900">
                <a:solidFill>
                  <a:srgbClr val="58585A"/>
                </a:solidFill>
                <a:latin typeface="Arial Narrow" panose="020B0606020202030204" pitchFamily="34" charset="0"/>
              </a:defRPr>
            </a:lvl1pPr>
          </a:lstStyle>
          <a:p>
            <a:pPr lvl="0"/>
            <a:r>
              <a:rPr lang="en-US" dirty="0"/>
              <a:t>Enter here your plain text</a:t>
            </a:r>
            <a:endParaRPr lang="es-ES" dirty="0"/>
          </a:p>
        </p:txBody>
      </p:sp>
      <p:graphicFrame>
        <p:nvGraphicFramePr>
          <p:cNvPr id="3" name="Diagram 2"/>
          <p:cNvGraphicFramePr/>
          <p:nvPr userDrawn="1">
            <p:extLst>
              <p:ext uri="{D42A27DB-BD31-4B8C-83A1-F6EECF244321}">
                <p14:modId xmlns:p14="http://schemas.microsoft.com/office/powerpoint/2010/main" val="2480031906"/>
              </p:ext>
            </p:extLst>
          </p:nvPr>
        </p:nvGraphicFramePr>
        <p:xfrm>
          <a:off x="386176" y="1549261"/>
          <a:ext cx="4775200" cy="4016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609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p1 Top Banner, Chartop2 &amp; Texts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17" name="Subtitle 2"/>
          <p:cNvSpPr>
            <a:spLocks noGrp="1"/>
          </p:cNvSpPr>
          <p:nvPr>
            <p:ph type="subTitle" idx="1" hasCustomPrompt="1"/>
          </p:nvPr>
        </p:nvSpPr>
        <p:spPr>
          <a:xfrm>
            <a:off x="5410757" y="1794970"/>
            <a:ext cx="3243716" cy="525931"/>
          </a:xfrm>
          <a:prstGeom prst="rect">
            <a:avLst/>
          </a:prstGeom>
        </p:spPr>
        <p:txBody>
          <a:bodyPr anchor="b"/>
          <a:lstStyle>
            <a:lvl1pPr marL="0" indent="0" algn="l">
              <a:buNone/>
              <a:defRPr sz="22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CHART</a:t>
            </a:r>
            <a:endParaRPr lang="es-ES" dirty="0"/>
          </a:p>
        </p:txBody>
      </p:sp>
      <p:sp>
        <p:nvSpPr>
          <p:cNvPr id="18" name="Text Placeholder 8"/>
          <p:cNvSpPr>
            <a:spLocks noGrp="1"/>
          </p:cNvSpPr>
          <p:nvPr>
            <p:ph type="body" sz="quarter" idx="13" hasCustomPrompt="1"/>
          </p:nvPr>
        </p:nvSpPr>
        <p:spPr>
          <a:xfrm>
            <a:off x="5410757" y="2466109"/>
            <a:ext cx="3243716" cy="147781"/>
          </a:xfrm>
          <a:prstGeom prst="rect">
            <a:avLst/>
          </a:prstGeom>
        </p:spPr>
        <p:txBody>
          <a:bodyPr anchor="ctr"/>
          <a:lstStyle>
            <a:lvl1pPr marL="0" indent="0">
              <a:lnSpc>
                <a:spcPts val="1500"/>
              </a:lnSpc>
              <a:buNone/>
              <a:defRPr sz="1300" b="1">
                <a:solidFill>
                  <a:srgbClr val="EE5859"/>
                </a:solidFill>
                <a:latin typeface="Arial Narrow" panose="020B0606020202030204" pitchFamily="34" charset="0"/>
              </a:defRPr>
            </a:lvl1pPr>
          </a:lstStyle>
          <a:p>
            <a:pPr lvl="0"/>
            <a:r>
              <a:rPr lang="en-US" dirty="0"/>
              <a:t>Title of the subsection</a:t>
            </a:r>
            <a:endParaRPr lang="es-ES" dirty="0"/>
          </a:p>
        </p:txBody>
      </p:sp>
      <p:sp>
        <p:nvSpPr>
          <p:cNvPr id="19" name="Text Placeholder 8"/>
          <p:cNvSpPr>
            <a:spLocks noGrp="1"/>
          </p:cNvSpPr>
          <p:nvPr>
            <p:ph type="body" sz="quarter" idx="14" hasCustomPrompt="1"/>
          </p:nvPr>
        </p:nvSpPr>
        <p:spPr>
          <a:xfrm>
            <a:off x="5410757" y="2663222"/>
            <a:ext cx="3243716" cy="2816828"/>
          </a:xfrm>
          <a:prstGeom prst="rect">
            <a:avLst/>
          </a:prstGeom>
        </p:spPr>
        <p:txBody>
          <a:bodyPr anchor="t"/>
          <a:lstStyle>
            <a:lvl1pPr marL="0" indent="0">
              <a:lnSpc>
                <a:spcPts val="1100"/>
              </a:lnSpc>
              <a:buNone/>
              <a:defRPr sz="900">
                <a:solidFill>
                  <a:srgbClr val="58585A"/>
                </a:solidFill>
                <a:latin typeface="Arial Narrow" panose="020B0606020202030204" pitchFamily="34" charset="0"/>
              </a:defRPr>
            </a:lvl1pPr>
          </a:lstStyle>
          <a:p>
            <a:pPr lvl="0"/>
            <a:r>
              <a:rPr lang="en-US" dirty="0"/>
              <a:t>Enter here your plain text</a:t>
            </a:r>
            <a:endParaRPr lang="es-ES" dirty="0"/>
          </a:p>
        </p:txBody>
      </p:sp>
      <p:sp>
        <p:nvSpPr>
          <p:cNvPr id="7" name="Chart Placeholder 6"/>
          <p:cNvSpPr>
            <a:spLocks noGrp="1"/>
          </p:cNvSpPr>
          <p:nvPr>
            <p:ph type="chart" sz="quarter" idx="15" hasCustomPrompt="1"/>
          </p:nvPr>
        </p:nvSpPr>
        <p:spPr>
          <a:xfrm>
            <a:off x="386176" y="1794971"/>
            <a:ext cx="4563195" cy="3685080"/>
          </a:xfrm>
          <a:prstGeom prst="rect">
            <a:avLst/>
          </a:prstGeom>
        </p:spPr>
        <p:txBody>
          <a:bodyPr/>
          <a:lstStyle>
            <a:lvl1pPr>
              <a:defRPr>
                <a:latin typeface="Arial Narrow" panose="020B0606020202030204" pitchFamily="34" charset="0"/>
              </a:defRPr>
            </a:lvl1pPr>
          </a:lstStyle>
          <a:p>
            <a:r>
              <a:rPr lang="es-ES" dirty="0" err="1"/>
              <a:t>Click</a:t>
            </a:r>
            <a:r>
              <a:rPr lang="es-ES" dirty="0"/>
              <a:t> in </a:t>
            </a:r>
            <a:r>
              <a:rPr lang="es-ES" dirty="0" err="1"/>
              <a:t>the</a:t>
            </a:r>
            <a:r>
              <a:rPr lang="es-ES" dirty="0"/>
              <a:t> </a:t>
            </a:r>
            <a:r>
              <a:rPr lang="es-ES" dirty="0" err="1"/>
              <a:t>icon</a:t>
            </a:r>
            <a:r>
              <a:rPr lang="es-ES" dirty="0"/>
              <a:t> </a:t>
            </a:r>
            <a:r>
              <a:rPr lang="es-ES" dirty="0" err="1"/>
              <a:t>below</a:t>
            </a:r>
            <a:r>
              <a:rPr lang="es-ES" dirty="0"/>
              <a:t> to </a:t>
            </a:r>
            <a:r>
              <a:rPr lang="es-ES" dirty="0" err="1"/>
              <a:t>insert</a:t>
            </a:r>
            <a:r>
              <a:rPr lang="es-ES" dirty="0"/>
              <a:t> </a:t>
            </a:r>
            <a:r>
              <a:rPr lang="es-ES" dirty="0" err="1"/>
              <a:t>your</a:t>
            </a:r>
            <a:r>
              <a:rPr lang="es-ES" dirty="0"/>
              <a:t> chart</a:t>
            </a:r>
          </a:p>
        </p:txBody>
      </p:sp>
    </p:spTree>
    <p:extLst>
      <p:ext uri="{BB962C8B-B14F-4D97-AF65-F5344CB8AC3E}">
        <p14:creationId xmlns:p14="http://schemas.microsoft.com/office/powerpoint/2010/main" val="38042152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p1 Top Banner, Smartgraphic &amp; Texts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17" name="Subtitle 2"/>
          <p:cNvSpPr>
            <a:spLocks noGrp="1"/>
          </p:cNvSpPr>
          <p:nvPr>
            <p:ph type="subTitle" idx="1" hasCustomPrompt="1"/>
          </p:nvPr>
        </p:nvSpPr>
        <p:spPr>
          <a:xfrm>
            <a:off x="5410757" y="1794970"/>
            <a:ext cx="3243716" cy="525931"/>
          </a:xfrm>
          <a:prstGeom prst="rect">
            <a:avLst/>
          </a:prstGeom>
        </p:spPr>
        <p:txBody>
          <a:bodyPr anchor="b"/>
          <a:lstStyle>
            <a:lvl1pPr marL="0" indent="0" algn="l">
              <a:buNone/>
              <a:defRPr sz="21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YOUR SMARTART</a:t>
            </a:r>
            <a:endParaRPr lang="es-ES" dirty="0"/>
          </a:p>
        </p:txBody>
      </p:sp>
      <p:sp>
        <p:nvSpPr>
          <p:cNvPr id="18" name="Text Placeholder 8"/>
          <p:cNvSpPr>
            <a:spLocks noGrp="1"/>
          </p:cNvSpPr>
          <p:nvPr>
            <p:ph type="body" sz="quarter" idx="13" hasCustomPrompt="1"/>
          </p:nvPr>
        </p:nvSpPr>
        <p:spPr>
          <a:xfrm>
            <a:off x="5410757" y="2466109"/>
            <a:ext cx="3243716" cy="147781"/>
          </a:xfrm>
          <a:prstGeom prst="rect">
            <a:avLst/>
          </a:prstGeom>
        </p:spPr>
        <p:txBody>
          <a:bodyPr anchor="ctr"/>
          <a:lstStyle>
            <a:lvl1pPr marL="0" indent="0">
              <a:lnSpc>
                <a:spcPts val="1500"/>
              </a:lnSpc>
              <a:buNone/>
              <a:defRPr sz="1300" b="1">
                <a:solidFill>
                  <a:srgbClr val="EE5859"/>
                </a:solidFill>
                <a:latin typeface="Arial Narrow" panose="020B0606020202030204" pitchFamily="34" charset="0"/>
              </a:defRPr>
            </a:lvl1pPr>
          </a:lstStyle>
          <a:p>
            <a:pPr lvl="0"/>
            <a:r>
              <a:rPr lang="en-US" dirty="0"/>
              <a:t>Title of the subsection</a:t>
            </a:r>
            <a:endParaRPr lang="es-ES" dirty="0"/>
          </a:p>
        </p:txBody>
      </p:sp>
      <p:sp>
        <p:nvSpPr>
          <p:cNvPr id="19" name="Text Placeholder 8"/>
          <p:cNvSpPr>
            <a:spLocks noGrp="1"/>
          </p:cNvSpPr>
          <p:nvPr>
            <p:ph type="body" sz="quarter" idx="14" hasCustomPrompt="1"/>
          </p:nvPr>
        </p:nvSpPr>
        <p:spPr>
          <a:xfrm>
            <a:off x="5410757" y="2663222"/>
            <a:ext cx="3243716" cy="2816828"/>
          </a:xfrm>
          <a:prstGeom prst="rect">
            <a:avLst/>
          </a:prstGeom>
        </p:spPr>
        <p:txBody>
          <a:bodyPr anchor="t"/>
          <a:lstStyle>
            <a:lvl1pPr marL="0" indent="0">
              <a:lnSpc>
                <a:spcPts val="1100"/>
              </a:lnSpc>
              <a:buNone/>
              <a:defRPr sz="900">
                <a:solidFill>
                  <a:srgbClr val="58585A"/>
                </a:solidFill>
                <a:latin typeface="Arial Narrow" panose="020B0606020202030204" pitchFamily="34" charset="0"/>
              </a:defRPr>
            </a:lvl1pPr>
          </a:lstStyle>
          <a:p>
            <a:pPr lvl="0"/>
            <a:r>
              <a:rPr lang="en-US" dirty="0"/>
              <a:t>Enter here your plain text</a:t>
            </a:r>
            <a:endParaRPr lang="es-ES" dirty="0"/>
          </a:p>
        </p:txBody>
      </p:sp>
      <p:sp>
        <p:nvSpPr>
          <p:cNvPr id="4" name="SmartArt Placeholder 3"/>
          <p:cNvSpPr>
            <a:spLocks noGrp="1"/>
          </p:cNvSpPr>
          <p:nvPr>
            <p:ph type="dgm" sz="quarter" idx="15" hasCustomPrompt="1"/>
          </p:nvPr>
        </p:nvSpPr>
        <p:spPr>
          <a:xfrm>
            <a:off x="386175" y="1794971"/>
            <a:ext cx="4736687" cy="3685080"/>
          </a:xfrm>
          <a:prstGeom prst="rect">
            <a:avLst/>
          </a:prstGeom>
        </p:spPr>
        <p:txBody>
          <a:bodyPr/>
          <a:lstStyle>
            <a:lvl1pPr>
              <a:defRPr>
                <a:latin typeface="Arial Narrow" panose="020B0606020202030204" pitchFamily="34" charset="0"/>
              </a:defRPr>
            </a:lvl1pPr>
          </a:lstStyle>
          <a:p>
            <a:r>
              <a:rPr lang="es-ES" dirty="0" err="1"/>
              <a:t>Click</a:t>
            </a:r>
            <a:r>
              <a:rPr lang="es-ES" dirty="0"/>
              <a:t> in </a:t>
            </a:r>
            <a:r>
              <a:rPr lang="es-ES" dirty="0" err="1"/>
              <a:t>the</a:t>
            </a:r>
            <a:r>
              <a:rPr lang="es-ES" dirty="0"/>
              <a:t> </a:t>
            </a:r>
            <a:r>
              <a:rPr lang="es-ES" dirty="0" err="1"/>
              <a:t>icon</a:t>
            </a:r>
            <a:r>
              <a:rPr lang="es-ES" dirty="0"/>
              <a:t> </a:t>
            </a:r>
            <a:r>
              <a:rPr lang="es-ES" dirty="0" err="1"/>
              <a:t>below</a:t>
            </a:r>
            <a:r>
              <a:rPr lang="es-ES" dirty="0"/>
              <a:t> to </a:t>
            </a:r>
            <a:r>
              <a:rPr lang="es-ES" dirty="0" err="1"/>
              <a:t>insert</a:t>
            </a:r>
            <a:r>
              <a:rPr lang="es-ES" dirty="0"/>
              <a:t> </a:t>
            </a:r>
            <a:r>
              <a:rPr lang="es-ES" dirty="0" err="1"/>
              <a:t>you</a:t>
            </a:r>
            <a:r>
              <a:rPr lang="es-ES" dirty="0"/>
              <a:t> SmartArt</a:t>
            </a:r>
          </a:p>
        </p:txBody>
      </p:sp>
    </p:spTree>
    <p:extLst>
      <p:ext uri="{BB962C8B-B14F-4D97-AF65-F5344CB8AC3E}">
        <p14:creationId xmlns:p14="http://schemas.microsoft.com/office/powerpoint/2010/main" val="23899513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1 Section Intro Op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2143678" y="2492943"/>
            <a:ext cx="1539249" cy="1208401"/>
          </a:xfrm>
          <a:prstGeom prst="rect">
            <a:avLst/>
          </a:prstGeom>
        </p:spPr>
        <p:txBody>
          <a:bodyPr anchor="b"/>
          <a:lstStyle>
            <a:lvl1pPr algn="r">
              <a:lnSpc>
                <a:spcPts val="5700"/>
              </a:lnSpc>
              <a:defRPr sz="9600" b="1">
                <a:solidFill>
                  <a:srgbClr val="EE5859"/>
                </a:solidFill>
                <a:latin typeface="Arial" panose="020B0604020202020204" pitchFamily="34" charset="0"/>
                <a:cs typeface="Arial" panose="020B0604020202020204" pitchFamily="34" charset="0"/>
              </a:defRPr>
            </a:lvl1pPr>
          </a:lstStyle>
          <a:p>
            <a:r>
              <a:rPr lang="en-US" dirty="0"/>
              <a:t>00</a:t>
            </a:r>
            <a:endParaRPr lang="es-ES" dirty="0"/>
          </a:p>
        </p:txBody>
      </p:sp>
      <p:sp>
        <p:nvSpPr>
          <p:cNvPr id="8" name="Subtitle 2"/>
          <p:cNvSpPr>
            <a:spLocks noGrp="1"/>
          </p:cNvSpPr>
          <p:nvPr>
            <p:ph type="subTitle" idx="1" hasCustomPrompt="1"/>
          </p:nvPr>
        </p:nvSpPr>
        <p:spPr>
          <a:xfrm>
            <a:off x="4439824" y="2168601"/>
            <a:ext cx="2300341" cy="1743959"/>
          </a:xfrm>
          <a:prstGeom prst="rect">
            <a:avLst/>
          </a:prstGeom>
        </p:spPr>
        <p:txBody>
          <a:bodyPr anchor="ctr"/>
          <a:lstStyle>
            <a:lvl1pPr marL="0" indent="0" algn="l">
              <a:buNone/>
              <a:defRPr sz="3400" b="1">
                <a:solidFill>
                  <a:schemeClr val="bg1"/>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GOES THE TITLE OF YOUR SECTION</a:t>
            </a:r>
            <a:endParaRPr lang="es-ES" dirty="0"/>
          </a:p>
        </p:txBody>
      </p:sp>
      <p:cxnSp>
        <p:nvCxnSpPr>
          <p:cNvPr id="9" name="Straight Connector 8"/>
          <p:cNvCxnSpPr/>
          <p:nvPr userDrawn="1"/>
        </p:nvCxnSpPr>
        <p:spPr>
          <a:xfrm>
            <a:off x="4012877" y="1894901"/>
            <a:ext cx="0" cy="2423711"/>
          </a:xfrm>
          <a:prstGeom prst="line">
            <a:avLst/>
          </a:prstGeom>
          <a:ln w="161925">
            <a:solidFill>
              <a:srgbClr val="EE58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836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p1 Top Big Banner &amp;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471959"/>
            <a:ext cx="8087840" cy="472507"/>
          </a:xfrm>
          <a:prstGeom prst="rect">
            <a:avLst/>
          </a:prstGeom>
        </p:spPr>
        <p:txBody>
          <a:bodyPr anchor="b"/>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9" name="Text Placeholder 8"/>
          <p:cNvSpPr>
            <a:spLocks noGrp="1"/>
          </p:cNvSpPr>
          <p:nvPr>
            <p:ph type="body" sz="quarter" idx="13" hasCustomPrompt="1"/>
          </p:nvPr>
        </p:nvSpPr>
        <p:spPr>
          <a:xfrm>
            <a:off x="395141" y="858297"/>
            <a:ext cx="8087840" cy="692598"/>
          </a:xfrm>
          <a:prstGeom prst="rect">
            <a:avLst/>
          </a:prstGeom>
        </p:spPr>
        <p:txBody>
          <a:bodyPr/>
          <a:lstStyle>
            <a:lvl1pPr marL="0" indent="0">
              <a:lnSpc>
                <a:spcPts val="1300"/>
              </a:lnSpc>
              <a:buNone/>
              <a:defRPr sz="1100" baseline="0">
                <a:solidFill>
                  <a:srgbClr val="D2CBB8"/>
                </a:solidFill>
                <a:latin typeface="Arial Narrow" panose="020B0606020202030204" pitchFamily="34" charset="0"/>
              </a:defRPr>
            </a:lvl1pPr>
          </a:lstStyle>
          <a:p>
            <a:pPr lvl="0"/>
            <a:r>
              <a:rPr lang="en-US" dirty="0"/>
              <a:t>Enter here your plain text</a:t>
            </a:r>
            <a:endParaRPr lang="es-ES" dirty="0"/>
          </a:p>
        </p:txBody>
      </p:sp>
      <p:sp>
        <p:nvSpPr>
          <p:cNvPr id="5" name="Picture Placeholder 4"/>
          <p:cNvSpPr>
            <a:spLocks noGrp="1"/>
          </p:cNvSpPr>
          <p:nvPr>
            <p:ph type="pic" sz="quarter" idx="14" hasCustomPrompt="1"/>
          </p:nvPr>
        </p:nvSpPr>
        <p:spPr>
          <a:xfrm>
            <a:off x="80963" y="1774825"/>
            <a:ext cx="8974137" cy="4410075"/>
          </a:xfrm>
          <a:prstGeom prst="rect">
            <a:avLst/>
          </a:prstGeom>
        </p:spPr>
        <p:txBody>
          <a:bodyPr/>
          <a:lstStyle>
            <a:lvl1pPr>
              <a:defRPr>
                <a:latin typeface="Arial Narrow" panose="020B0606020202030204" pitchFamily="34" charset="0"/>
              </a:defRPr>
            </a:lvl1pPr>
          </a:lstStyle>
          <a:p>
            <a:r>
              <a:rPr lang="es-ES" dirty="0" err="1"/>
              <a:t>Click</a:t>
            </a:r>
            <a:r>
              <a:rPr lang="es-ES" dirty="0"/>
              <a:t> in </a:t>
            </a:r>
            <a:r>
              <a:rPr lang="es-ES" dirty="0" err="1"/>
              <a:t>the</a:t>
            </a:r>
            <a:r>
              <a:rPr lang="es-ES" dirty="0"/>
              <a:t> </a:t>
            </a:r>
            <a:r>
              <a:rPr lang="es-ES" dirty="0" err="1"/>
              <a:t>icon</a:t>
            </a:r>
            <a:r>
              <a:rPr lang="es-ES" dirty="0"/>
              <a:t> </a:t>
            </a:r>
            <a:r>
              <a:rPr lang="es-ES" dirty="0" err="1"/>
              <a:t>below</a:t>
            </a:r>
            <a:r>
              <a:rPr lang="es-ES" dirty="0"/>
              <a:t> to </a:t>
            </a:r>
            <a:r>
              <a:rPr lang="es-ES" dirty="0" err="1"/>
              <a:t>insert</a:t>
            </a:r>
            <a:r>
              <a:rPr lang="es-ES" dirty="0"/>
              <a:t> </a:t>
            </a:r>
            <a:r>
              <a:rPr lang="es-ES" dirty="0" err="1"/>
              <a:t>your</a:t>
            </a:r>
            <a:r>
              <a:rPr lang="es-ES" dirty="0"/>
              <a:t> </a:t>
            </a:r>
            <a:r>
              <a:rPr lang="es-ES" dirty="0" err="1"/>
              <a:t>picture</a:t>
            </a:r>
            <a:endParaRPr lang="es-ES" dirty="0"/>
          </a:p>
        </p:txBody>
      </p:sp>
    </p:spTree>
    <p:extLst>
      <p:ext uri="{BB962C8B-B14F-4D97-AF65-F5344CB8AC3E}">
        <p14:creationId xmlns:p14="http://schemas.microsoft.com/office/powerpoint/2010/main" val="378632625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p1 Top Big Banner, Texts &amp; Ic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471959"/>
            <a:ext cx="8087840" cy="472507"/>
          </a:xfrm>
          <a:prstGeom prst="rect">
            <a:avLst/>
          </a:prstGeom>
        </p:spPr>
        <p:txBody>
          <a:bodyPr anchor="b"/>
          <a:lstStyle>
            <a:lvl1pPr algn="l">
              <a:lnSpc>
                <a:spcPts val="4500"/>
              </a:lnSpc>
              <a:defRPr sz="2900" b="1" i="0">
                <a:solidFill>
                  <a:schemeClr val="bg1"/>
                </a:solidFill>
                <a:latin typeface="Arial Narrow" panose="020B0606020202030204" pitchFamily="34" charset="0"/>
              </a:defRPr>
            </a:lvl1pPr>
          </a:lstStyle>
          <a:p>
            <a:r>
              <a:rPr lang="en-US" dirty="0"/>
              <a:t>HERE GOES YOUR TITLE</a:t>
            </a:r>
            <a:endParaRPr lang="es-ES" dirty="0"/>
          </a:p>
        </p:txBody>
      </p:sp>
      <p:sp>
        <p:nvSpPr>
          <p:cNvPr id="9" name="Text Placeholder 8"/>
          <p:cNvSpPr>
            <a:spLocks noGrp="1"/>
          </p:cNvSpPr>
          <p:nvPr>
            <p:ph type="body" sz="quarter" idx="13" hasCustomPrompt="1"/>
          </p:nvPr>
        </p:nvSpPr>
        <p:spPr>
          <a:xfrm>
            <a:off x="395141" y="858297"/>
            <a:ext cx="8087840" cy="692598"/>
          </a:xfrm>
          <a:prstGeom prst="rect">
            <a:avLst/>
          </a:prstGeom>
        </p:spPr>
        <p:txBody>
          <a:bodyPr/>
          <a:lstStyle>
            <a:lvl1pPr marL="0" indent="0">
              <a:lnSpc>
                <a:spcPts val="1300"/>
              </a:lnSpc>
              <a:buNone/>
              <a:defRPr sz="1100">
                <a:solidFill>
                  <a:srgbClr val="D2CBB8"/>
                </a:solidFill>
                <a:latin typeface="Arial Narrow" panose="020B0606020202030204" pitchFamily="34" charset="0"/>
              </a:defRPr>
            </a:lvl1pPr>
          </a:lstStyle>
          <a:p>
            <a:pPr lvl="0"/>
            <a:r>
              <a:rPr lang="en-US" dirty="0"/>
              <a:t>Enter here your plain text</a:t>
            </a:r>
            <a:endParaRPr lang="es-ES" dirty="0"/>
          </a:p>
        </p:txBody>
      </p:sp>
      <p:sp>
        <p:nvSpPr>
          <p:cNvPr id="31" name="Subtitle 2"/>
          <p:cNvSpPr>
            <a:spLocks noGrp="1"/>
          </p:cNvSpPr>
          <p:nvPr>
            <p:ph type="subTitle" idx="1" hasCustomPrompt="1"/>
          </p:nvPr>
        </p:nvSpPr>
        <p:spPr>
          <a:xfrm>
            <a:off x="514350" y="3240370"/>
            <a:ext cx="1568450" cy="525931"/>
          </a:xfrm>
          <a:prstGeom prst="rect">
            <a:avLst/>
          </a:prstGeom>
        </p:spPr>
        <p:txBody>
          <a:bodyPr anchor="b"/>
          <a:lstStyle>
            <a:lvl1pPr marL="0" indent="0" algn="ctr">
              <a:lnSpc>
                <a:spcPts val="1500"/>
              </a:lnSpc>
              <a:buNone/>
              <a:defRPr sz="12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YOU PASTE YOUR HEADER</a:t>
            </a:r>
            <a:endParaRPr lang="es-ES" dirty="0"/>
          </a:p>
        </p:txBody>
      </p:sp>
      <p:sp>
        <p:nvSpPr>
          <p:cNvPr id="32" name="Text Placeholder 8"/>
          <p:cNvSpPr>
            <a:spLocks noGrp="1"/>
          </p:cNvSpPr>
          <p:nvPr>
            <p:ph type="body" sz="quarter" idx="14" hasCustomPrompt="1"/>
          </p:nvPr>
        </p:nvSpPr>
        <p:spPr>
          <a:xfrm>
            <a:off x="514350" y="3734551"/>
            <a:ext cx="1568450" cy="1730556"/>
          </a:xfrm>
          <a:prstGeom prst="rect">
            <a:avLst/>
          </a:prstGeom>
        </p:spPr>
        <p:txBody>
          <a:bodyPr/>
          <a:lstStyle>
            <a:lvl1pPr marL="0" indent="0" algn="ctr">
              <a:lnSpc>
                <a:spcPts val="1200"/>
              </a:lnSpc>
              <a:buNone/>
              <a:defRPr sz="1100" baseline="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33" name="Picture Placeholder 4"/>
          <p:cNvSpPr>
            <a:spLocks noGrp="1"/>
          </p:cNvSpPr>
          <p:nvPr>
            <p:ph type="pic" sz="quarter" idx="15"/>
          </p:nvPr>
        </p:nvSpPr>
        <p:spPr>
          <a:xfrm>
            <a:off x="995363" y="2487895"/>
            <a:ext cx="663575" cy="663575"/>
          </a:xfrm>
          <a:prstGeom prst="rect">
            <a:avLst/>
          </a:prstGeom>
        </p:spPr>
        <p:txBody>
          <a:bodyPr/>
          <a:lstStyle>
            <a:lvl1pPr>
              <a:defRPr sz="1000"/>
            </a:lvl1pPr>
          </a:lstStyle>
          <a:p>
            <a:endParaRPr lang="es-ES" dirty="0"/>
          </a:p>
        </p:txBody>
      </p:sp>
      <p:sp>
        <p:nvSpPr>
          <p:cNvPr id="34" name="Text Placeholder 8"/>
          <p:cNvSpPr>
            <a:spLocks noGrp="1"/>
          </p:cNvSpPr>
          <p:nvPr>
            <p:ph type="body" sz="quarter" idx="16" hasCustomPrompt="1"/>
          </p:nvPr>
        </p:nvSpPr>
        <p:spPr>
          <a:xfrm>
            <a:off x="2635250" y="3734551"/>
            <a:ext cx="1568450" cy="1730556"/>
          </a:xfrm>
          <a:prstGeom prst="rect">
            <a:avLst/>
          </a:prstGeom>
        </p:spPr>
        <p:txBody>
          <a:bodyPr/>
          <a:lstStyle>
            <a:lvl1pPr marL="0" indent="0" algn="ctr">
              <a:lnSpc>
                <a:spcPts val="12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35" name="Picture Placeholder 4"/>
          <p:cNvSpPr>
            <a:spLocks noGrp="1"/>
          </p:cNvSpPr>
          <p:nvPr>
            <p:ph type="pic" sz="quarter" idx="17"/>
          </p:nvPr>
        </p:nvSpPr>
        <p:spPr>
          <a:xfrm>
            <a:off x="3116263" y="2487895"/>
            <a:ext cx="663575" cy="663575"/>
          </a:xfrm>
          <a:prstGeom prst="rect">
            <a:avLst/>
          </a:prstGeom>
        </p:spPr>
        <p:txBody>
          <a:bodyPr/>
          <a:lstStyle>
            <a:lvl1pPr>
              <a:defRPr sz="1000"/>
            </a:lvl1pPr>
          </a:lstStyle>
          <a:p>
            <a:endParaRPr lang="es-ES" dirty="0"/>
          </a:p>
        </p:txBody>
      </p:sp>
      <p:sp>
        <p:nvSpPr>
          <p:cNvPr id="36" name="Text Placeholder 8"/>
          <p:cNvSpPr>
            <a:spLocks noGrp="1"/>
          </p:cNvSpPr>
          <p:nvPr>
            <p:ph type="body" sz="quarter" idx="18" hasCustomPrompt="1"/>
          </p:nvPr>
        </p:nvSpPr>
        <p:spPr>
          <a:xfrm>
            <a:off x="4756150" y="3734551"/>
            <a:ext cx="1568450" cy="1730556"/>
          </a:xfrm>
          <a:prstGeom prst="rect">
            <a:avLst/>
          </a:prstGeom>
        </p:spPr>
        <p:txBody>
          <a:bodyPr/>
          <a:lstStyle>
            <a:lvl1pPr marL="0" indent="0" algn="ctr">
              <a:lnSpc>
                <a:spcPts val="12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37" name="Picture Placeholder 4"/>
          <p:cNvSpPr>
            <a:spLocks noGrp="1"/>
          </p:cNvSpPr>
          <p:nvPr>
            <p:ph type="pic" sz="quarter" idx="19"/>
          </p:nvPr>
        </p:nvSpPr>
        <p:spPr>
          <a:xfrm>
            <a:off x="5237163" y="2487895"/>
            <a:ext cx="663575" cy="663575"/>
          </a:xfrm>
          <a:prstGeom prst="rect">
            <a:avLst/>
          </a:prstGeom>
        </p:spPr>
        <p:txBody>
          <a:bodyPr/>
          <a:lstStyle>
            <a:lvl1pPr>
              <a:defRPr sz="1000"/>
            </a:lvl1pPr>
          </a:lstStyle>
          <a:p>
            <a:endParaRPr lang="es-ES" dirty="0"/>
          </a:p>
        </p:txBody>
      </p:sp>
      <p:sp>
        <p:nvSpPr>
          <p:cNvPr id="38" name="Text Placeholder 8"/>
          <p:cNvSpPr>
            <a:spLocks noGrp="1"/>
          </p:cNvSpPr>
          <p:nvPr>
            <p:ph type="body" sz="quarter" idx="20" hasCustomPrompt="1"/>
          </p:nvPr>
        </p:nvSpPr>
        <p:spPr>
          <a:xfrm>
            <a:off x="6877050" y="3734551"/>
            <a:ext cx="1568450" cy="1730556"/>
          </a:xfrm>
          <a:prstGeom prst="rect">
            <a:avLst/>
          </a:prstGeom>
        </p:spPr>
        <p:txBody>
          <a:bodyPr/>
          <a:lstStyle>
            <a:lvl1pPr marL="0" indent="0" algn="ctr">
              <a:lnSpc>
                <a:spcPts val="12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39" name="Picture Placeholder 4"/>
          <p:cNvSpPr>
            <a:spLocks noGrp="1"/>
          </p:cNvSpPr>
          <p:nvPr>
            <p:ph type="pic" sz="quarter" idx="21"/>
          </p:nvPr>
        </p:nvSpPr>
        <p:spPr>
          <a:xfrm>
            <a:off x="7358063" y="2487895"/>
            <a:ext cx="663575" cy="663575"/>
          </a:xfrm>
          <a:prstGeom prst="rect">
            <a:avLst/>
          </a:prstGeom>
        </p:spPr>
        <p:txBody>
          <a:bodyPr/>
          <a:lstStyle>
            <a:lvl1pPr>
              <a:defRPr sz="1000"/>
            </a:lvl1pPr>
          </a:lstStyle>
          <a:p>
            <a:endParaRPr lang="es-ES" dirty="0"/>
          </a:p>
        </p:txBody>
      </p:sp>
      <p:sp>
        <p:nvSpPr>
          <p:cNvPr id="40" name="Text Placeholder 16"/>
          <p:cNvSpPr>
            <a:spLocks noGrp="1"/>
          </p:cNvSpPr>
          <p:nvPr>
            <p:ph type="body" sz="quarter" idx="22" hasCustomPrompt="1"/>
          </p:nvPr>
        </p:nvSpPr>
        <p:spPr>
          <a:xfrm>
            <a:off x="2635250" y="3317977"/>
            <a:ext cx="1568450" cy="448324"/>
          </a:xfrm>
          <a:prstGeom prst="rect">
            <a:avLst/>
          </a:prstGeom>
        </p:spPr>
        <p:txBody>
          <a:bodyPr anchor="b"/>
          <a:lstStyle>
            <a:lvl1pPr marL="0" indent="0" algn="ctr">
              <a:lnSpc>
                <a:spcPts val="1500"/>
              </a:lnSpc>
              <a:buNone/>
              <a:defRPr sz="1200" b="1">
                <a:solidFill>
                  <a:srgbClr val="EE5859"/>
                </a:solidFill>
                <a:latin typeface="Arial Narrow" panose="020B0606020202030204" pitchFamily="34" charset="0"/>
              </a:defRPr>
            </a:lvl1pPr>
          </a:lstStyle>
          <a:p>
            <a:pPr lvl="0"/>
            <a:r>
              <a:rPr lang="en-US" dirty="0"/>
              <a:t>HERE YOU PASTE YOUR HEADER</a:t>
            </a:r>
            <a:endParaRPr lang="es-ES" dirty="0"/>
          </a:p>
        </p:txBody>
      </p:sp>
      <p:sp>
        <p:nvSpPr>
          <p:cNvPr id="41" name="Text Placeholder 16"/>
          <p:cNvSpPr>
            <a:spLocks noGrp="1"/>
          </p:cNvSpPr>
          <p:nvPr>
            <p:ph type="body" sz="quarter" idx="23" hasCustomPrompt="1"/>
          </p:nvPr>
        </p:nvSpPr>
        <p:spPr>
          <a:xfrm>
            <a:off x="4756150" y="3317977"/>
            <a:ext cx="1568450" cy="448324"/>
          </a:xfrm>
          <a:prstGeom prst="rect">
            <a:avLst/>
          </a:prstGeom>
        </p:spPr>
        <p:txBody>
          <a:bodyPr anchor="b"/>
          <a:lstStyle>
            <a:lvl1pPr marL="0" indent="0" algn="ctr">
              <a:lnSpc>
                <a:spcPts val="1500"/>
              </a:lnSpc>
              <a:buNone/>
              <a:defRPr sz="1200" b="1" baseline="0">
                <a:solidFill>
                  <a:srgbClr val="EE5859"/>
                </a:solidFill>
                <a:latin typeface="Arial Narrow" panose="020B0606020202030204" pitchFamily="34" charset="0"/>
              </a:defRPr>
            </a:lvl1pPr>
          </a:lstStyle>
          <a:p>
            <a:pPr lvl="0"/>
            <a:r>
              <a:rPr lang="en-US" dirty="0"/>
              <a:t>HERE YOU PASTE YOUR HEADER</a:t>
            </a:r>
            <a:endParaRPr lang="es-ES" dirty="0"/>
          </a:p>
        </p:txBody>
      </p:sp>
      <p:sp>
        <p:nvSpPr>
          <p:cNvPr id="42" name="Text Placeholder 16"/>
          <p:cNvSpPr>
            <a:spLocks noGrp="1"/>
          </p:cNvSpPr>
          <p:nvPr>
            <p:ph type="body" sz="quarter" idx="24" hasCustomPrompt="1"/>
          </p:nvPr>
        </p:nvSpPr>
        <p:spPr>
          <a:xfrm>
            <a:off x="6877050" y="3326437"/>
            <a:ext cx="1568450" cy="448324"/>
          </a:xfrm>
          <a:prstGeom prst="rect">
            <a:avLst/>
          </a:prstGeom>
        </p:spPr>
        <p:txBody>
          <a:bodyPr anchor="b"/>
          <a:lstStyle>
            <a:lvl1pPr marL="0" indent="0" algn="ctr">
              <a:lnSpc>
                <a:spcPts val="1500"/>
              </a:lnSpc>
              <a:buNone/>
              <a:defRPr sz="1200" b="1" baseline="0">
                <a:solidFill>
                  <a:srgbClr val="EE5859"/>
                </a:solidFill>
                <a:latin typeface="Arial Narrow" panose="020B0606020202030204" pitchFamily="34" charset="0"/>
              </a:defRPr>
            </a:lvl1pPr>
          </a:lstStyle>
          <a:p>
            <a:pPr lvl="0"/>
            <a:r>
              <a:rPr lang="en-US" dirty="0"/>
              <a:t>HERE YOU PASTE YOUR HEADER</a:t>
            </a:r>
            <a:endParaRPr lang="es-ES" dirty="0"/>
          </a:p>
        </p:txBody>
      </p:sp>
    </p:spTree>
    <p:extLst>
      <p:ext uri="{BB962C8B-B14F-4D97-AF65-F5344CB8AC3E}">
        <p14:creationId xmlns:p14="http://schemas.microsoft.com/office/powerpoint/2010/main" val="15951080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p1 Left banner &amp; Text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1907" y="1845250"/>
            <a:ext cx="2941487" cy="2501153"/>
          </a:xfrm>
          <a:prstGeom prst="rect">
            <a:avLst/>
          </a:prstGeom>
        </p:spPr>
        <p:txBody>
          <a:bodyPr anchor="ctr"/>
          <a:lstStyle>
            <a:lvl1pPr algn="l">
              <a:lnSpc>
                <a:spcPts val="4500"/>
              </a:lnSpc>
              <a:defRPr sz="4400" b="1">
                <a:solidFill>
                  <a:schemeClr val="bg1"/>
                </a:solidFill>
                <a:latin typeface="Arial Narrow" panose="020B0606020202030204" pitchFamily="34" charset="0"/>
              </a:defRPr>
            </a:lvl1pPr>
          </a:lstStyle>
          <a:p>
            <a:r>
              <a:rPr lang="en-US" dirty="0"/>
              <a:t>HERE GOES THE TITLE OF YOUR SECTION</a:t>
            </a:r>
            <a:endParaRPr lang="es-ES" dirty="0"/>
          </a:p>
        </p:txBody>
      </p:sp>
      <p:sp>
        <p:nvSpPr>
          <p:cNvPr id="3" name="Subtitle 2"/>
          <p:cNvSpPr>
            <a:spLocks noGrp="1"/>
          </p:cNvSpPr>
          <p:nvPr>
            <p:ph type="subTitle" idx="1" hasCustomPrompt="1"/>
          </p:nvPr>
        </p:nvSpPr>
        <p:spPr>
          <a:xfrm>
            <a:off x="4262775" y="990982"/>
            <a:ext cx="4164106" cy="525931"/>
          </a:xfrm>
          <a:prstGeom prst="rect">
            <a:avLst/>
          </a:prstGeom>
        </p:spPr>
        <p:txBody>
          <a:bodyPr anchor="b"/>
          <a:lstStyle>
            <a:lvl1pPr marL="0" indent="0" algn="l">
              <a:buNone/>
              <a:defRPr sz="1700" b="1" baseline="0">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goes your title</a:t>
            </a:r>
            <a:endParaRPr lang="es-ES" dirty="0"/>
          </a:p>
        </p:txBody>
      </p:sp>
      <p:sp>
        <p:nvSpPr>
          <p:cNvPr id="9" name="Text Placeholder 8"/>
          <p:cNvSpPr>
            <a:spLocks noGrp="1"/>
          </p:cNvSpPr>
          <p:nvPr>
            <p:ph type="body" sz="quarter" idx="13" hasCustomPrompt="1"/>
          </p:nvPr>
        </p:nvSpPr>
        <p:spPr>
          <a:xfrm>
            <a:off x="4262775" y="1526859"/>
            <a:ext cx="4164106" cy="4063235"/>
          </a:xfrm>
          <a:prstGeom prst="rect">
            <a:avLst/>
          </a:prstGeom>
        </p:spPr>
        <p:txBody>
          <a:bodyPr/>
          <a:lstStyle>
            <a:lvl1pPr marL="0" indent="0">
              <a:lnSpc>
                <a:spcPts val="1500"/>
              </a:lnSpc>
              <a:buNone/>
              <a:defRPr sz="1300">
                <a:solidFill>
                  <a:srgbClr val="58585A"/>
                </a:solidFill>
                <a:latin typeface="Arial Narrow" panose="020B0606020202030204" pitchFamily="34" charset="0"/>
              </a:defRPr>
            </a:lvl1pPr>
          </a:lstStyle>
          <a:p>
            <a:pPr lvl="0"/>
            <a:r>
              <a:rPr lang="en-US" dirty="0"/>
              <a:t>Here goes your plain text</a:t>
            </a:r>
            <a:endParaRPr lang="es-ES" dirty="0"/>
          </a:p>
        </p:txBody>
      </p:sp>
    </p:spTree>
    <p:extLst>
      <p:ext uri="{BB962C8B-B14F-4D97-AF65-F5344CB8AC3E}">
        <p14:creationId xmlns:p14="http://schemas.microsoft.com/office/powerpoint/2010/main" val="7024673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1 Section Intro Op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2143678" y="2492943"/>
            <a:ext cx="1539249" cy="1208401"/>
          </a:xfrm>
          <a:prstGeom prst="rect">
            <a:avLst/>
          </a:prstGeom>
        </p:spPr>
        <p:txBody>
          <a:bodyPr anchor="b"/>
          <a:lstStyle>
            <a:lvl1pPr algn="r">
              <a:lnSpc>
                <a:spcPts val="5700"/>
              </a:lnSpc>
              <a:defRPr sz="9600" b="1">
                <a:solidFill>
                  <a:srgbClr val="EE5859"/>
                </a:solidFill>
                <a:latin typeface="Arial" panose="020B0604020202020204" pitchFamily="34" charset="0"/>
                <a:cs typeface="Arial" panose="020B0604020202020204" pitchFamily="34" charset="0"/>
              </a:defRPr>
            </a:lvl1pPr>
          </a:lstStyle>
          <a:p>
            <a:r>
              <a:rPr lang="en-US" dirty="0"/>
              <a:t>00</a:t>
            </a:r>
            <a:endParaRPr lang="es-ES" dirty="0"/>
          </a:p>
        </p:txBody>
      </p:sp>
      <p:sp>
        <p:nvSpPr>
          <p:cNvPr id="8" name="Subtitle 2"/>
          <p:cNvSpPr>
            <a:spLocks noGrp="1"/>
          </p:cNvSpPr>
          <p:nvPr>
            <p:ph type="subTitle" idx="1" hasCustomPrompt="1"/>
          </p:nvPr>
        </p:nvSpPr>
        <p:spPr>
          <a:xfrm>
            <a:off x="4439824" y="2168601"/>
            <a:ext cx="2300341" cy="1743959"/>
          </a:xfrm>
          <a:prstGeom prst="rect">
            <a:avLst/>
          </a:prstGeom>
        </p:spPr>
        <p:txBody>
          <a:bodyPr anchor="ctr"/>
          <a:lstStyle>
            <a:lvl1pPr marL="0" indent="0" algn="l">
              <a:buNone/>
              <a:defRPr sz="3400" b="1">
                <a:solidFill>
                  <a:schemeClr val="bg1"/>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GOES THE TITLE OF YOUR SECTION</a:t>
            </a:r>
            <a:endParaRPr lang="es-ES" dirty="0"/>
          </a:p>
        </p:txBody>
      </p:sp>
      <p:cxnSp>
        <p:nvCxnSpPr>
          <p:cNvPr id="9" name="Straight Connector 8"/>
          <p:cNvCxnSpPr/>
          <p:nvPr userDrawn="1"/>
        </p:nvCxnSpPr>
        <p:spPr>
          <a:xfrm>
            <a:off x="4012877" y="1894901"/>
            <a:ext cx="0" cy="2423711"/>
          </a:xfrm>
          <a:prstGeom prst="line">
            <a:avLst/>
          </a:prstGeom>
          <a:ln w="161925">
            <a:solidFill>
              <a:srgbClr val="EE58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8942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p1 Left banner, Text &amp; Icons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1907" y="1845250"/>
            <a:ext cx="2941487" cy="2501153"/>
          </a:xfrm>
          <a:prstGeom prst="rect">
            <a:avLst/>
          </a:prstGeom>
        </p:spPr>
        <p:txBody>
          <a:bodyPr anchor="ctr"/>
          <a:lstStyle>
            <a:lvl1pPr algn="l">
              <a:lnSpc>
                <a:spcPts val="4500"/>
              </a:lnSpc>
              <a:defRPr sz="4400" b="1">
                <a:solidFill>
                  <a:schemeClr val="bg1"/>
                </a:solidFill>
                <a:latin typeface="Arial Narrow" panose="020B0606020202030204" pitchFamily="34" charset="0"/>
              </a:defRPr>
            </a:lvl1pPr>
          </a:lstStyle>
          <a:p>
            <a:r>
              <a:rPr lang="en-US" dirty="0"/>
              <a:t>HERE GOES THE TITLE OF YOUR SECTION</a:t>
            </a:r>
            <a:endParaRPr lang="es-ES" dirty="0"/>
          </a:p>
        </p:txBody>
      </p:sp>
      <p:sp>
        <p:nvSpPr>
          <p:cNvPr id="3" name="Subtitle 2"/>
          <p:cNvSpPr>
            <a:spLocks noGrp="1"/>
          </p:cNvSpPr>
          <p:nvPr>
            <p:ph type="subTitle" idx="1" hasCustomPrompt="1"/>
          </p:nvPr>
        </p:nvSpPr>
        <p:spPr>
          <a:xfrm>
            <a:off x="5428187" y="462065"/>
            <a:ext cx="2998694" cy="525931"/>
          </a:xfrm>
          <a:prstGeom prst="rect">
            <a:avLst/>
          </a:prstGeom>
        </p:spPr>
        <p:txBody>
          <a:bodyPr anchor="b"/>
          <a:lstStyle>
            <a:lvl1pPr marL="0" indent="0" algn="l">
              <a:buNone/>
              <a:defRPr sz="13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goes the title</a:t>
            </a:r>
            <a:endParaRPr lang="es-ES" dirty="0"/>
          </a:p>
        </p:txBody>
      </p:sp>
      <p:sp>
        <p:nvSpPr>
          <p:cNvPr id="9" name="Text Placeholder 8"/>
          <p:cNvSpPr>
            <a:spLocks noGrp="1"/>
          </p:cNvSpPr>
          <p:nvPr>
            <p:ph type="body" sz="quarter" idx="13" hasCustomPrompt="1"/>
          </p:nvPr>
        </p:nvSpPr>
        <p:spPr>
          <a:xfrm>
            <a:off x="5428187" y="943171"/>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5" name="Picture Placeholder 4"/>
          <p:cNvSpPr>
            <a:spLocks noGrp="1"/>
          </p:cNvSpPr>
          <p:nvPr>
            <p:ph type="pic" sz="quarter" idx="14"/>
          </p:nvPr>
        </p:nvSpPr>
        <p:spPr>
          <a:xfrm>
            <a:off x="4652963" y="850900"/>
            <a:ext cx="663575" cy="663575"/>
          </a:xfrm>
          <a:prstGeom prst="rect">
            <a:avLst/>
          </a:prstGeom>
        </p:spPr>
        <p:txBody>
          <a:bodyPr/>
          <a:lstStyle>
            <a:lvl1pPr>
              <a:defRPr sz="1000"/>
            </a:lvl1pPr>
          </a:lstStyle>
          <a:p>
            <a:endParaRPr lang="es-ES" dirty="0"/>
          </a:p>
        </p:txBody>
      </p:sp>
      <p:sp>
        <p:nvSpPr>
          <p:cNvPr id="8" name="Text Placeholder 8"/>
          <p:cNvSpPr>
            <a:spLocks noGrp="1"/>
          </p:cNvSpPr>
          <p:nvPr>
            <p:ph type="body" sz="quarter" idx="15" hasCustomPrompt="1"/>
          </p:nvPr>
        </p:nvSpPr>
        <p:spPr>
          <a:xfrm>
            <a:off x="5428187" y="2238190"/>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10" name="Picture Placeholder 4"/>
          <p:cNvSpPr>
            <a:spLocks noGrp="1"/>
          </p:cNvSpPr>
          <p:nvPr>
            <p:ph type="pic" sz="quarter" idx="16"/>
          </p:nvPr>
        </p:nvSpPr>
        <p:spPr>
          <a:xfrm>
            <a:off x="4652963" y="2145919"/>
            <a:ext cx="663575" cy="663575"/>
          </a:xfrm>
          <a:prstGeom prst="rect">
            <a:avLst/>
          </a:prstGeom>
        </p:spPr>
        <p:txBody>
          <a:bodyPr/>
          <a:lstStyle>
            <a:lvl1pPr>
              <a:defRPr sz="1000"/>
            </a:lvl1pPr>
          </a:lstStyle>
          <a:p>
            <a:endParaRPr lang="es-ES" dirty="0"/>
          </a:p>
        </p:txBody>
      </p:sp>
      <p:sp>
        <p:nvSpPr>
          <p:cNvPr id="12" name="Text Placeholder 8"/>
          <p:cNvSpPr>
            <a:spLocks noGrp="1"/>
          </p:cNvSpPr>
          <p:nvPr>
            <p:ph type="body" sz="quarter" idx="17" hasCustomPrompt="1"/>
          </p:nvPr>
        </p:nvSpPr>
        <p:spPr>
          <a:xfrm>
            <a:off x="5428187" y="3568350"/>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13" name="Picture Placeholder 4"/>
          <p:cNvSpPr>
            <a:spLocks noGrp="1"/>
          </p:cNvSpPr>
          <p:nvPr>
            <p:ph type="pic" sz="quarter" idx="18"/>
          </p:nvPr>
        </p:nvSpPr>
        <p:spPr>
          <a:xfrm>
            <a:off x="4652963" y="3476079"/>
            <a:ext cx="663575" cy="663575"/>
          </a:xfrm>
          <a:prstGeom prst="rect">
            <a:avLst/>
          </a:prstGeom>
        </p:spPr>
        <p:txBody>
          <a:bodyPr/>
          <a:lstStyle>
            <a:lvl1pPr>
              <a:defRPr sz="1000"/>
            </a:lvl1pPr>
          </a:lstStyle>
          <a:p>
            <a:endParaRPr lang="es-ES" dirty="0"/>
          </a:p>
        </p:txBody>
      </p:sp>
      <p:sp>
        <p:nvSpPr>
          <p:cNvPr id="15" name="Text Placeholder 8"/>
          <p:cNvSpPr>
            <a:spLocks noGrp="1"/>
          </p:cNvSpPr>
          <p:nvPr>
            <p:ph type="body" sz="quarter" idx="19" hasCustomPrompt="1"/>
          </p:nvPr>
        </p:nvSpPr>
        <p:spPr>
          <a:xfrm>
            <a:off x="5428187" y="4905571"/>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16" name="Picture Placeholder 4"/>
          <p:cNvSpPr>
            <a:spLocks noGrp="1"/>
          </p:cNvSpPr>
          <p:nvPr>
            <p:ph type="pic" sz="quarter" idx="20"/>
          </p:nvPr>
        </p:nvSpPr>
        <p:spPr>
          <a:xfrm>
            <a:off x="4652963" y="4813300"/>
            <a:ext cx="663575" cy="663575"/>
          </a:xfrm>
          <a:prstGeom prst="rect">
            <a:avLst/>
          </a:prstGeom>
        </p:spPr>
        <p:txBody>
          <a:bodyPr/>
          <a:lstStyle>
            <a:lvl1pPr>
              <a:defRPr sz="1000"/>
            </a:lvl1pPr>
          </a:lstStyle>
          <a:p>
            <a:endParaRPr lang="es-ES" dirty="0"/>
          </a:p>
        </p:txBody>
      </p:sp>
      <p:sp>
        <p:nvSpPr>
          <p:cNvPr id="21" name="Text Placeholder 20"/>
          <p:cNvSpPr>
            <a:spLocks noGrp="1"/>
          </p:cNvSpPr>
          <p:nvPr>
            <p:ph type="body" sz="quarter" idx="21" hasCustomPrompt="1"/>
          </p:nvPr>
        </p:nvSpPr>
        <p:spPr>
          <a:xfrm>
            <a:off x="5428187" y="1836013"/>
            <a:ext cx="2998787" cy="437765"/>
          </a:xfrm>
          <a:prstGeom prst="rect">
            <a:avLst/>
          </a:prstGeom>
        </p:spPr>
        <p:txBody>
          <a:bodyPr anchor="b"/>
          <a:lstStyle>
            <a:lvl1pPr marL="0" indent="0">
              <a:buNone/>
              <a:defRPr sz="1300" b="1">
                <a:solidFill>
                  <a:srgbClr val="EE5859"/>
                </a:solidFill>
                <a:latin typeface="Arial Narrow" panose="020B0606020202030204" pitchFamily="34" charset="0"/>
              </a:defRPr>
            </a:lvl1pPr>
          </a:lstStyle>
          <a:p>
            <a:pPr lvl="0"/>
            <a:r>
              <a:rPr lang="en-US" dirty="0"/>
              <a:t>Here goes the title</a:t>
            </a:r>
            <a:endParaRPr lang="es-ES" dirty="0"/>
          </a:p>
        </p:txBody>
      </p:sp>
      <p:sp>
        <p:nvSpPr>
          <p:cNvPr id="22" name="Text Placeholder 20"/>
          <p:cNvSpPr>
            <a:spLocks noGrp="1"/>
          </p:cNvSpPr>
          <p:nvPr>
            <p:ph type="body" sz="quarter" idx="22" hasCustomPrompt="1"/>
          </p:nvPr>
        </p:nvSpPr>
        <p:spPr>
          <a:xfrm>
            <a:off x="5428094" y="3161145"/>
            <a:ext cx="2998787" cy="437765"/>
          </a:xfrm>
          <a:prstGeom prst="rect">
            <a:avLst/>
          </a:prstGeom>
        </p:spPr>
        <p:txBody>
          <a:bodyPr anchor="b"/>
          <a:lstStyle>
            <a:lvl1pPr marL="0" indent="0">
              <a:buNone/>
              <a:defRPr sz="1300" b="1">
                <a:solidFill>
                  <a:srgbClr val="EE5859"/>
                </a:solidFill>
                <a:latin typeface="Arial Narrow" panose="020B0606020202030204" pitchFamily="34" charset="0"/>
              </a:defRPr>
            </a:lvl1pPr>
          </a:lstStyle>
          <a:p>
            <a:pPr lvl="0"/>
            <a:r>
              <a:rPr lang="en-US" dirty="0"/>
              <a:t>Here goes the title</a:t>
            </a:r>
            <a:endParaRPr lang="es-ES" dirty="0"/>
          </a:p>
        </p:txBody>
      </p:sp>
      <p:sp>
        <p:nvSpPr>
          <p:cNvPr id="23" name="Text Placeholder 20"/>
          <p:cNvSpPr>
            <a:spLocks noGrp="1"/>
          </p:cNvSpPr>
          <p:nvPr>
            <p:ph type="body" sz="quarter" idx="23" hasCustomPrompt="1"/>
          </p:nvPr>
        </p:nvSpPr>
        <p:spPr>
          <a:xfrm>
            <a:off x="5428094" y="4520185"/>
            <a:ext cx="2998787" cy="437765"/>
          </a:xfrm>
          <a:prstGeom prst="rect">
            <a:avLst/>
          </a:prstGeom>
        </p:spPr>
        <p:txBody>
          <a:bodyPr anchor="b"/>
          <a:lstStyle>
            <a:lvl1pPr marL="0" indent="0">
              <a:buNone/>
              <a:defRPr sz="1300" b="1">
                <a:solidFill>
                  <a:srgbClr val="EE5859"/>
                </a:solidFill>
                <a:latin typeface="Arial Narrow" panose="020B0606020202030204" pitchFamily="34" charset="0"/>
              </a:defRPr>
            </a:lvl1pPr>
          </a:lstStyle>
          <a:p>
            <a:pPr lvl="0"/>
            <a:r>
              <a:rPr lang="en-US" dirty="0"/>
              <a:t>Here goes the title</a:t>
            </a:r>
            <a:endParaRPr lang="es-ES" dirty="0"/>
          </a:p>
        </p:txBody>
      </p:sp>
    </p:spTree>
    <p:extLst>
      <p:ext uri="{BB962C8B-B14F-4D97-AF65-F5344CB8AC3E}">
        <p14:creationId xmlns:p14="http://schemas.microsoft.com/office/powerpoint/2010/main" val="980723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p1 Left banner &amp; Image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1907" y="1845250"/>
            <a:ext cx="2941487" cy="2501153"/>
          </a:xfrm>
          <a:prstGeom prst="rect">
            <a:avLst/>
          </a:prstGeom>
        </p:spPr>
        <p:txBody>
          <a:bodyPr anchor="ctr"/>
          <a:lstStyle>
            <a:lvl1pPr algn="l">
              <a:lnSpc>
                <a:spcPts val="4500"/>
              </a:lnSpc>
              <a:defRPr sz="4400" b="1">
                <a:solidFill>
                  <a:schemeClr val="bg1"/>
                </a:solidFill>
                <a:latin typeface="Arial Narrow" panose="020B0606020202030204" pitchFamily="34" charset="0"/>
              </a:defRPr>
            </a:lvl1pPr>
          </a:lstStyle>
          <a:p>
            <a:r>
              <a:rPr lang="en-US" dirty="0"/>
              <a:t>HERE GOES THE TITLE OF YOU SECTION</a:t>
            </a:r>
            <a:endParaRPr lang="es-ES" dirty="0"/>
          </a:p>
        </p:txBody>
      </p:sp>
      <p:sp>
        <p:nvSpPr>
          <p:cNvPr id="7" name="Picture Placeholder 6"/>
          <p:cNvSpPr>
            <a:spLocks noGrp="1"/>
          </p:cNvSpPr>
          <p:nvPr>
            <p:ph type="pic" sz="quarter" idx="10" hasCustomPrompt="1"/>
          </p:nvPr>
        </p:nvSpPr>
        <p:spPr>
          <a:xfrm>
            <a:off x="3667125" y="198438"/>
            <a:ext cx="5287963" cy="5891212"/>
          </a:xfrm>
          <a:prstGeom prst="rect">
            <a:avLst/>
          </a:prstGeom>
        </p:spPr>
        <p:txBody>
          <a:bodyPr/>
          <a:lstStyle>
            <a:lvl1pPr>
              <a:defRPr>
                <a:latin typeface="Arial Narrow" panose="020B0606020202030204" pitchFamily="34" charset="0"/>
              </a:defRPr>
            </a:lvl1pPr>
          </a:lstStyle>
          <a:p>
            <a:r>
              <a:rPr lang="en-GB" noProof="0" dirty="0"/>
              <a:t>Click</a:t>
            </a:r>
            <a:r>
              <a:rPr lang="es-ES" dirty="0"/>
              <a:t> in </a:t>
            </a:r>
            <a:r>
              <a:rPr lang="es-ES" dirty="0" err="1"/>
              <a:t>the</a:t>
            </a:r>
            <a:r>
              <a:rPr lang="es-ES" dirty="0"/>
              <a:t> </a:t>
            </a:r>
            <a:r>
              <a:rPr lang="es-ES" dirty="0" err="1"/>
              <a:t>icon</a:t>
            </a:r>
            <a:r>
              <a:rPr lang="es-ES" dirty="0"/>
              <a:t> </a:t>
            </a:r>
            <a:r>
              <a:rPr lang="es-ES" dirty="0" err="1"/>
              <a:t>below</a:t>
            </a:r>
            <a:r>
              <a:rPr lang="es-ES" dirty="0"/>
              <a:t> to </a:t>
            </a:r>
            <a:r>
              <a:rPr lang="es-ES" dirty="0" err="1"/>
              <a:t>insert</a:t>
            </a:r>
            <a:r>
              <a:rPr lang="es-ES" dirty="0"/>
              <a:t> </a:t>
            </a:r>
            <a:r>
              <a:rPr lang="es-ES" dirty="0" err="1"/>
              <a:t>your</a:t>
            </a:r>
            <a:r>
              <a:rPr lang="es-ES" dirty="0"/>
              <a:t> </a:t>
            </a:r>
            <a:r>
              <a:rPr lang="es-ES" dirty="0" err="1"/>
              <a:t>picture</a:t>
            </a:r>
            <a:endParaRPr lang="es-ES" dirty="0"/>
          </a:p>
        </p:txBody>
      </p:sp>
    </p:spTree>
    <p:extLst>
      <p:ext uri="{BB962C8B-B14F-4D97-AF65-F5344CB8AC3E}">
        <p14:creationId xmlns:p14="http://schemas.microsoft.com/office/powerpoint/2010/main" val="49455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1 Goodbye slide">
    <p:spTree>
      <p:nvGrpSpPr>
        <p:cNvPr id="1" name=""/>
        <p:cNvGrpSpPr/>
        <p:nvPr/>
      </p:nvGrpSpPr>
      <p:grpSpPr>
        <a:xfrm>
          <a:off x="0" y="0"/>
          <a:ext cx="0" cy="0"/>
          <a:chOff x="0" y="0"/>
          <a:chExt cx="0" cy="0"/>
        </a:xfrm>
      </p:grpSpPr>
      <p:sp>
        <p:nvSpPr>
          <p:cNvPr id="23" name="Title 1"/>
          <p:cNvSpPr txBox="1">
            <a:spLocks/>
          </p:cNvSpPr>
          <p:nvPr userDrawn="1"/>
        </p:nvSpPr>
        <p:spPr>
          <a:xfrm>
            <a:off x="5472699" y="1779705"/>
            <a:ext cx="3323875" cy="1716918"/>
          </a:xfrm>
          <a:prstGeom prst="rect">
            <a:avLst/>
          </a:prstGeom>
        </p:spPr>
        <p:txBody>
          <a:bodyPr anchor="b"/>
          <a:lstStyle>
            <a:lvl1pPr algn="l" defTabSz="914400" rtl="0" eaLnBrk="1" latinLnBrk="0" hangingPunct="1">
              <a:lnSpc>
                <a:spcPts val="3700"/>
              </a:lnSpc>
              <a:spcBef>
                <a:spcPct val="0"/>
              </a:spcBef>
              <a:buNone/>
              <a:defRPr sz="3400" kern="1200">
                <a:solidFill>
                  <a:schemeClr val="bg1"/>
                </a:solidFill>
                <a:latin typeface="Trade Gothic LT Std Bold" panose="00000800000000000000" pitchFamily="50" charset="0"/>
                <a:ea typeface="+mj-ea"/>
                <a:cs typeface="+mj-cs"/>
              </a:defRPr>
            </a:lvl1pPr>
          </a:lstStyle>
          <a:p>
            <a:r>
              <a:rPr lang="en-US" b="1" dirty="0">
                <a:solidFill>
                  <a:srgbClr val="EE5859"/>
                </a:solidFill>
                <a:latin typeface="Arial Narrow" panose="020B0606020202030204" pitchFamily="34" charset="0"/>
              </a:rPr>
              <a:t>THANK YOU FOR YOUR ATTENTION</a:t>
            </a:r>
            <a:endParaRPr lang="es-ES" b="1" dirty="0">
              <a:solidFill>
                <a:srgbClr val="EE5859"/>
              </a:solidFill>
              <a:latin typeface="Arial Narrow" panose="020B0606020202030204" pitchFamily="34" charset="0"/>
            </a:endParaRPr>
          </a:p>
        </p:txBody>
      </p:sp>
      <p:sp>
        <p:nvSpPr>
          <p:cNvPr id="24" name="Text Placeholder 8"/>
          <p:cNvSpPr>
            <a:spLocks noGrp="1"/>
          </p:cNvSpPr>
          <p:nvPr>
            <p:ph type="body" sz="quarter" idx="13" hasCustomPrompt="1"/>
          </p:nvPr>
        </p:nvSpPr>
        <p:spPr>
          <a:xfrm>
            <a:off x="5535934" y="3525066"/>
            <a:ext cx="3069499" cy="213900"/>
          </a:xfrm>
          <a:prstGeom prst="rect">
            <a:avLst/>
          </a:prstGeom>
        </p:spPr>
        <p:txBody>
          <a:bodyPr/>
          <a:lstStyle>
            <a:lvl1pPr marL="0" indent="0">
              <a:lnSpc>
                <a:spcPct val="100000"/>
              </a:lnSpc>
              <a:buNone/>
              <a:defRPr sz="950" baseline="0">
                <a:solidFill>
                  <a:schemeClr val="bg1"/>
                </a:solidFill>
                <a:latin typeface="Arial Narrow" panose="020B0606020202030204" pitchFamily="34" charset="0"/>
              </a:defRPr>
            </a:lvl1pPr>
          </a:lstStyle>
          <a:p>
            <a:pPr lvl="0"/>
            <a:r>
              <a:rPr lang="en-US" dirty="0"/>
              <a:t>Name </a:t>
            </a:r>
            <a:r>
              <a:rPr lang="en-US" dirty="0" err="1"/>
              <a:t>Lastname</a:t>
            </a:r>
            <a:endParaRPr lang="es-ES" dirty="0"/>
          </a:p>
        </p:txBody>
      </p:sp>
      <p:sp>
        <p:nvSpPr>
          <p:cNvPr id="25" name="Text Placeholder 8"/>
          <p:cNvSpPr>
            <a:spLocks noGrp="1"/>
          </p:cNvSpPr>
          <p:nvPr>
            <p:ph type="body" sz="quarter" idx="14" hasCustomPrompt="1"/>
          </p:nvPr>
        </p:nvSpPr>
        <p:spPr>
          <a:xfrm>
            <a:off x="5727079" y="3767409"/>
            <a:ext cx="3069499" cy="366764"/>
          </a:xfrm>
          <a:prstGeom prst="rect">
            <a:avLst/>
          </a:prstGeom>
        </p:spPr>
        <p:txBody>
          <a:bodyPr/>
          <a:lstStyle>
            <a:lvl1pPr marL="0" indent="0">
              <a:lnSpc>
                <a:spcPct val="100000"/>
              </a:lnSpc>
              <a:spcBef>
                <a:spcPts val="0"/>
              </a:spcBef>
              <a:buNone/>
              <a:defRPr sz="950" baseline="0">
                <a:solidFill>
                  <a:schemeClr val="bg1"/>
                </a:solidFill>
                <a:latin typeface="Arial Narrow" panose="020B0606020202030204" pitchFamily="34" charset="0"/>
              </a:defRPr>
            </a:lvl1pPr>
          </a:lstStyle>
          <a:p>
            <a:pPr lvl="0"/>
            <a:r>
              <a:rPr lang="en-US" dirty="0"/>
              <a:t>Mobile Telephone</a:t>
            </a:r>
          </a:p>
          <a:p>
            <a:pPr lvl="0"/>
            <a:r>
              <a:rPr lang="en-US" dirty="0"/>
              <a:t>Desktop Telephone</a:t>
            </a:r>
          </a:p>
        </p:txBody>
      </p:sp>
      <p:sp>
        <p:nvSpPr>
          <p:cNvPr id="26" name="Text Placeholder 8"/>
          <p:cNvSpPr>
            <a:spLocks noGrp="1"/>
          </p:cNvSpPr>
          <p:nvPr>
            <p:ph type="body" sz="quarter" idx="15" hasCustomPrompt="1"/>
          </p:nvPr>
        </p:nvSpPr>
        <p:spPr>
          <a:xfrm>
            <a:off x="5727079" y="4134173"/>
            <a:ext cx="3069499" cy="213900"/>
          </a:xfrm>
          <a:prstGeom prst="rect">
            <a:avLst/>
          </a:prstGeom>
        </p:spPr>
        <p:txBody>
          <a:bodyPr/>
          <a:lstStyle>
            <a:lvl1pPr marL="0" indent="0">
              <a:lnSpc>
                <a:spcPct val="100000"/>
              </a:lnSpc>
              <a:buNone/>
              <a:defRPr sz="950">
                <a:solidFill>
                  <a:schemeClr val="bg1"/>
                </a:solidFill>
                <a:latin typeface="Arial Narrow" panose="020B0606020202030204" pitchFamily="34" charset="0"/>
              </a:defRPr>
            </a:lvl1pPr>
          </a:lstStyle>
          <a:p>
            <a:pPr lvl="0"/>
            <a:r>
              <a:rPr lang="en-US" dirty="0"/>
              <a:t>name.lastname@impact-initiatives.org</a:t>
            </a:r>
            <a:endParaRPr lang="es-ES" dirty="0"/>
          </a:p>
        </p:txBody>
      </p:sp>
      <p:sp>
        <p:nvSpPr>
          <p:cNvPr id="27" name="Text Placeholder 8"/>
          <p:cNvSpPr>
            <a:spLocks noGrp="1"/>
          </p:cNvSpPr>
          <p:nvPr>
            <p:ph type="body" sz="quarter" idx="16" hasCustomPrompt="1"/>
          </p:nvPr>
        </p:nvSpPr>
        <p:spPr>
          <a:xfrm>
            <a:off x="5727078" y="4348073"/>
            <a:ext cx="3069499" cy="213900"/>
          </a:xfrm>
          <a:prstGeom prst="rect">
            <a:avLst/>
          </a:prstGeom>
        </p:spPr>
        <p:txBody>
          <a:bodyPr/>
          <a:lstStyle>
            <a:lvl1pPr marL="0" indent="0">
              <a:lnSpc>
                <a:spcPct val="100000"/>
              </a:lnSpc>
              <a:buNone/>
              <a:defRPr sz="950" baseline="0">
                <a:solidFill>
                  <a:schemeClr val="bg1"/>
                </a:solidFill>
                <a:latin typeface="Arial Narrow" panose="020B0606020202030204" pitchFamily="34" charset="0"/>
              </a:defRPr>
            </a:lvl1pPr>
          </a:lstStyle>
          <a:p>
            <a:pPr lvl="0"/>
            <a:r>
              <a:rPr lang="en-US" dirty="0"/>
              <a:t>skype user name</a:t>
            </a:r>
            <a:endParaRPr lang="es-ES" dirty="0"/>
          </a:p>
        </p:txBody>
      </p:sp>
      <p:sp>
        <p:nvSpPr>
          <p:cNvPr id="28" name="Text Placeholder 8"/>
          <p:cNvSpPr>
            <a:spLocks noGrp="1"/>
          </p:cNvSpPr>
          <p:nvPr>
            <p:ph type="body" sz="quarter" idx="17" hasCustomPrompt="1"/>
          </p:nvPr>
        </p:nvSpPr>
        <p:spPr>
          <a:xfrm>
            <a:off x="5727077" y="4561973"/>
            <a:ext cx="3069499" cy="213900"/>
          </a:xfrm>
          <a:prstGeom prst="rect">
            <a:avLst/>
          </a:prstGeom>
        </p:spPr>
        <p:txBody>
          <a:bodyPr/>
          <a:lstStyle>
            <a:lvl1pPr marL="0" indent="0">
              <a:lnSpc>
                <a:spcPct val="100000"/>
              </a:lnSpc>
              <a:buNone/>
              <a:defRPr sz="950">
                <a:solidFill>
                  <a:schemeClr val="bg1"/>
                </a:solidFill>
                <a:latin typeface="Arial Narrow" panose="020B0606020202030204" pitchFamily="34" charset="0"/>
              </a:defRPr>
            </a:lvl1pPr>
          </a:lstStyle>
          <a:p>
            <a:pPr lvl="0"/>
            <a:r>
              <a:rPr lang="en-US" dirty="0"/>
              <a:t>www.impact-initiatives.org</a:t>
            </a:r>
            <a:endParaRPr lang="es-ES" dirty="0"/>
          </a:p>
        </p:txBody>
      </p:sp>
      <p:sp>
        <p:nvSpPr>
          <p:cNvPr id="29" name="Text Placeholder 8"/>
          <p:cNvSpPr>
            <a:spLocks noGrp="1"/>
          </p:cNvSpPr>
          <p:nvPr>
            <p:ph type="body" sz="quarter" idx="18" hasCustomPrompt="1"/>
          </p:nvPr>
        </p:nvSpPr>
        <p:spPr>
          <a:xfrm>
            <a:off x="5727076" y="4790051"/>
            <a:ext cx="3069499" cy="213900"/>
          </a:xfrm>
          <a:prstGeom prst="rect">
            <a:avLst/>
          </a:prstGeom>
        </p:spPr>
        <p:txBody>
          <a:bodyPr/>
          <a:lstStyle>
            <a:lvl1pPr marL="0" indent="0">
              <a:lnSpc>
                <a:spcPct val="100000"/>
              </a:lnSpc>
              <a:buNone/>
              <a:defRPr sz="950">
                <a:solidFill>
                  <a:schemeClr val="bg1"/>
                </a:solidFill>
                <a:latin typeface="Arial Narrow" panose="020B0606020202030204" pitchFamily="34" charset="0"/>
              </a:defRPr>
            </a:lvl1pPr>
          </a:lstStyle>
          <a:p>
            <a:pPr lvl="0"/>
            <a:r>
              <a:rPr lang="en-US" dirty="0"/>
              <a:t>IMPACT Initiatives</a:t>
            </a:r>
            <a:endParaRPr lang="es-ES" dirty="0"/>
          </a:p>
        </p:txBody>
      </p:sp>
      <p:sp>
        <p:nvSpPr>
          <p:cNvPr id="30" name="Text Placeholder 8"/>
          <p:cNvSpPr>
            <a:spLocks noGrp="1"/>
          </p:cNvSpPr>
          <p:nvPr>
            <p:ph type="body" sz="quarter" idx="19" hasCustomPrompt="1"/>
          </p:nvPr>
        </p:nvSpPr>
        <p:spPr>
          <a:xfrm>
            <a:off x="5727075" y="5018129"/>
            <a:ext cx="3069499" cy="213900"/>
          </a:xfrm>
          <a:prstGeom prst="rect">
            <a:avLst/>
          </a:prstGeom>
        </p:spPr>
        <p:txBody>
          <a:bodyPr/>
          <a:lstStyle>
            <a:lvl1pPr marL="0" indent="0">
              <a:lnSpc>
                <a:spcPct val="100000"/>
              </a:lnSpc>
              <a:buNone/>
              <a:defRPr sz="950">
                <a:solidFill>
                  <a:schemeClr val="bg1"/>
                </a:solidFill>
                <a:latin typeface="Arial Narrow" panose="020B0606020202030204" pitchFamily="34" charset="0"/>
              </a:defRPr>
            </a:lvl1pPr>
          </a:lstStyle>
          <a:p>
            <a:pPr lvl="0"/>
            <a:r>
              <a:rPr lang="en-US" dirty="0"/>
              <a:t>@</a:t>
            </a:r>
            <a:r>
              <a:rPr lang="en-US" dirty="0" err="1"/>
              <a:t>IMPACT_init</a:t>
            </a:r>
            <a:endParaRPr lang="es-ES"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7908" y="3817681"/>
            <a:ext cx="139097" cy="139097"/>
          </a:xfrm>
          <a:prstGeom prst="rect">
            <a:avLst/>
          </a:prstGeom>
        </p:spPr>
      </p:pic>
      <p:pic>
        <p:nvPicPr>
          <p:cNvPr id="32" name="Picture 3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11915" y="4199661"/>
            <a:ext cx="142572" cy="98019"/>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03612" y="4393774"/>
            <a:ext cx="130921" cy="130921"/>
          </a:xfrm>
          <a:prstGeom prst="rect">
            <a:avLst/>
          </a:prstGeom>
        </p:spPr>
      </p:pic>
      <p:pic>
        <p:nvPicPr>
          <p:cNvPr id="34" name="Picture 3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606616" y="4605381"/>
            <a:ext cx="147872" cy="147872"/>
          </a:xfrm>
          <a:prstGeom prst="rect">
            <a:avLst/>
          </a:prstGeom>
        </p:spPr>
      </p:pic>
      <p:pic>
        <p:nvPicPr>
          <p:cNvPr id="35" name="Picture 3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617279" y="4833939"/>
            <a:ext cx="138520" cy="138520"/>
          </a:xfrm>
          <a:prstGeom prst="rect">
            <a:avLst/>
          </a:prstGeom>
        </p:spPr>
      </p:pic>
      <p:pic>
        <p:nvPicPr>
          <p:cNvPr id="36" name="Picture 3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603612" y="5085917"/>
            <a:ext cx="168361" cy="117852"/>
          </a:xfrm>
          <a:prstGeom prst="rect">
            <a:avLst/>
          </a:prstGeom>
        </p:spPr>
      </p:pic>
      <p:cxnSp>
        <p:nvCxnSpPr>
          <p:cNvPr id="37" name="Straight Connector 36"/>
          <p:cNvCxnSpPr/>
          <p:nvPr userDrawn="1"/>
        </p:nvCxnSpPr>
        <p:spPr>
          <a:xfrm>
            <a:off x="5167909" y="2270286"/>
            <a:ext cx="0" cy="3273866"/>
          </a:xfrm>
          <a:prstGeom prst="line">
            <a:avLst/>
          </a:prstGeom>
          <a:ln w="161925">
            <a:solidFill>
              <a:srgbClr val="EE58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680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p1 Goodbye slide">
    <p:spTree>
      <p:nvGrpSpPr>
        <p:cNvPr id="1" name=""/>
        <p:cNvGrpSpPr/>
        <p:nvPr/>
      </p:nvGrpSpPr>
      <p:grpSpPr>
        <a:xfrm>
          <a:off x="0" y="0"/>
          <a:ext cx="0" cy="0"/>
          <a:chOff x="0" y="0"/>
          <a:chExt cx="0" cy="0"/>
        </a:xfrm>
      </p:grpSpPr>
      <p:sp>
        <p:nvSpPr>
          <p:cNvPr id="17" name="Title 1"/>
          <p:cNvSpPr txBox="1">
            <a:spLocks/>
          </p:cNvSpPr>
          <p:nvPr userDrawn="1"/>
        </p:nvSpPr>
        <p:spPr>
          <a:xfrm>
            <a:off x="5015499" y="2512335"/>
            <a:ext cx="3850595" cy="3273865"/>
          </a:xfrm>
          <a:prstGeom prst="rect">
            <a:avLst/>
          </a:prstGeom>
        </p:spPr>
        <p:txBody>
          <a:bodyPr anchor="ctr"/>
          <a:lstStyle>
            <a:lvl1pPr algn="l" defTabSz="914400" rtl="0" eaLnBrk="1" latinLnBrk="0" hangingPunct="1">
              <a:lnSpc>
                <a:spcPts val="3700"/>
              </a:lnSpc>
              <a:spcBef>
                <a:spcPct val="0"/>
              </a:spcBef>
              <a:buNone/>
              <a:defRPr sz="3400" kern="1200">
                <a:solidFill>
                  <a:schemeClr val="bg1"/>
                </a:solidFill>
                <a:latin typeface="Trade Gothic LT Std Bold" panose="00000800000000000000" pitchFamily="50" charset="0"/>
                <a:ea typeface="+mj-ea"/>
                <a:cs typeface="+mj-cs"/>
              </a:defRPr>
            </a:lvl1pPr>
          </a:lstStyle>
          <a:p>
            <a:pPr>
              <a:lnSpc>
                <a:spcPts val="4500"/>
              </a:lnSpc>
            </a:pPr>
            <a:r>
              <a:rPr lang="fr-BE" sz="4400" b="1" noProof="0" dirty="0">
                <a:solidFill>
                  <a:srgbClr val="EE5859"/>
                </a:solidFill>
                <a:latin typeface="Arial Narrow" panose="020B0606020202030204" pitchFamily="34" charset="0"/>
              </a:rPr>
              <a:t>Merci pour votre attention</a:t>
            </a:r>
          </a:p>
        </p:txBody>
      </p:sp>
      <p:cxnSp>
        <p:nvCxnSpPr>
          <p:cNvPr id="18" name="Straight Connector 17"/>
          <p:cNvCxnSpPr/>
          <p:nvPr userDrawn="1"/>
        </p:nvCxnSpPr>
        <p:spPr>
          <a:xfrm>
            <a:off x="4710709" y="2512335"/>
            <a:ext cx="0" cy="3273866"/>
          </a:xfrm>
          <a:prstGeom prst="line">
            <a:avLst/>
          </a:prstGeom>
          <a:ln w="161925">
            <a:solidFill>
              <a:srgbClr val="EE58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939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1 Big Left banner+Text &amp;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1889" y="-15484"/>
            <a:ext cx="2941487" cy="2501153"/>
          </a:xfrm>
          <a:prstGeom prst="rect">
            <a:avLst/>
          </a:prstGeom>
        </p:spPr>
        <p:txBody>
          <a:bodyPr anchor="b"/>
          <a:lstStyle>
            <a:lvl1pPr algn="l">
              <a:lnSpc>
                <a:spcPts val="4500"/>
              </a:lnSpc>
              <a:defRPr sz="4400" b="1" baseline="0">
                <a:solidFill>
                  <a:schemeClr val="bg1"/>
                </a:solidFill>
                <a:latin typeface="Arial Narrow" panose="020B0606020202030204" pitchFamily="34" charset="0"/>
              </a:defRPr>
            </a:lvl1pPr>
          </a:lstStyle>
          <a:p>
            <a:r>
              <a:rPr lang="en-US" dirty="0"/>
              <a:t>HERE GOES YOUR TITLE</a:t>
            </a:r>
            <a:endParaRPr lang="es-ES" dirty="0"/>
          </a:p>
        </p:txBody>
      </p:sp>
      <p:sp>
        <p:nvSpPr>
          <p:cNvPr id="3" name="Subtitle 2"/>
          <p:cNvSpPr>
            <a:spLocks noGrp="1"/>
          </p:cNvSpPr>
          <p:nvPr>
            <p:ph type="subTitle" idx="1" hasCustomPrompt="1"/>
          </p:nvPr>
        </p:nvSpPr>
        <p:spPr>
          <a:xfrm>
            <a:off x="491889" y="2593539"/>
            <a:ext cx="2941487" cy="525931"/>
          </a:xfrm>
          <a:prstGeom prst="rect">
            <a:avLst/>
          </a:prstGeom>
        </p:spPr>
        <p:txBody>
          <a:bodyPr anchor="b"/>
          <a:lstStyle>
            <a:lvl1pPr marL="0" indent="0" algn="l">
              <a:buNone/>
              <a:defRPr sz="15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goes your header</a:t>
            </a:r>
            <a:endParaRPr lang="es-ES" dirty="0"/>
          </a:p>
        </p:txBody>
      </p:sp>
      <p:sp>
        <p:nvSpPr>
          <p:cNvPr id="9" name="Text Placeholder 8"/>
          <p:cNvSpPr>
            <a:spLocks noGrp="1"/>
          </p:cNvSpPr>
          <p:nvPr>
            <p:ph type="body" sz="quarter" idx="13" hasCustomPrompt="1"/>
          </p:nvPr>
        </p:nvSpPr>
        <p:spPr>
          <a:xfrm>
            <a:off x="491889" y="3119470"/>
            <a:ext cx="2941487" cy="2893023"/>
          </a:xfrm>
          <a:prstGeom prst="rect">
            <a:avLst/>
          </a:prstGeom>
        </p:spPr>
        <p:txBody>
          <a:bodyPr/>
          <a:lstStyle>
            <a:lvl1pPr marL="0" indent="0">
              <a:lnSpc>
                <a:spcPts val="1500"/>
              </a:lnSpc>
              <a:buNone/>
              <a:defRPr sz="1100">
                <a:solidFill>
                  <a:schemeClr val="bg1"/>
                </a:solidFill>
                <a:latin typeface="Arial Narrow" panose="020B0606020202030204" pitchFamily="34" charset="0"/>
              </a:defRPr>
            </a:lvl1pPr>
          </a:lstStyle>
          <a:p>
            <a:pPr lvl="0"/>
            <a:r>
              <a:rPr lang="en-US" dirty="0"/>
              <a:t>Here goes your plain text</a:t>
            </a:r>
            <a:endParaRPr lang="es-ES" dirty="0"/>
          </a:p>
        </p:txBody>
      </p:sp>
      <p:sp>
        <p:nvSpPr>
          <p:cNvPr id="7" name="Picture Placeholder 6"/>
          <p:cNvSpPr>
            <a:spLocks noGrp="1"/>
          </p:cNvSpPr>
          <p:nvPr>
            <p:ph type="pic" sz="quarter" idx="14" hasCustomPrompt="1"/>
          </p:nvPr>
        </p:nvSpPr>
        <p:spPr>
          <a:xfrm>
            <a:off x="4195763" y="150813"/>
            <a:ext cx="4784725" cy="5973762"/>
          </a:xfrm>
          <a:prstGeom prst="rect">
            <a:avLst/>
          </a:prstGeom>
        </p:spPr>
        <p:txBody>
          <a:bodyPr/>
          <a:lstStyle>
            <a:lvl1pPr>
              <a:defRPr>
                <a:latin typeface="Arial Narrow" panose="020B0606020202030204" pitchFamily="34" charset="0"/>
              </a:defRPr>
            </a:lvl1pPr>
          </a:lstStyle>
          <a:p>
            <a:r>
              <a:rPr lang="es-ES" dirty="0" err="1"/>
              <a:t>Click</a:t>
            </a:r>
            <a:r>
              <a:rPr lang="es-ES" dirty="0"/>
              <a:t> in </a:t>
            </a:r>
            <a:r>
              <a:rPr lang="es-ES" dirty="0" err="1"/>
              <a:t>the</a:t>
            </a:r>
            <a:r>
              <a:rPr lang="es-ES" dirty="0"/>
              <a:t> </a:t>
            </a:r>
            <a:r>
              <a:rPr lang="es-ES" dirty="0" err="1"/>
              <a:t>icon</a:t>
            </a:r>
            <a:r>
              <a:rPr lang="es-ES" dirty="0"/>
              <a:t> </a:t>
            </a:r>
            <a:r>
              <a:rPr lang="es-ES" dirty="0" err="1"/>
              <a:t>below</a:t>
            </a:r>
            <a:r>
              <a:rPr lang="es-ES" dirty="0"/>
              <a:t> to </a:t>
            </a:r>
            <a:r>
              <a:rPr lang="es-ES" dirty="0" err="1"/>
              <a:t>insert</a:t>
            </a:r>
            <a:r>
              <a:rPr lang="es-ES" dirty="0"/>
              <a:t> </a:t>
            </a:r>
            <a:r>
              <a:rPr lang="es-ES" dirty="0" err="1"/>
              <a:t>your</a:t>
            </a:r>
            <a:r>
              <a:rPr lang="es-ES" dirty="0"/>
              <a:t> </a:t>
            </a:r>
            <a:r>
              <a:rPr lang="es-ES" dirty="0" err="1"/>
              <a:t>picture</a:t>
            </a:r>
            <a:endParaRPr lang="es-ES" dirty="0"/>
          </a:p>
        </p:txBody>
      </p:sp>
    </p:spTree>
    <p:extLst>
      <p:ext uri="{BB962C8B-B14F-4D97-AF65-F5344CB8AC3E}">
        <p14:creationId xmlns:p14="http://schemas.microsoft.com/office/powerpoint/2010/main" val="3896646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1 Big Left banner+Text &amp; Text + Ic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1889" y="-15484"/>
            <a:ext cx="2941487" cy="2501153"/>
          </a:xfrm>
          <a:prstGeom prst="rect">
            <a:avLst/>
          </a:prstGeom>
        </p:spPr>
        <p:txBody>
          <a:bodyPr anchor="b"/>
          <a:lstStyle>
            <a:lvl1pPr algn="l">
              <a:lnSpc>
                <a:spcPts val="4500"/>
              </a:lnSpc>
              <a:defRPr sz="4400" b="1">
                <a:solidFill>
                  <a:schemeClr val="bg1"/>
                </a:solidFill>
                <a:latin typeface="Arial Narrow" panose="020B0606020202030204" pitchFamily="34" charset="0"/>
              </a:defRPr>
            </a:lvl1pPr>
          </a:lstStyle>
          <a:p>
            <a:r>
              <a:rPr lang="en-US" dirty="0"/>
              <a:t>HERE GOES YOUR TITLE</a:t>
            </a:r>
            <a:endParaRPr lang="es-ES" dirty="0"/>
          </a:p>
        </p:txBody>
      </p:sp>
      <p:sp>
        <p:nvSpPr>
          <p:cNvPr id="3" name="Subtitle 2"/>
          <p:cNvSpPr>
            <a:spLocks noGrp="1"/>
          </p:cNvSpPr>
          <p:nvPr>
            <p:ph type="subTitle" idx="1" hasCustomPrompt="1"/>
          </p:nvPr>
        </p:nvSpPr>
        <p:spPr>
          <a:xfrm>
            <a:off x="491889" y="2593539"/>
            <a:ext cx="2941487" cy="525931"/>
          </a:xfrm>
          <a:prstGeom prst="rect">
            <a:avLst/>
          </a:prstGeom>
        </p:spPr>
        <p:txBody>
          <a:bodyPr anchor="b"/>
          <a:lstStyle>
            <a:lvl1pPr marL="0" indent="0" algn="l">
              <a:buNone/>
              <a:defRPr sz="15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goes your header</a:t>
            </a:r>
            <a:endParaRPr lang="es-ES" dirty="0"/>
          </a:p>
        </p:txBody>
      </p:sp>
      <p:sp>
        <p:nvSpPr>
          <p:cNvPr id="9" name="Text Placeholder 8"/>
          <p:cNvSpPr>
            <a:spLocks noGrp="1"/>
          </p:cNvSpPr>
          <p:nvPr>
            <p:ph type="body" sz="quarter" idx="13" hasCustomPrompt="1"/>
          </p:nvPr>
        </p:nvSpPr>
        <p:spPr>
          <a:xfrm>
            <a:off x="491889" y="3119470"/>
            <a:ext cx="2941487" cy="2893023"/>
          </a:xfrm>
          <a:prstGeom prst="rect">
            <a:avLst/>
          </a:prstGeom>
        </p:spPr>
        <p:txBody>
          <a:bodyPr/>
          <a:lstStyle>
            <a:lvl1pPr marL="0" indent="0">
              <a:lnSpc>
                <a:spcPts val="1500"/>
              </a:lnSpc>
              <a:buNone/>
              <a:defRPr sz="1100">
                <a:solidFill>
                  <a:schemeClr val="bg1"/>
                </a:solidFill>
                <a:latin typeface="Arial Narrow" panose="020B0606020202030204" pitchFamily="34" charset="0"/>
              </a:defRPr>
            </a:lvl1pPr>
          </a:lstStyle>
          <a:p>
            <a:pPr lvl="0"/>
            <a:r>
              <a:rPr lang="en-US" dirty="0"/>
              <a:t>Here goes your plain text</a:t>
            </a:r>
            <a:endParaRPr lang="es-ES" dirty="0"/>
          </a:p>
        </p:txBody>
      </p:sp>
      <p:sp>
        <p:nvSpPr>
          <p:cNvPr id="21" name="Text Placeholder 8"/>
          <p:cNvSpPr>
            <a:spLocks noGrp="1"/>
          </p:cNvSpPr>
          <p:nvPr>
            <p:ph type="body" sz="quarter" idx="14" hasCustomPrompt="1"/>
          </p:nvPr>
        </p:nvSpPr>
        <p:spPr>
          <a:xfrm>
            <a:off x="5428187" y="943171"/>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the plain text</a:t>
            </a:r>
            <a:endParaRPr lang="es-ES" dirty="0"/>
          </a:p>
        </p:txBody>
      </p:sp>
      <p:sp>
        <p:nvSpPr>
          <p:cNvPr id="22" name="Picture Placeholder 4"/>
          <p:cNvSpPr>
            <a:spLocks noGrp="1"/>
          </p:cNvSpPr>
          <p:nvPr>
            <p:ph type="pic" sz="quarter" idx="15"/>
          </p:nvPr>
        </p:nvSpPr>
        <p:spPr>
          <a:xfrm>
            <a:off x="4652963" y="850900"/>
            <a:ext cx="663575" cy="663575"/>
          </a:xfrm>
          <a:prstGeom prst="rect">
            <a:avLst/>
          </a:prstGeom>
        </p:spPr>
        <p:txBody>
          <a:bodyPr/>
          <a:lstStyle>
            <a:lvl1pPr>
              <a:defRPr sz="1000"/>
            </a:lvl1pPr>
          </a:lstStyle>
          <a:p>
            <a:endParaRPr lang="es-ES" dirty="0"/>
          </a:p>
        </p:txBody>
      </p:sp>
      <p:sp>
        <p:nvSpPr>
          <p:cNvPr id="23" name="Text Placeholder 8"/>
          <p:cNvSpPr>
            <a:spLocks noGrp="1"/>
          </p:cNvSpPr>
          <p:nvPr>
            <p:ph type="body" sz="quarter" idx="16" hasCustomPrompt="1"/>
          </p:nvPr>
        </p:nvSpPr>
        <p:spPr>
          <a:xfrm>
            <a:off x="5428187" y="2238190"/>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the plain text</a:t>
            </a:r>
            <a:endParaRPr lang="es-ES" dirty="0"/>
          </a:p>
        </p:txBody>
      </p:sp>
      <p:sp>
        <p:nvSpPr>
          <p:cNvPr id="24" name="Picture Placeholder 4"/>
          <p:cNvSpPr>
            <a:spLocks noGrp="1"/>
          </p:cNvSpPr>
          <p:nvPr>
            <p:ph type="pic" sz="quarter" idx="17"/>
          </p:nvPr>
        </p:nvSpPr>
        <p:spPr>
          <a:xfrm>
            <a:off x="4652963" y="2145919"/>
            <a:ext cx="663575" cy="663575"/>
          </a:xfrm>
          <a:prstGeom prst="rect">
            <a:avLst/>
          </a:prstGeom>
        </p:spPr>
        <p:txBody>
          <a:bodyPr/>
          <a:lstStyle>
            <a:lvl1pPr>
              <a:defRPr sz="1000"/>
            </a:lvl1pPr>
          </a:lstStyle>
          <a:p>
            <a:endParaRPr lang="es-ES" dirty="0"/>
          </a:p>
        </p:txBody>
      </p:sp>
      <p:sp>
        <p:nvSpPr>
          <p:cNvPr id="25" name="Text Placeholder 8"/>
          <p:cNvSpPr>
            <a:spLocks noGrp="1"/>
          </p:cNvSpPr>
          <p:nvPr>
            <p:ph type="body" sz="quarter" idx="18" hasCustomPrompt="1"/>
          </p:nvPr>
        </p:nvSpPr>
        <p:spPr>
          <a:xfrm>
            <a:off x="5428187" y="3568350"/>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the plain text</a:t>
            </a:r>
            <a:endParaRPr lang="es-ES" dirty="0"/>
          </a:p>
        </p:txBody>
      </p:sp>
      <p:sp>
        <p:nvSpPr>
          <p:cNvPr id="26" name="Picture Placeholder 4"/>
          <p:cNvSpPr>
            <a:spLocks noGrp="1"/>
          </p:cNvSpPr>
          <p:nvPr>
            <p:ph type="pic" sz="quarter" idx="19"/>
          </p:nvPr>
        </p:nvSpPr>
        <p:spPr>
          <a:xfrm>
            <a:off x="4652963" y="3476079"/>
            <a:ext cx="663575" cy="663575"/>
          </a:xfrm>
          <a:prstGeom prst="rect">
            <a:avLst/>
          </a:prstGeom>
        </p:spPr>
        <p:txBody>
          <a:bodyPr/>
          <a:lstStyle>
            <a:lvl1pPr>
              <a:defRPr sz="1000"/>
            </a:lvl1pPr>
          </a:lstStyle>
          <a:p>
            <a:endParaRPr lang="es-ES" dirty="0"/>
          </a:p>
        </p:txBody>
      </p:sp>
      <p:sp>
        <p:nvSpPr>
          <p:cNvPr id="27" name="Text Placeholder 8"/>
          <p:cNvSpPr>
            <a:spLocks noGrp="1"/>
          </p:cNvSpPr>
          <p:nvPr>
            <p:ph type="body" sz="quarter" idx="20" hasCustomPrompt="1"/>
          </p:nvPr>
        </p:nvSpPr>
        <p:spPr>
          <a:xfrm>
            <a:off x="5428187" y="4905571"/>
            <a:ext cx="2998694" cy="778053"/>
          </a:xfrm>
          <a:prstGeom prst="rect">
            <a:avLst/>
          </a:prstGeom>
        </p:spPr>
        <p:txBody>
          <a:bodyPr/>
          <a:lstStyle>
            <a:lvl1pPr marL="0" indent="0">
              <a:lnSpc>
                <a:spcPts val="1300"/>
              </a:lnSpc>
              <a:buNone/>
              <a:defRPr sz="1100">
                <a:solidFill>
                  <a:srgbClr val="58585A"/>
                </a:solidFill>
                <a:latin typeface="Arial Narrow" panose="020B0606020202030204" pitchFamily="34" charset="0"/>
              </a:defRPr>
            </a:lvl1pPr>
          </a:lstStyle>
          <a:p>
            <a:pPr lvl="0"/>
            <a:r>
              <a:rPr lang="en-US" dirty="0"/>
              <a:t>Here goes the plain text</a:t>
            </a:r>
            <a:endParaRPr lang="es-ES" dirty="0"/>
          </a:p>
        </p:txBody>
      </p:sp>
      <p:sp>
        <p:nvSpPr>
          <p:cNvPr id="28" name="Picture Placeholder 4"/>
          <p:cNvSpPr>
            <a:spLocks noGrp="1"/>
          </p:cNvSpPr>
          <p:nvPr>
            <p:ph type="pic" sz="quarter" idx="21"/>
          </p:nvPr>
        </p:nvSpPr>
        <p:spPr>
          <a:xfrm>
            <a:off x="4652963" y="4813300"/>
            <a:ext cx="663575" cy="663575"/>
          </a:xfrm>
          <a:prstGeom prst="rect">
            <a:avLst/>
          </a:prstGeom>
        </p:spPr>
        <p:txBody>
          <a:bodyPr/>
          <a:lstStyle>
            <a:lvl1pPr>
              <a:defRPr sz="1000"/>
            </a:lvl1pPr>
          </a:lstStyle>
          <a:p>
            <a:endParaRPr lang="es-ES" dirty="0"/>
          </a:p>
        </p:txBody>
      </p:sp>
      <p:sp>
        <p:nvSpPr>
          <p:cNvPr id="29" name="Text Placeholder 20"/>
          <p:cNvSpPr>
            <a:spLocks noGrp="1"/>
          </p:cNvSpPr>
          <p:nvPr>
            <p:ph type="body" sz="quarter" idx="22" hasCustomPrompt="1"/>
          </p:nvPr>
        </p:nvSpPr>
        <p:spPr>
          <a:xfrm>
            <a:off x="5428187" y="1836013"/>
            <a:ext cx="2998787" cy="437765"/>
          </a:xfrm>
          <a:prstGeom prst="rect">
            <a:avLst/>
          </a:prstGeom>
        </p:spPr>
        <p:txBody>
          <a:bodyPr anchor="b"/>
          <a:lstStyle>
            <a:lvl1pPr marL="0" indent="0">
              <a:buNone/>
              <a:defRPr sz="1300" b="1">
                <a:solidFill>
                  <a:srgbClr val="EE5859"/>
                </a:solidFill>
                <a:latin typeface="Arial Narrow" panose="020B0606020202030204" pitchFamily="34" charset="0"/>
              </a:defRPr>
            </a:lvl1pPr>
          </a:lstStyle>
          <a:p>
            <a:pPr lvl="0"/>
            <a:r>
              <a:rPr lang="en-US" dirty="0"/>
              <a:t>Here goes the title</a:t>
            </a:r>
            <a:endParaRPr lang="es-ES" dirty="0"/>
          </a:p>
        </p:txBody>
      </p:sp>
      <p:sp>
        <p:nvSpPr>
          <p:cNvPr id="30" name="Text Placeholder 20"/>
          <p:cNvSpPr>
            <a:spLocks noGrp="1"/>
          </p:cNvSpPr>
          <p:nvPr>
            <p:ph type="body" sz="quarter" idx="23" hasCustomPrompt="1"/>
          </p:nvPr>
        </p:nvSpPr>
        <p:spPr>
          <a:xfrm>
            <a:off x="5428094" y="3161145"/>
            <a:ext cx="2998787" cy="437765"/>
          </a:xfrm>
          <a:prstGeom prst="rect">
            <a:avLst/>
          </a:prstGeom>
        </p:spPr>
        <p:txBody>
          <a:bodyPr anchor="b"/>
          <a:lstStyle>
            <a:lvl1pPr marL="0" indent="0">
              <a:buNone/>
              <a:defRPr sz="1300" b="1">
                <a:solidFill>
                  <a:srgbClr val="EE5859"/>
                </a:solidFill>
                <a:latin typeface="Arial Narrow" panose="020B0606020202030204" pitchFamily="34" charset="0"/>
              </a:defRPr>
            </a:lvl1pPr>
          </a:lstStyle>
          <a:p>
            <a:pPr lvl="0"/>
            <a:r>
              <a:rPr lang="en-US" dirty="0"/>
              <a:t>Here goes the title</a:t>
            </a:r>
            <a:endParaRPr lang="es-ES" dirty="0"/>
          </a:p>
        </p:txBody>
      </p:sp>
      <p:sp>
        <p:nvSpPr>
          <p:cNvPr id="31" name="Text Placeholder 20"/>
          <p:cNvSpPr>
            <a:spLocks noGrp="1"/>
          </p:cNvSpPr>
          <p:nvPr>
            <p:ph type="body" sz="quarter" idx="24" hasCustomPrompt="1"/>
          </p:nvPr>
        </p:nvSpPr>
        <p:spPr>
          <a:xfrm>
            <a:off x="5428094" y="4520185"/>
            <a:ext cx="2998787" cy="437765"/>
          </a:xfrm>
          <a:prstGeom prst="rect">
            <a:avLst/>
          </a:prstGeom>
        </p:spPr>
        <p:txBody>
          <a:bodyPr anchor="b"/>
          <a:lstStyle>
            <a:lvl1pPr marL="0" indent="0">
              <a:buNone/>
              <a:defRPr sz="1300" b="1">
                <a:solidFill>
                  <a:srgbClr val="EE5859"/>
                </a:solidFill>
                <a:latin typeface="Arial Narrow" panose="020B0606020202030204" pitchFamily="34" charset="0"/>
              </a:defRPr>
            </a:lvl1pPr>
          </a:lstStyle>
          <a:p>
            <a:pPr lvl="0"/>
            <a:r>
              <a:rPr lang="en-US" dirty="0"/>
              <a:t>Here goes the title</a:t>
            </a:r>
            <a:endParaRPr lang="es-ES" dirty="0"/>
          </a:p>
        </p:txBody>
      </p:sp>
      <p:sp>
        <p:nvSpPr>
          <p:cNvPr id="16" name="Text Placeholder 20"/>
          <p:cNvSpPr>
            <a:spLocks noGrp="1"/>
          </p:cNvSpPr>
          <p:nvPr>
            <p:ph type="body" sz="quarter" idx="25" hasCustomPrompt="1"/>
          </p:nvPr>
        </p:nvSpPr>
        <p:spPr>
          <a:xfrm>
            <a:off x="5428094" y="550506"/>
            <a:ext cx="2998787" cy="437765"/>
          </a:xfrm>
          <a:prstGeom prst="rect">
            <a:avLst/>
          </a:prstGeom>
        </p:spPr>
        <p:txBody>
          <a:bodyPr anchor="b"/>
          <a:lstStyle>
            <a:lvl1pPr marL="0" indent="0">
              <a:buNone/>
              <a:defRPr sz="1300" b="1">
                <a:solidFill>
                  <a:srgbClr val="EE5859"/>
                </a:solidFill>
                <a:latin typeface="Arial Narrow" panose="020B0606020202030204" pitchFamily="34" charset="0"/>
              </a:defRPr>
            </a:lvl1pPr>
          </a:lstStyle>
          <a:p>
            <a:pPr lvl="0"/>
            <a:r>
              <a:rPr lang="en-US" dirty="0"/>
              <a:t>Here goes the title</a:t>
            </a:r>
            <a:endParaRPr lang="es-ES" dirty="0"/>
          </a:p>
        </p:txBody>
      </p:sp>
    </p:spTree>
    <p:extLst>
      <p:ext uri="{BB962C8B-B14F-4D97-AF65-F5344CB8AC3E}">
        <p14:creationId xmlns:p14="http://schemas.microsoft.com/office/powerpoint/2010/main" val="32629604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p1 Top Banner &amp; Text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3" name="Subtitle 2"/>
          <p:cNvSpPr>
            <a:spLocks noGrp="1"/>
          </p:cNvSpPr>
          <p:nvPr>
            <p:ph type="subTitle" idx="1" hasCustomPrompt="1"/>
          </p:nvPr>
        </p:nvSpPr>
        <p:spPr>
          <a:xfrm>
            <a:off x="386176" y="1443988"/>
            <a:ext cx="8087840" cy="525931"/>
          </a:xfrm>
          <a:prstGeom prst="rect">
            <a:avLst/>
          </a:prstGeom>
        </p:spPr>
        <p:txBody>
          <a:bodyPr anchor="b"/>
          <a:lstStyle>
            <a:lvl1pPr marL="0" indent="0" algn="l">
              <a:buNone/>
              <a:defRPr sz="17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goes the header</a:t>
            </a:r>
            <a:endParaRPr lang="es-ES" dirty="0"/>
          </a:p>
        </p:txBody>
      </p:sp>
      <p:sp>
        <p:nvSpPr>
          <p:cNvPr id="9" name="Text Placeholder 8"/>
          <p:cNvSpPr>
            <a:spLocks noGrp="1"/>
          </p:cNvSpPr>
          <p:nvPr>
            <p:ph type="body" sz="quarter" idx="13" hasCustomPrompt="1"/>
          </p:nvPr>
        </p:nvSpPr>
        <p:spPr>
          <a:xfrm>
            <a:off x="386176" y="1969919"/>
            <a:ext cx="8087840" cy="4063235"/>
          </a:xfrm>
          <a:prstGeom prst="rect">
            <a:avLst/>
          </a:prstGeom>
        </p:spPr>
        <p:txBody>
          <a:bodyPr/>
          <a:lstStyle>
            <a:lvl1pPr marL="0" indent="0">
              <a:lnSpc>
                <a:spcPts val="1500"/>
              </a:lnSpc>
              <a:buNone/>
              <a:defRPr sz="1300" baseline="0">
                <a:solidFill>
                  <a:srgbClr val="58585A"/>
                </a:solidFill>
                <a:latin typeface="Arial Narrow" panose="020B0606020202030204" pitchFamily="34" charset="0"/>
              </a:defRPr>
            </a:lvl1pPr>
          </a:lstStyle>
          <a:p>
            <a:pPr lvl="0"/>
            <a:r>
              <a:rPr lang="en-US" dirty="0"/>
              <a:t>Here goes your plain text</a:t>
            </a:r>
            <a:endParaRPr lang="es-ES" dirty="0"/>
          </a:p>
        </p:txBody>
      </p:sp>
    </p:spTree>
    <p:extLst>
      <p:ext uri="{BB962C8B-B14F-4D97-AF65-F5344CB8AC3E}">
        <p14:creationId xmlns:p14="http://schemas.microsoft.com/office/powerpoint/2010/main" val="19642594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p1 Top Banner &amp; Image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baseline="0">
                <a:solidFill>
                  <a:schemeClr val="bg1"/>
                </a:solidFill>
                <a:latin typeface="Arial Narrow" panose="020B0606020202030204" pitchFamily="34" charset="0"/>
              </a:defRPr>
            </a:lvl1pPr>
          </a:lstStyle>
          <a:p>
            <a:r>
              <a:rPr lang="en-US" dirty="0"/>
              <a:t>HERE GOES YOUR TITLE</a:t>
            </a:r>
            <a:endParaRPr lang="es-ES" dirty="0"/>
          </a:p>
        </p:txBody>
      </p:sp>
      <p:sp>
        <p:nvSpPr>
          <p:cNvPr id="5" name="Picture Placeholder 4"/>
          <p:cNvSpPr>
            <a:spLocks noGrp="1"/>
          </p:cNvSpPr>
          <p:nvPr>
            <p:ph type="pic" sz="quarter" idx="10" hasCustomPrompt="1"/>
          </p:nvPr>
        </p:nvSpPr>
        <p:spPr>
          <a:xfrm>
            <a:off x="84138" y="1357313"/>
            <a:ext cx="8966200" cy="4826000"/>
          </a:xfrm>
          <a:prstGeom prst="rect">
            <a:avLst/>
          </a:prstGeom>
        </p:spPr>
        <p:txBody>
          <a:bodyPr/>
          <a:lstStyle>
            <a:lvl1pPr>
              <a:defRPr baseline="0">
                <a:latin typeface="Arial Narrow" panose="020B0606020202030204" pitchFamily="34" charset="0"/>
              </a:defRPr>
            </a:lvl1pPr>
          </a:lstStyle>
          <a:p>
            <a:r>
              <a:rPr lang="es-ES" dirty="0" err="1"/>
              <a:t>Click</a:t>
            </a:r>
            <a:r>
              <a:rPr lang="es-ES" dirty="0"/>
              <a:t> in </a:t>
            </a:r>
            <a:r>
              <a:rPr lang="es-ES" dirty="0" err="1"/>
              <a:t>the</a:t>
            </a:r>
            <a:r>
              <a:rPr lang="es-ES" dirty="0"/>
              <a:t> </a:t>
            </a:r>
            <a:r>
              <a:rPr lang="es-ES" dirty="0" err="1"/>
              <a:t>icon</a:t>
            </a:r>
            <a:r>
              <a:rPr lang="es-ES" dirty="0"/>
              <a:t> </a:t>
            </a:r>
            <a:r>
              <a:rPr lang="es-ES" dirty="0" err="1"/>
              <a:t>below</a:t>
            </a:r>
            <a:r>
              <a:rPr lang="es-ES" dirty="0"/>
              <a:t> to </a:t>
            </a:r>
            <a:r>
              <a:rPr lang="es-ES" dirty="0" err="1"/>
              <a:t>insert</a:t>
            </a:r>
            <a:r>
              <a:rPr lang="es-ES" dirty="0"/>
              <a:t> </a:t>
            </a:r>
            <a:r>
              <a:rPr lang="es-ES" dirty="0" err="1"/>
              <a:t>your</a:t>
            </a:r>
            <a:r>
              <a:rPr lang="es-ES" dirty="0"/>
              <a:t> </a:t>
            </a:r>
            <a:r>
              <a:rPr lang="es-ES" dirty="0" err="1"/>
              <a:t>picture</a:t>
            </a:r>
            <a:endParaRPr lang="es-ES" dirty="0"/>
          </a:p>
        </p:txBody>
      </p:sp>
    </p:spTree>
    <p:extLst>
      <p:ext uri="{BB962C8B-B14F-4D97-AF65-F5344CB8AC3E}">
        <p14:creationId xmlns:p14="http://schemas.microsoft.com/office/powerpoint/2010/main" val="13763299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1 Top Banner, Texts &amp; Icons Op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6176" y="266337"/>
            <a:ext cx="8087840" cy="724646"/>
          </a:xfrm>
          <a:prstGeom prst="rect">
            <a:avLst/>
          </a:prstGeom>
        </p:spPr>
        <p:txBody>
          <a:bodyPr anchor="ctr"/>
          <a:lstStyle>
            <a:lvl1pPr algn="l">
              <a:lnSpc>
                <a:spcPts val="4500"/>
              </a:lnSpc>
              <a:defRPr sz="2900" b="1">
                <a:solidFill>
                  <a:schemeClr val="bg1"/>
                </a:solidFill>
                <a:latin typeface="Arial Narrow" panose="020B0606020202030204" pitchFamily="34" charset="0"/>
              </a:defRPr>
            </a:lvl1pPr>
          </a:lstStyle>
          <a:p>
            <a:r>
              <a:rPr lang="en-US" dirty="0"/>
              <a:t>HERE GOES YOUR TITLE</a:t>
            </a:r>
            <a:endParaRPr lang="es-ES" dirty="0"/>
          </a:p>
        </p:txBody>
      </p:sp>
      <p:sp>
        <p:nvSpPr>
          <p:cNvPr id="4" name="Subtitle 2"/>
          <p:cNvSpPr>
            <a:spLocks noGrp="1"/>
          </p:cNvSpPr>
          <p:nvPr>
            <p:ph type="subTitle" idx="1" hasCustomPrompt="1"/>
          </p:nvPr>
        </p:nvSpPr>
        <p:spPr>
          <a:xfrm>
            <a:off x="514350" y="3052113"/>
            <a:ext cx="1568450" cy="525931"/>
          </a:xfrm>
          <a:prstGeom prst="rect">
            <a:avLst/>
          </a:prstGeom>
        </p:spPr>
        <p:txBody>
          <a:bodyPr anchor="b"/>
          <a:lstStyle>
            <a:lvl1pPr marL="0" indent="0" algn="ctr">
              <a:lnSpc>
                <a:spcPts val="1500"/>
              </a:lnSpc>
              <a:buNone/>
              <a:defRPr sz="1200" b="1">
                <a:solidFill>
                  <a:srgbClr val="EE5859"/>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HERE YOU PASTE YOUR HEADER</a:t>
            </a:r>
            <a:endParaRPr lang="es-ES" dirty="0"/>
          </a:p>
        </p:txBody>
      </p:sp>
      <p:sp>
        <p:nvSpPr>
          <p:cNvPr id="6" name="Text Placeholder 8"/>
          <p:cNvSpPr>
            <a:spLocks noGrp="1"/>
          </p:cNvSpPr>
          <p:nvPr>
            <p:ph type="body" sz="quarter" idx="13" hasCustomPrompt="1"/>
          </p:nvPr>
        </p:nvSpPr>
        <p:spPr>
          <a:xfrm>
            <a:off x="514350" y="3546294"/>
            <a:ext cx="1568450" cy="1730556"/>
          </a:xfrm>
          <a:prstGeom prst="rect">
            <a:avLst/>
          </a:prstGeom>
        </p:spPr>
        <p:txBody>
          <a:bodyPr/>
          <a:lstStyle>
            <a:lvl1pPr marL="0" indent="0" algn="ctr">
              <a:lnSpc>
                <a:spcPts val="1200"/>
              </a:lnSpc>
              <a:buNone/>
              <a:defRPr sz="1100" baseline="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7" name="Picture Placeholder 4"/>
          <p:cNvSpPr>
            <a:spLocks noGrp="1"/>
          </p:cNvSpPr>
          <p:nvPr>
            <p:ph type="pic" sz="quarter" idx="14"/>
          </p:nvPr>
        </p:nvSpPr>
        <p:spPr>
          <a:xfrm>
            <a:off x="995363" y="2299638"/>
            <a:ext cx="663575" cy="663575"/>
          </a:xfrm>
          <a:prstGeom prst="rect">
            <a:avLst/>
          </a:prstGeom>
        </p:spPr>
        <p:txBody>
          <a:bodyPr/>
          <a:lstStyle>
            <a:lvl1pPr>
              <a:defRPr sz="1000"/>
            </a:lvl1pPr>
          </a:lstStyle>
          <a:p>
            <a:endParaRPr lang="es-ES" dirty="0"/>
          </a:p>
        </p:txBody>
      </p:sp>
      <p:sp>
        <p:nvSpPr>
          <p:cNvPr id="9" name="Text Placeholder 8"/>
          <p:cNvSpPr>
            <a:spLocks noGrp="1"/>
          </p:cNvSpPr>
          <p:nvPr>
            <p:ph type="body" sz="quarter" idx="15" hasCustomPrompt="1"/>
          </p:nvPr>
        </p:nvSpPr>
        <p:spPr>
          <a:xfrm>
            <a:off x="2635250" y="3546294"/>
            <a:ext cx="1568450" cy="1730556"/>
          </a:xfrm>
          <a:prstGeom prst="rect">
            <a:avLst/>
          </a:prstGeom>
        </p:spPr>
        <p:txBody>
          <a:bodyPr/>
          <a:lstStyle>
            <a:lvl1pPr marL="0" indent="0" algn="ctr">
              <a:lnSpc>
                <a:spcPts val="12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10" name="Picture Placeholder 4"/>
          <p:cNvSpPr>
            <a:spLocks noGrp="1"/>
          </p:cNvSpPr>
          <p:nvPr>
            <p:ph type="pic" sz="quarter" idx="16"/>
          </p:nvPr>
        </p:nvSpPr>
        <p:spPr>
          <a:xfrm>
            <a:off x="3116263" y="2299638"/>
            <a:ext cx="663575" cy="663575"/>
          </a:xfrm>
          <a:prstGeom prst="rect">
            <a:avLst/>
          </a:prstGeom>
        </p:spPr>
        <p:txBody>
          <a:bodyPr/>
          <a:lstStyle>
            <a:lvl1pPr>
              <a:defRPr sz="1000"/>
            </a:lvl1pPr>
          </a:lstStyle>
          <a:p>
            <a:endParaRPr lang="es-ES" dirty="0"/>
          </a:p>
        </p:txBody>
      </p:sp>
      <p:sp>
        <p:nvSpPr>
          <p:cNvPr id="12" name="Text Placeholder 8"/>
          <p:cNvSpPr>
            <a:spLocks noGrp="1"/>
          </p:cNvSpPr>
          <p:nvPr>
            <p:ph type="body" sz="quarter" idx="17" hasCustomPrompt="1"/>
          </p:nvPr>
        </p:nvSpPr>
        <p:spPr>
          <a:xfrm>
            <a:off x="4756150" y="3546294"/>
            <a:ext cx="1568450" cy="1730556"/>
          </a:xfrm>
          <a:prstGeom prst="rect">
            <a:avLst/>
          </a:prstGeom>
        </p:spPr>
        <p:txBody>
          <a:bodyPr/>
          <a:lstStyle>
            <a:lvl1pPr marL="0" indent="0" algn="ctr">
              <a:lnSpc>
                <a:spcPts val="12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13" name="Picture Placeholder 4"/>
          <p:cNvSpPr>
            <a:spLocks noGrp="1"/>
          </p:cNvSpPr>
          <p:nvPr>
            <p:ph type="pic" sz="quarter" idx="18"/>
          </p:nvPr>
        </p:nvSpPr>
        <p:spPr>
          <a:xfrm>
            <a:off x="5237163" y="2299638"/>
            <a:ext cx="663575" cy="663575"/>
          </a:xfrm>
          <a:prstGeom prst="rect">
            <a:avLst/>
          </a:prstGeom>
        </p:spPr>
        <p:txBody>
          <a:bodyPr/>
          <a:lstStyle>
            <a:lvl1pPr>
              <a:defRPr sz="1000"/>
            </a:lvl1pPr>
          </a:lstStyle>
          <a:p>
            <a:endParaRPr lang="es-ES" dirty="0"/>
          </a:p>
        </p:txBody>
      </p:sp>
      <p:sp>
        <p:nvSpPr>
          <p:cNvPr id="15" name="Text Placeholder 8"/>
          <p:cNvSpPr>
            <a:spLocks noGrp="1"/>
          </p:cNvSpPr>
          <p:nvPr>
            <p:ph type="body" sz="quarter" idx="19" hasCustomPrompt="1"/>
          </p:nvPr>
        </p:nvSpPr>
        <p:spPr>
          <a:xfrm>
            <a:off x="6877050" y="3546294"/>
            <a:ext cx="1568450" cy="1730556"/>
          </a:xfrm>
          <a:prstGeom prst="rect">
            <a:avLst/>
          </a:prstGeom>
        </p:spPr>
        <p:txBody>
          <a:bodyPr/>
          <a:lstStyle>
            <a:lvl1pPr marL="0" indent="0" algn="ctr">
              <a:lnSpc>
                <a:spcPts val="1200"/>
              </a:lnSpc>
              <a:buNone/>
              <a:defRPr sz="1100">
                <a:solidFill>
                  <a:srgbClr val="58585A"/>
                </a:solidFill>
                <a:latin typeface="Arial Narrow" panose="020B0606020202030204" pitchFamily="34" charset="0"/>
              </a:defRPr>
            </a:lvl1pPr>
          </a:lstStyle>
          <a:p>
            <a:pPr lvl="0"/>
            <a:r>
              <a:rPr lang="en-US" dirty="0"/>
              <a:t>Here goes your plain text</a:t>
            </a:r>
            <a:endParaRPr lang="es-ES" dirty="0"/>
          </a:p>
        </p:txBody>
      </p:sp>
      <p:sp>
        <p:nvSpPr>
          <p:cNvPr id="16" name="Picture Placeholder 4"/>
          <p:cNvSpPr>
            <a:spLocks noGrp="1"/>
          </p:cNvSpPr>
          <p:nvPr>
            <p:ph type="pic" sz="quarter" idx="20"/>
          </p:nvPr>
        </p:nvSpPr>
        <p:spPr>
          <a:xfrm>
            <a:off x="7358063" y="2299638"/>
            <a:ext cx="663575" cy="663575"/>
          </a:xfrm>
          <a:prstGeom prst="rect">
            <a:avLst/>
          </a:prstGeom>
        </p:spPr>
        <p:txBody>
          <a:bodyPr/>
          <a:lstStyle>
            <a:lvl1pPr>
              <a:defRPr sz="1000"/>
            </a:lvl1pPr>
          </a:lstStyle>
          <a:p>
            <a:endParaRPr lang="es-ES" dirty="0"/>
          </a:p>
        </p:txBody>
      </p:sp>
      <p:sp>
        <p:nvSpPr>
          <p:cNvPr id="17" name="Text Placeholder 16"/>
          <p:cNvSpPr>
            <a:spLocks noGrp="1"/>
          </p:cNvSpPr>
          <p:nvPr>
            <p:ph type="body" sz="quarter" idx="21" hasCustomPrompt="1"/>
          </p:nvPr>
        </p:nvSpPr>
        <p:spPr>
          <a:xfrm>
            <a:off x="2635250" y="3129720"/>
            <a:ext cx="1568450" cy="448324"/>
          </a:xfrm>
          <a:prstGeom prst="rect">
            <a:avLst/>
          </a:prstGeom>
        </p:spPr>
        <p:txBody>
          <a:bodyPr anchor="b"/>
          <a:lstStyle>
            <a:lvl1pPr marL="0" indent="0" algn="ctr">
              <a:lnSpc>
                <a:spcPts val="1500"/>
              </a:lnSpc>
              <a:buNone/>
              <a:defRPr sz="1200" b="1">
                <a:solidFill>
                  <a:srgbClr val="EE5859"/>
                </a:solidFill>
                <a:latin typeface="Arial Narrow" panose="020B0606020202030204" pitchFamily="34" charset="0"/>
              </a:defRPr>
            </a:lvl1pPr>
          </a:lstStyle>
          <a:p>
            <a:pPr lvl="0"/>
            <a:r>
              <a:rPr lang="en-US" dirty="0"/>
              <a:t>HERE YOU PASTE YOUR HEADER</a:t>
            </a:r>
            <a:endParaRPr lang="es-ES" dirty="0"/>
          </a:p>
        </p:txBody>
      </p:sp>
      <p:sp>
        <p:nvSpPr>
          <p:cNvPr id="18" name="Text Placeholder 16"/>
          <p:cNvSpPr>
            <a:spLocks noGrp="1"/>
          </p:cNvSpPr>
          <p:nvPr>
            <p:ph type="body" sz="quarter" idx="22" hasCustomPrompt="1"/>
          </p:nvPr>
        </p:nvSpPr>
        <p:spPr>
          <a:xfrm>
            <a:off x="4756150" y="3129720"/>
            <a:ext cx="1568450" cy="448324"/>
          </a:xfrm>
          <a:prstGeom prst="rect">
            <a:avLst/>
          </a:prstGeom>
        </p:spPr>
        <p:txBody>
          <a:bodyPr anchor="b"/>
          <a:lstStyle>
            <a:lvl1pPr marL="0" indent="0" algn="ctr">
              <a:lnSpc>
                <a:spcPts val="1500"/>
              </a:lnSpc>
              <a:buNone/>
              <a:defRPr sz="1200" b="1" baseline="0">
                <a:solidFill>
                  <a:srgbClr val="EE5859"/>
                </a:solidFill>
                <a:latin typeface="Arial Narrow" panose="020B0606020202030204" pitchFamily="34" charset="0"/>
              </a:defRPr>
            </a:lvl1pPr>
          </a:lstStyle>
          <a:p>
            <a:pPr lvl="0"/>
            <a:r>
              <a:rPr lang="en-US" dirty="0"/>
              <a:t>HERE YOU PASTE YOUR HEADER</a:t>
            </a:r>
            <a:endParaRPr lang="es-ES" dirty="0"/>
          </a:p>
        </p:txBody>
      </p:sp>
      <p:sp>
        <p:nvSpPr>
          <p:cNvPr id="19" name="Text Placeholder 16"/>
          <p:cNvSpPr>
            <a:spLocks noGrp="1"/>
          </p:cNvSpPr>
          <p:nvPr>
            <p:ph type="body" sz="quarter" idx="23" hasCustomPrompt="1"/>
          </p:nvPr>
        </p:nvSpPr>
        <p:spPr>
          <a:xfrm>
            <a:off x="6877050" y="3138180"/>
            <a:ext cx="1568450" cy="448324"/>
          </a:xfrm>
          <a:prstGeom prst="rect">
            <a:avLst/>
          </a:prstGeom>
        </p:spPr>
        <p:txBody>
          <a:bodyPr anchor="b"/>
          <a:lstStyle>
            <a:lvl1pPr marL="0" indent="0" algn="ctr">
              <a:lnSpc>
                <a:spcPts val="1500"/>
              </a:lnSpc>
              <a:buNone/>
              <a:defRPr sz="1200" b="1" baseline="0">
                <a:solidFill>
                  <a:srgbClr val="EE5859"/>
                </a:solidFill>
                <a:latin typeface="Arial Narrow" panose="020B0606020202030204" pitchFamily="34" charset="0"/>
              </a:defRPr>
            </a:lvl1pPr>
          </a:lstStyle>
          <a:p>
            <a:pPr lvl="0"/>
            <a:r>
              <a:rPr lang="en-US" dirty="0"/>
              <a:t>HERE YOU PASTE YOUR HEADER</a:t>
            </a:r>
            <a:endParaRPr lang="es-ES" dirty="0"/>
          </a:p>
        </p:txBody>
      </p:sp>
    </p:spTree>
    <p:extLst>
      <p:ext uri="{BB962C8B-B14F-4D97-AF65-F5344CB8AC3E}">
        <p14:creationId xmlns:p14="http://schemas.microsoft.com/office/powerpoint/2010/main" val="369604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1.jpg"/><Relationship Id="rId4" Type="http://schemas.openxmlformats.org/officeDocument/2006/relationships/image" Target="../media/image10.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3.jp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12.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3.xml"/><Relationship Id="rId5" Type="http://schemas.openxmlformats.org/officeDocument/2006/relationships/slideLayout" Target="../slideLayouts/slideLayout11.xml"/><Relationship Id="rId15" Type="http://schemas.openxmlformats.org/officeDocument/2006/relationships/image" Target="../media/image3.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image" Target="../media/image15.jpg"/><Relationship Id="rId4" Type="http://schemas.openxmlformats.org/officeDocument/2006/relationships/image" Target="../media/image14.jp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1.xml"/><Relationship Id="rId7" Type="http://schemas.openxmlformats.org/officeDocument/2006/relationships/image" Target="../media/image2.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Placeholder 6"/>
          <p:cNvPicPr>
            <a:picLocks noChangeAspect="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p:cNvSpPr/>
          <p:nvPr userDrawn="1"/>
        </p:nvSpPr>
        <p:spPr>
          <a:xfrm>
            <a:off x="0" y="0"/>
            <a:ext cx="9144000" cy="6858000"/>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angle 7"/>
          <p:cNvSpPr/>
          <p:nvPr userDrawn="1"/>
        </p:nvSpPr>
        <p:spPr>
          <a:xfrm>
            <a:off x="0" y="6268598"/>
            <a:ext cx="9144000" cy="589402"/>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4">
            <a:extLst>
              <a:ext uri="{FF2B5EF4-FFF2-40B4-BE49-F238E27FC236}">
                <a16:creationId xmlns:a16="http://schemas.microsoft.com/office/drawing/2014/main" id="{C8BC3939-975C-4FA4-8FD5-D47E96A8EA4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394247" y="6251156"/>
            <a:ext cx="2754139" cy="606844"/>
          </a:xfrm>
          <a:prstGeom prst="rect">
            <a:avLst/>
          </a:prstGeom>
        </p:spPr>
      </p:pic>
      <p:pic>
        <p:nvPicPr>
          <p:cNvPr id="3" name="Picture 2" descr="A close up of a logo&#10;&#10;Description generated with very high confidence">
            <a:extLst>
              <a:ext uri="{FF2B5EF4-FFF2-40B4-BE49-F238E27FC236}">
                <a16:creationId xmlns:a16="http://schemas.microsoft.com/office/drawing/2014/main" id="{E9BCC55D-8387-4829-B45D-D7B8C929494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9549" y="6158458"/>
            <a:ext cx="2068560" cy="791224"/>
          </a:xfrm>
          <a:prstGeom prst="rect">
            <a:avLst/>
          </a:prstGeom>
        </p:spPr>
      </p:pic>
    </p:spTree>
    <p:extLst>
      <p:ext uri="{BB962C8B-B14F-4D97-AF65-F5344CB8AC3E}">
        <p14:creationId xmlns:p14="http://schemas.microsoft.com/office/powerpoint/2010/main" val="1696452591"/>
      </p:ext>
    </p:extLst>
  </p:cSld>
  <p:clrMap bg1="lt1" tx1="dk1" bg2="lt2" tx2="dk2" accent1="accent1" accent2="accent2" accent3="accent3" accent4="accent4" accent5="accent5" accent6="accent6" hlink="hlink" folHlink="folHlink"/>
  <p:sldLayoutIdLst>
    <p:sldLayoutId id="2147483711" r:id="rId1"/>
    <p:sldLayoutId id="2147483727" r:id="rId2"/>
    <p:sldLayoutId id="2147483719" r:id="rId3"/>
    <p:sldLayoutId id="2147483770"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p:cNvSpPr/>
          <p:nvPr/>
        </p:nvSpPr>
        <p:spPr>
          <a:xfrm>
            <a:off x="0" y="6268598"/>
            <a:ext cx="9144000" cy="589402"/>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Picture 3">
            <a:extLst>
              <a:ext uri="{FF2B5EF4-FFF2-40B4-BE49-F238E27FC236}">
                <a16:creationId xmlns:a16="http://schemas.microsoft.com/office/drawing/2014/main" id="{13B94658-7D60-4063-9DDB-4A07AE0ED23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394247" y="6251156"/>
            <a:ext cx="2754139" cy="606844"/>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7D220C86-7B85-46F6-9D95-CCAB2D5E481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9549" y="6158458"/>
            <a:ext cx="2068560" cy="791224"/>
          </a:xfrm>
          <a:prstGeom prst="rect">
            <a:avLst/>
          </a:prstGeom>
        </p:spPr>
      </p:pic>
    </p:spTree>
    <p:extLst>
      <p:ext uri="{BB962C8B-B14F-4D97-AF65-F5344CB8AC3E}">
        <p14:creationId xmlns:p14="http://schemas.microsoft.com/office/powerpoint/2010/main" val="2091960100"/>
      </p:ext>
    </p:extLst>
  </p:cSld>
  <p:clrMap bg1="lt1" tx1="dk1" bg2="lt2" tx2="dk2" accent1="accent1" accent2="accent2" accent3="accent3" accent4="accent4" accent5="accent5" accent6="accent6" hlink="hlink" folHlink="folHlink"/>
  <p:sldLayoutIdLst>
    <p:sldLayoutId id="2147483702" r:id="rId1"/>
    <p:sldLayoutId id="2147483706"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p:cNvSpPr/>
          <p:nvPr/>
        </p:nvSpPr>
        <p:spPr>
          <a:xfrm>
            <a:off x="0" y="6268598"/>
            <a:ext cx="9144000" cy="589402"/>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Picture 3">
            <a:extLst>
              <a:ext uri="{FF2B5EF4-FFF2-40B4-BE49-F238E27FC236}">
                <a16:creationId xmlns:a16="http://schemas.microsoft.com/office/drawing/2014/main" id="{F499AA44-F508-4F49-865A-A9D72C6B1B2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394247" y="6251156"/>
            <a:ext cx="2754139" cy="606844"/>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03AC195F-4136-473F-A32E-1037A44AF39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9549" y="6158458"/>
            <a:ext cx="2068560" cy="791224"/>
          </a:xfrm>
          <a:prstGeom prst="rect">
            <a:avLst/>
          </a:prstGeom>
        </p:spPr>
      </p:pic>
    </p:spTree>
    <p:extLst>
      <p:ext uri="{BB962C8B-B14F-4D97-AF65-F5344CB8AC3E}">
        <p14:creationId xmlns:p14="http://schemas.microsoft.com/office/powerpoint/2010/main" val="2938894370"/>
      </p:ext>
    </p:extLst>
  </p:cSld>
  <p:clrMap bg1="lt1" tx1="dk1" bg2="lt2" tx2="dk2" accent1="accent1" accent2="accent2" accent3="accent3" accent4="accent4" accent5="accent5" accent6="accent6" hlink="hlink" folHlink="folHlink"/>
  <p:sldLayoutIdLst>
    <p:sldLayoutId id="2147483698" r:id="rId1"/>
    <p:sldLayoutId id="2147483700" r:id="rId2"/>
    <p:sldLayoutId id="2147483707" r:id="rId3"/>
    <p:sldLayoutId id="2147483716" r:id="rId4"/>
    <p:sldLayoutId id="2147483717" r:id="rId5"/>
    <p:sldLayoutId id="2147483718" r:id="rId6"/>
    <p:sldLayoutId id="2147483709" r:id="rId7"/>
    <p:sldLayoutId id="2147483714" r:id="rId8"/>
    <p:sldLayoutId id="2147483715" r:id="rId9"/>
    <p:sldLayoutId id="2147483800"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p:cNvSpPr/>
          <p:nvPr/>
        </p:nvSpPr>
        <p:spPr>
          <a:xfrm>
            <a:off x="0" y="6268598"/>
            <a:ext cx="9144000" cy="589402"/>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Picture 3">
            <a:extLst>
              <a:ext uri="{FF2B5EF4-FFF2-40B4-BE49-F238E27FC236}">
                <a16:creationId xmlns:a16="http://schemas.microsoft.com/office/drawing/2014/main" id="{C8481F00-1CB8-4040-97F0-169FF7199E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394247" y="6251156"/>
            <a:ext cx="2754139" cy="606844"/>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1680D29B-E9D3-4464-9F8E-16C6BAA5805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9549" y="6158458"/>
            <a:ext cx="2068560" cy="791224"/>
          </a:xfrm>
          <a:prstGeom prst="rect">
            <a:avLst/>
          </a:prstGeom>
        </p:spPr>
      </p:pic>
    </p:spTree>
    <p:extLst>
      <p:ext uri="{BB962C8B-B14F-4D97-AF65-F5344CB8AC3E}">
        <p14:creationId xmlns:p14="http://schemas.microsoft.com/office/powerpoint/2010/main" val="3114333084"/>
      </p:ext>
    </p:extLst>
  </p:cSld>
  <p:clrMap bg1="lt1" tx1="dk1" bg2="lt2" tx2="dk2" accent1="accent1" accent2="accent2" accent3="accent3" accent4="accent4" accent5="accent5" accent6="accent6" hlink="hlink" folHlink="folHlink"/>
  <p:sldLayoutIdLst>
    <p:sldLayoutId id="2147483704" r:id="rId1"/>
    <p:sldLayoutId id="2147483708"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6" name="Group 5"/>
          <p:cNvGrpSpPr/>
          <p:nvPr userDrawn="1"/>
        </p:nvGrpSpPr>
        <p:grpSpPr>
          <a:xfrm>
            <a:off x="0" y="6251156"/>
            <a:ext cx="9148386" cy="606844"/>
            <a:chOff x="0" y="6251156"/>
            <a:chExt cx="9148386" cy="606844"/>
          </a:xfrm>
        </p:grpSpPr>
        <p:sp>
          <p:nvSpPr>
            <p:cNvPr id="7" name="Rectangle 6"/>
            <p:cNvSpPr/>
            <p:nvPr/>
          </p:nvSpPr>
          <p:spPr>
            <a:xfrm>
              <a:off x="0" y="6268598"/>
              <a:ext cx="9144000" cy="589402"/>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94247" y="6251156"/>
              <a:ext cx="2754139" cy="606844"/>
            </a:xfrm>
            <a:prstGeom prst="rect">
              <a:avLst/>
            </a:prstGeom>
          </p:spPr>
        </p:pic>
      </p:grpSp>
      <p:pic>
        <p:nvPicPr>
          <p:cNvPr id="9" name="Picture 8" descr="A close up of a logo&#10;&#10;Description generated with very high confidence">
            <a:extLst>
              <a:ext uri="{FF2B5EF4-FFF2-40B4-BE49-F238E27FC236}">
                <a16:creationId xmlns:a16="http://schemas.microsoft.com/office/drawing/2014/main" id="{24B6BFD0-0051-4CFE-8DD6-1ACE59BC43F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9549" y="6158458"/>
            <a:ext cx="2068560" cy="791224"/>
          </a:xfrm>
          <a:prstGeom prst="rect">
            <a:avLst/>
          </a:prstGeom>
        </p:spPr>
      </p:pic>
    </p:spTree>
    <p:extLst>
      <p:ext uri="{BB962C8B-B14F-4D97-AF65-F5344CB8AC3E}">
        <p14:creationId xmlns:p14="http://schemas.microsoft.com/office/powerpoint/2010/main" val="91331171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3074" y="1423116"/>
            <a:ext cx="7091083" cy="2501153"/>
          </a:xfrm>
        </p:spPr>
        <p:txBody>
          <a:bodyPr/>
          <a:lstStyle/>
          <a:p>
            <a:r>
              <a:rPr lang="fr-BE" dirty="0"/>
              <a:t>Résultats </a:t>
            </a:r>
            <a:r>
              <a:rPr lang="fr-BE" dirty="0" smtClean="0"/>
              <a:t>sectoriels </a:t>
            </a:r>
            <a:r>
              <a:rPr lang="en-CH" dirty="0" smtClean="0"/>
              <a:t>–</a:t>
            </a:r>
            <a:r>
              <a:rPr lang="fr-BE" dirty="0" smtClean="0"/>
              <a:t> </a:t>
            </a:r>
            <a:br>
              <a:rPr lang="fr-BE" dirty="0" smtClean="0"/>
            </a:br>
            <a:r>
              <a:rPr lang="fr-BE" dirty="0" smtClean="0"/>
              <a:t>Sécurité Alimentaire</a:t>
            </a:r>
            <a:endParaRPr lang="fr-BE" noProof="0" dirty="0"/>
          </a:p>
        </p:txBody>
      </p:sp>
      <p:sp>
        <p:nvSpPr>
          <p:cNvPr id="3" name="Subtitle 2"/>
          <p:cNvSpPr>
            <a:spLocks noGrp="1"/>
          </p:cNvSpPr>
          <p:nvPr>
            <p:ph type="subTitle" idx="1"/>
          </p:nvPr>
        </p:nvSpPr>
        <p:spPr>
          <a:xfrm>
            <a:off x="1743074" y="4050107"/>
            <a:ext cx="6192235" cy="525931"/>
          </a:xfrm>
        </p:spPr>
        <p:txBody>
          <a:bodyPr/>
          <a:lstStyle/>
          <a:p>
            <a:r>
              <a:rPr lang="fr-CH" sz="1800" b="1" dirty="0" smtClean="0"/>
              <a:t>Enquête multisectorielle des besoins humanitaires en RCA (MSNA)</a:t>
            </a:r>
            <a:endParaRPr lang="fr-BE" sz="1800" b="1" noProof="0" dirty="0"/>
          </a:p>
        </p:txBody>
      </p:sp>
      <p:sp>
        <p:nvSpPr>
          <p:cNvPr id="4" name="Text Placeholder 3"/>
          <p:cNvSpPr>
            <a:spLocks noGrp="1"/>
          </p:cNvSpPr>
          <p:nvPr>
            <p:ph type="body" sz="quarter" idx="14"/>
          </p:nvPr>
        </p:nvSpPr>
        <p:spPr>
          <a:xfrm>
            <a:off x="1743075" y="4488953"/>
            <a:ext cx="2599667" cy="654050"/>
          </a:xfrm>
        </p:spPr>
        <p:txBody>
          <a:bodyPr/>
          <a:lstStyle/>
          <a:p>
            <a:r>
              <a:rPr lang="fr-BE" noProof="0" dirty="0"/>
              <a:t>Bangui, septembre 2019</a:t>
            </a:r>
          </a:p>
        </p:txBody>
      </p:sp>
    </p:spTree>
    <p:extLst>
      <p:ext uri="{BB962C8B-B14F-4D97-AF65-F5344CB8AC3E}">
        <p14:creationId xmlns:p14="http://schemas.microsoft.com/office/powerpoint/2010/main" val="151668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420367" cy="724646"/>
          </a:xfrm>
        </p:spPr>
        <p:txBody>
          <a:bodyPr/>
          <a:lstStyle/>
          <a:p>
            <a:r>
              <a:rPr lang="fr-BE" sz="4400" noProof="0" dirty="0"/>
              <a:t>Types de dépenses (mensuelles)</a:t>
            </a:r>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411788" y="1434985"/>
            <a:ext cx="7870319"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90000"/>
              </a:lnSpc>
              <a:defRPr/>
            </a:pPr>
            <a:r>
              <a:rPr lang="fr-FR" sz="2400" b="1" dirty="0">
                <a:solidFill>
                  <a:srgbClr val="EE5859"/>
                </a:solidFill>
              </a:rPr>
              <a:t>% de ménages par dépense mensuelle rapportée, par </a:t>
            </a:r>
            <a:r>
              <a:rPr lang="fr-FR" sz="2400" b="1" dirty="0" smtClean="0">
                <a:solidFill>
                  <a:srgbClr val="EE5859"/>
                </a:solidFill>
              </a:rPr>
              <a:t>catégorie</a:t>
            </a:r>
            <a:endParaRPr lang="fr-FR" sz="2400" b="1" dirty="0">
              <a:solidFill>
                <a:srgbClr val="EE5859"/>
              </a:solidFill>
            </a:endParaRPr>
          </a:p>
        </p:txBody>
      </p:sp>
      <p:graphicFrame>
        <p:nvGraphicFramePr>
          <p:cNvPr id="4" name="Chart 3"/>
          <p:cNvGraphicFramePr>
            <a:graphicFrameLocks/>
          </p:cNvGraphicFramePr>
          <p:nvPr>
            <p:extLst>
              <p:ext uri="{D42A27DB-BD31-4B8C-83A1-F6EECF244321}">
                <p14:modId xmlns:p14="http://schemas.microsoft.com/office/powerpoint/2010/main" val="1925469753"/>
              </p:ext>
            </p:extLst>
          </p:nvPr>
        </p:nvGraphicFramePr>
        <p:xfrm>
          <a:off x="773084" y="2057400"/>
          <a:ext cx="7664334" cy="37531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4051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420367" cy="724646"/>
          </a:xfrm>
        </p:spPr>
        <p:txBody>
          <a:bodyPr/>
          <a:lstStyle/>
          <a:p>
            <a:r>
              <a:rPr lang="fr-BE" sz="4400" noProof="0" dirty="0"/>
              <a:t>Types de dépenses (semestrielles)</a:t>
            </a:r>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411788" y="1434985"/>
            <a:ext cx="8242355"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90000"/>
              </a:lnSpc>
              <a:defRPr/>
            </a:pPr>
            <a:r>
              <a:rPr lang="fr-FR" sz="2400" b="1" dirty="0" smtClean="0">
                <a:solidFill>
                  <a:srgbClr val="EE5859"/>
                </a:solidFill>
              </a:rPr>
              <a:t>Dépenses semestrielle </a:t>
            </a:r>
            <a:r>
              <a:rPr lang="fr-FR" sz="2400" b="1" dirty="0">
                <a:solidFill>
                  <a:srgbClr val="EE5859"/>
                </a:solidFill>
              </a:rPr>
              <a:t>rapportée, par </a:t>
            </a:r>
            <a:r>
              <a:rPr lang="fr-FR" sz="2400" b="1" dirty="0" smtClean="0">
                <a:solidFill>
                  <a:srgbClr val="EE5859"/>
                </a:solidFill>
              </a:rPr>
              <a:t>catégorie</a:t>
            </a:r>
            <a:endParaRPr lang="fr-FR" sz="2400" b="1" dirty="0">
              <a:solidFill>
                <a:srgbClr val="EE5859"/>
              </a:solidFill>
            </a:endParaRPr>
          </a:p>
        </p:txBody>
      </p:sp>
      <p:graphicFrame>
        <p:nvGraphicFramePr>
          <p:cNvPr id="4" name="Chart 3"/>
          <p:cNvGraphicFramePr>
            <a:graphicFrameLocks/>
          </p:cNvGraphicFramePr>
          <p:nvPr>
            <p:extLst>
              <p:ext uri="{D42A27DB-BD31-4B8C-83A1-F6EECF244321}">
                <p14:modId xmlns:p14="http://schemas.microsoft.com/office/powerpoint/2010/main" val="3684378889"/>
              </p:ext>
            </p:extLst>
          </p:nvPr>
        </p:nvGraphicFramePr>
        <p:xfrm>
          <a:off x="1388225" y="2057399"/>
          <a:ext cx="5744095" cy="34206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495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556119" cy="724646"/>
          </a:xfrm>
        </p:spPr>
        <p:txBody>
          <a:bodyPr/>
          <a:lstStyle/>
          <a:p>
            <a:r>
              <a:rPr lang="fr-BE" sz="4400" dirty="0"/>
              <a:t>Sécurité alimentaire (</a:t>
            </a:r>
            <a:r>
              <a:rPr lang="fr-BE" sz="4400" dirty="0" err="1"/>
              <a:t>secal</a:t>
            </a:r>
            <a:r>
              <a:rPr lang="fr-BE" sz="4400" dirty="0"/>
              <a:t>): FCS</a:t>
            </a:r>
            <a:endParaRPr lang="fr-BE" sz="4400" noProof="0" dirty="0"/>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897163" y="1488773"/>
            <a:ext cx="6821449"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90000"/>
              </a:lnSpc>
              <a:defRPr/>
            </a:pPr>
            <a:r>
              <a:rPr lang="fr-FR" sz="2400" b="1" dirty="0" smtClean="0">
                <a:solidFill>
                  <a:srgbClr val="EE5859"/>
                </a:solidFill>
              </a:rPr>
              <a:t>% de ménage par Score FCS</a:t>
            </a:r>
            <a:endParaRPr lang="fr-FR" sz="2400" b="1" dirty="0">
              <a:solidFill>
                <a:srgbClr val="EE5859"/>
              </a:solidFill>
            </a:endParaRPr>
          </a:p>
        </p:txBody>
      </p:sp>
      <p:sp>
        <p:nvSpPr>
          <p:cNvPr id="5" name="Text Placeholder 3">
            <a:extLst>
              <a:ext uri="{FF2B5EF4-FFF2-40B4-BE49-F238E27FC236}">
                <a16:creationId xmlns:a16="http://schemas.microsoft.com/office/drawing/2014/main" id="{E79DC416-8305-4E66-B2E8-5BAB6CA7402C}"/>
              </a:ext>
            </a:extLst>
          </p:cNvPr>
          <p:cNvSpPr txBox="1">
            <a:spLocks/>
          </p:cNvSpPr>
          <p:nvPr/>
        </p:nvSpPr>
        <p:spPr>
          <a:xfrm>
            <a:off x="306452" y="4719782"/>
            <a:ext cx="8579812" cy="1366982"/>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90000"/>
              </a:lnSpc>
              <a:defRPr/>
            </a:pPr>
            <a:r>
              <a:rPr lang="fr-FR" sz="2400" dirty="0" smtClean="0"/>
              <a:t>9% des ménages en RCA font face à une consommation alimentaire faible</a:t>
            </a:r>
          </a:p>
        </p:txBody>
      </p:sp>
      <p:graphicFrame>
        <p:nvGraphicFramePr>
          <p:cNvPr id="6" name="Chart 5"/>
          <p:cNvGraphicFramePr>
            <a:graphicFrameLocks/>
          </p:cNvGraphicFramePr>
          <p:nvPr>
            <p:extLst>
              <p:ext uri="{D42A27DB-BD31-4B8C-83A1-F6EECF244321}">
                <p14:modId xmlns:p14="http://schemas.microsoft.com/office/powerpoint/2010/main" val="2641218345"/>
              </p:ext>
            </p:extLst>
          </p:nvPr>
        </p:nvGraphicFramePr>
        <p:xfrm>
          <a:off x="1002593" y="2122733"/>
          <a:ext cx="7323282" cy="22744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1723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556119" cy="724646"/>
          </a:xfrm>
        </p:spPr>
        <p:txBody>
          <a:bodyPr/>
          <a:lstStyle/>
          <a:p>
            <a:r>
              <a:rPr lang="fr-BE" sz="4400" dirty="0"/>
              <a:t>Sécurité alimentaire (</a:t>
            </a:r>
            <a:r>
              <a:rPr lang="fr-BE" sz="4400" dirty="0" err="1"/>
              <a:t>secal</a:t>
            </a:r>
            <a:r>
              <a:rPr lang="fr-BE" sz="4400" dirty="0"/>
              <a:t>): FCS</a:t>
            </a:r>
            <a:endParaRPr lang="fr-BE" sz="4400" noProof="0" dirty="0"/>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897163" y="1488773"/>
            <a:ext cx="6821449"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90000"/>
              </a:lnSpc>
              <a:defRPr/>
            </a:pPr>
            <a:r>
              <a:rPr lang="fr-FR" sz="2400" b="1" dirty="0" smtClean="0">
                <a:solidFill>
                  <a:srgbClr val="EE5859"/>
                </a:solidFill>
              </a:rPr>
              <a:t>Score FCS moyen par type de population</a:t>
            </a:r>
            <a:endParaRPr lang="fr-FR" sz="2400" b="1" dirty="0">
              <a:solidFill>
                <a:srgbClr val="EE5859"/>
              </a:solidFill>
            </a:endParaRPr>
          </a:p>
        </p:txBody>
      </p:sp>
      <p:graphicFrame>
        <p:nvGraphicFramePr>
          <p:cNvPr id="4" name="Chart 3"/>
          <p:cNvGraphicFramePr>
            <a:graphicFrameLocks/>
          </p:cNvGraphicFramePr>
          <p:nvPr/>
        </p:nvGraphicFramePr>
        <p:xfrm>
          <a:off x="1094787" y="2136774"/>
          <a:ext cx="6426200" cy="226041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3">
            <a:extLst>
              <a:ext uri="{FF2B5EF4-FFF2-40B4-BE49-F238E27FC236}">
                <a16:creationId xmlns:a16="http://schemas.microsoft.com/office/drawing/2014/main" id="{E79DC416-8305-4E66-B2E8-5BAB6CA7402C}"/>
              </a:ext>
            </a:extLst>
          </p:cNvPr>
          <p:cNvSpPr txBox="1">
            <a:spLocks/>
          </p:cNvSpPr>
          <p:nvPr/>
        </p:nvSpPr>
        <p:spPr>
          <a:xfrm>
            <a:off x="306452" y="4488873"/>
            <a:ext cx="8579812" cy="1597891"/>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90000"/>
              </a:lnSpc>
              <a:defRPr/>
            </a:pPr>
            <a:r>
              <a:rPr lang="fr-FR" sz="2400" dirty="0" smtClean="0"/>
              <a:t>Les ménages déplacés internes en site de regroupement ont plus tendance à avoir une consommation alimentaire faible (score FCS moyen de 37 vs. 43 en moyenne nationale)</a:t>
            </a:r>
          </a:p>
        </p:txBody>
      </p:sp>
    </p:spTree>
    <p:extLst>
      <p:ext uri="{BB962C8B-B14F-4D97-AF65-F5344CB8AC3E}">
        <p14:creationId xmlns:p14="http://schemas.microsoft.com/office/powerpoint/2010/main" val="4075684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noProof="0" dirty="0"/>
              <a:t>04</a:t>
            </a:r>
          </a:p>
        </p:txBody>
      </p:sp>
      <p:sp>
        <p:nvSpPr>
          <p:cNvPr id="3" name="Subtitle 2"/>
          <p:cNvSpPr>
            <a:spLocks noGrp="1"/>
          </p:cNvSpPr>
          <p:nvPr>
            <p:ph type="subTitle" idx="1"/>
          </p:nvPr>
        </p:nvSpPr>
        <p:spPr>
          <a:xfrm>
            <a:off x="4439823" y="2492943"/>
            <a:ext cx="4206635" cy="1743959"/>
          </a:xfrm>
        </p:spPr>
        <p:txBody>
          <a:bodyPr/>
          <a:lstStyle/>
          <a:p>
            <a:r>
              <a:rPr lang="fr-BE" sz="4400" dirty="0"/>
              <a:t>Stratégies d’adaptations</a:t>
            </a:r>
          </a:p>
          <a:p>
            <a:endParaRPr lang="fr-BE" sz="4400" dirty="0"/>
          </a:p>
        </p:txBody>
      </p:sp>
    </p:spTree>
    <p:extLst>
      <p:ext uri="{BB962C8B-B14F-4D97-AF65-F5344CB8AC3E}">
        <p14:creationId xmlns:p14="http://schemas.microsoft.com/office/powerpoint/2010/main" val="2212274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556119" cy="724646"/>
          </a:xfrm>
        </p:spPr>
        <p:txBody>
          <a:bodyPr/>
          <a:lstStyle/>
          <a:p>
            <a:r>
              <a:rPr lang="fr-BE" sz="4400" dirty="0"/>
              <a:t>Stratégies d’adaptation</a:t>
            </a:r>
            <a:endParaRPr lang="fr-BE" sz="4400" noProof="0" dirty="0"/>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677181" y="1529114"/>
            <a:ext cx="7789637"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90000"/>
              </a:lnSpc>
              <a:defRPr/>
            </a:pPr>
            <a:r>
              <a:rPr lang="fr-FR" sz="2400" b="1" dirty="0">
                <a:solidFill>
                  <a:srgbClr val="EE5859"/>
                </a:solidFill>
              </a:rPr>
              <a:t>% de ménages par stratégie d'adaptation (RCSI)</a:t>
            </a:r>
          </a:p>
          <a:p>
            <a:pPr lvl="0" algn="ctr">
              <a:lnSpc>
                <a:spcPct val="90000"/>
              </a:lnSpc>
              <a:defRPr/>
            </a:pPr>
            <a:endPar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endParaRPr>
          </a:p>
        </p:txBody>
      </p:sp>
      <p:graphicFrame>
        <p:nvGraphicFramePr>
          <p:cNvPr id="4" name="Chart 3"/>
          <p:cNvGraphicFramePr>
            <a:graphicFrameLocks/>
          </p:cNvGraphicFramePr>
          <p:nvPr>
            <p:extLst>
              <p:ext uri="{D42A27DB-BD31-4B8C-83A1-F6EECF244321}">
                <p14:modId xmlns:p14="http://schemas.microsoft.com/office/powerpoint/2010/main" val="2443759852"/>
              </p:ext>
            </p:extLst>
          </p:nvPr>
        </p:nvGraphicFramePr>
        <p:xfrm>
          <a:off x="386175" y="1902691"/>
          <a:ext cx="8238836" cy="3435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5682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556119" cy="724646"/>
          </a:xfrm>
        </p:spPr>
        <p:txBody>
          <a:bodyPr/>
          <a:lstStyle/>
          <a:p>
            <a:r>
              <a:rPr lang="fr-BE" sz="4400" dirty="0"/>
              <a:t>Stratégies d’adaptation</a:t>
            </a:r>
            <a:endParaRPr lang="fr-BE" sz="4400" noProof="0" dirty="0"/>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677181" y="1529114"/>
            <a:ext cx="7789637"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 de ménages par stratégie d'adaptation (</a:t>
            </a:r>
            <a:r>
              <a:rPr kumimoji="0" lang="fr-FR" sz="2400" b="1" i="0" u="none" strike="noStrike" kern="1200" cap="none" spc="0" normalizeH="0" baseline="0" noProof="0" dirty="0" err="1">
                <a:ln>
                  <a:noFill/>
                </a:ln>
                <a:solidFill>
                  <a:srgbClr val="EE5859"/>
                </a:solidFill>
                <a:effectLst/>
                <a:uLnTx/>
                <a:uFillTx/>
                <a:latin typeface="Arial Narrow" panose="020B0606020202030204" pitchFamily="34" charset="0"/>
                <a:ea typeface="+mn-ea"/>
                <a:cs typeface="+mn-cs"/>
              </a:rPr>
              <a:t>rCSI</a:t>
            </a:r>
            <a:r>
              <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endParaRPr>
          </a:p>
        </p:txBody>
      </p:sp>
      <p:graphicFrame>
        <p:nvGraphicFramePr>
          <p:cNvPr id="5" name="Chart 4"/>
          <p:cNvGraphicFramePr>
            <a:graphicFrameLocks/>
          </p:cNvGraphicFramePr>
          <p:nvPr/>
        </p:nvGraphicFramePr>
        <p:xfrm>
          <a:off x="677181" y="2126255"/>
          <a:ext cx="7934326" cy="3412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260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556119" cy="724646"/>
          </a:xfrm>
        </p:spPr>
        <p:txBody>
          <a:bodyPr/>
          <a:lstStyle/>
          <a:p>
            <a:r>
              <a:rPr lang="fr-BE" sz="4400" dirty="0"/>
              <a:t>Sécurité alimentaire (</a:t>
            </a:r>
            <a:r>
              <a:rPr lang="fr-BE" sz="4400" dirty="0" err="1"/>
              <a:t>secal</a:t>
            </a:r>
            <a:r>
              <a:rPr lang="fr-BE" sz="4400" dirty="0"/>
              <a:t>): </a:t>
            </a:r>
            <a:r>
              <a:rPr lang="fr-BE" sz="4400" dirty="0" smtClean="0"/>
              <a:t>LCS</a:t>
            </a:r>
            <a:endParaRPr lang="fr-BE" sz="4400" noProof="0" dirty="0"/>
          </a:p>
        </p:txBody>
      </p:sp>
      <p:graphicFrame>
        <p:nvGraphicFramePr>
          <p:cNvPr id="6" name="Chart 5"/>
          <p:cNvGraphicFramePr>
            <a:graphicFrameLocks/>
          </p:cNvGraphicFramePr>
          <p:nvPr>
            <p:extLst/>
          </p:nvPr>
        </p:nvGraphicFramePr>
        <p:xfrm>
          <a:off x="2067154" y="247138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3">
            <a:extLst>
              <a:ext uri="{FF2B5EF4-FFF2-40B4-BE49-F238E27FC236}">
                <a16:creationId xmlns:a16="http://schemas.microsoft.com/office/drawing/2014/main" id="{E79DC416-8305-4E66-B2E8-5BAB6CA7402C}"/>
              </a:ext>
            </a:extLst>
          </p:cNvPr>
          <p:cNvSpPr txBox="1">
            <a:spLocks/>
          </p:cNvSpPr>
          <p:nvPr/>
        </p:nvSpPr>
        <p:spPr>
          <a:xfrm>
            <a:off x="942430" y="1325811"/>
            <a:ext cx="6821449" cy="1145570"/>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 </a:t>
            </a:r>
            <a:r>
              <a:rPr kumimoji="0" lang="en-GB"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Score de </a:t>
            </a:r>
            <a:r>
              <a:rPr kumimoji="0" lang="en-GB" sz="2400" b="1" i="0" u="none" strike="noStrike" kern="1200" cap="none" spc="0" normalizeH="0" baseline="0" noProof="0" dirty="0" smtClean="0">
                <a:ln>
                  <a:noFill/>
                </a:ln>
                <a:solidFill>
                  <a:srgbClr val="EE5859"/>
                </a:solidFill>
                <a:effectLst/>
                <a:uLnTx/>
                <a:uFillTx/>
                <a:latin typeface="Arial Narrow" panose="020B0606020202030204" pitchFamily="34" charset="0"/>
                <a:ea typeface="+mn-ea"/>
                <a:cs typeface="+mn-cs"/>
              </a:rPr>
              <a:t>LCS</a:t>
            </a:r>
            <a:r>
              <a:rPr kumimoji="0" lang="en-GB" sz="2400" b="1" i="0" u="none" strike="noStrike" kern="1200" cap="none" spc="0" normalizeH="0" noProof="0" dirty="0" smtClean="0">
                <a:ln>
                  <a:noFill/>
                </a:ln>
                <a:solidFill>
                  <a:srgbClr val="EE5859"/>
                </a:solidFill>
                <a:effectLst/>
                <a:uLnTx/>
                <a:uFillTx/>
                <a:latin typeface="Arial Narrow" panose="020B0606020202030204" pitchFamily="34" charset="0"/>
                <a:ea typeface="+mn-ea"/>
                <a:cs typeface="+mn-cs"/>
              </a:rPr>
              <a:t> </a:t>
            </a:r>
            <a:r>
              <a:rPr kumimoji="0" lang="en-GB" sz="2400" b="1" i="0" u="none" strike="noStrike" kern="1200" cap="none" spc="0" normalizeH="0" noProof="0" dirty="0" err="1" smtClean="0">
                <a:ln>
                  <a:noFill/>
                </a:ln>
                <a:solidFill>
                  <a:srgbClr val="EE5859"/>
                </a:solidFill>
                <a:effectLst/>
                <a:uLnTx/>
                <a:uFillTx/>
                <a:latin typeface="Arial Narrow" panose="020B0606020202030204" pitchFamily="34" charset="0"/>
                <a:ea typeface="+mn-ea"/>
                <a:cs typeface="+mn-cs"/>
              </a:rPr>
              <a:t>moyen</a:t>
            </a:r>
            <a:r>
              <a:rPr kumimoji="0" lang="en-GB" sz="2400" b="1" i="0" u="none" strike="noStrike" kern="1200" cap="none" spc="0" normalizeH="0" baseline="0" noProof="0" dirty="0" smtClean="0">
                <a:ln>
                  <a:noFill/>
                </a:ln>
                <a:solidFill>
                  <a:srgbClr val="EE5859"/>
                </a:solidFill>
                <a:effectLst/>
                <a:uLnTx/>
                <a:uFillTx/>
                <a:latin typeface="Arial Narrow" panose="020B0606020202030204" pitchFamily="34" charset="0"/>
                <a:ea typeface="+mn-ea"/>
                <a:cs typeface="+mn-cs"/>
              </a:rPr>
              <a:t>:</a:t>
            </a:r>
            <a:endParaRPr kumimoji="0" lang="en-GB"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srgbClr val="58585A"/>
                </a:solidFill>
                <a:effectLst/>
                <a:uLnTx/>
                <a:uFillTx/>
                <a:latin typeface="Arial Narrow" panose="020B0606020202030204" pitchFamily="34" charset="0"/>
                <a:ea typeface="+mn-ea"/>
                <a:cs typeface="+mn-cs"/>
              </a:rPr>
              <a:t>1.6</a:t>
            </a:r>
            <a:endParaRPr kumimoji="0" lang="en-US"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86241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556119" cy="724646"/>
          </a:xfrm>
        </p:spPr>
        <p:txBody>
          <a:bodyPr/>
          <a:lstStyle/>
          <a:p>
            <a:r>
              <a:rPr lang="fr-BE" sz="4400" dirty="0"/>
              <a:t>Secal: stratégies d’adaptation</a:t>
            </a:r>
            <a:endParaRPr lang="fr-BE" sz="4400" noProof="0" dirty="0"/>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677181" y="1529114"/>
            <a:ext cx="7789637"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 de ménages par stratégie d’adaptation (LCS)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 </a:t>
            </a:r>
            <a:endPar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endParaRPr>
          </a:p>
        </p:txBody>
      </p:sp>
      <p:sp>
        <p:nvSpPr>
          <p:cNvPr id="3" name="Rectangle 2"/>
          <p:cNvSpPr/>
          <p:nvPr/>
        </p:nvSpPr>
        <p:spPr>
          <a:xfrm>
            <a:off x="3389745" y="5578763"/>
            <a:ext cx="562912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8585A"/>
                </a:solidFill>
                <a:effectLst/>
                <a:uLnTx/>
                <a:uFillTx/>
                <a:latin typeface="Calibri Light" panose="020F0302020204030204" pitchFamily="34" charset="0"/>
                <a:ea typeface="+mn-ea"/>
                <a:cs typeface="+mn-cs"/>
              </a:rPr>
              <a:t>* </a:t>
            </a:r>
            <a:r>
              <a:rPr kumimoji="0" lang="en-US" sz="1200" b="0" i="0" u="none" strike="noStrike" kern="1200" cap="none" spc="0" normalizeH="0" baseline="0" noProof="0" dirty="0" err="1">
                <a:ln>
                  <a:noFill/>
                </a:ln>
                <a:solidFill>
                  <a:srgbClr val="58585A"/>
                </a:solidFill>
                <a:effectLst/>
                <a:uLnTx/>
                <a:uFillTx/>
                <a:latin typeface="Calibri Light" panose="020F0302020204030204" pitchFamily="34" charset="0"/>
                <a:ea typeface="+mn-ea"/>
                <a:cs typeface="+mn-cs"/>
              </a:rPr>
              <a:t>Inclut</a:t>
            </a:r>
            <a:r>
              <a:rPr kumimoji="0" lang="en-US" sz="1200" b="0" i="0" u="none" strike="noStrike" kern="1200" cap="none" spc="0" normalizeH="0" baseline="0" noProof="0" dirty="0">
                <a:ln>
                  <a:noFill/>
                </a:ln>
                <a:solidFill>
                  <a:srgbClr val="58585A"/>
                </a:solidFill>
                <a:effectLst/>
                <a:uLnTx/>
                <a:uFillTx/>
                <a:latin typeface="Calibri Light" panose="020F0302020204030204" pitchFamily="34" charset="0"/>
                <a:ea typeface="+mn-ea"/>
                <a:cs typeface="+mn-cs"/>
              </a:rPr>
              <a:t> ‘</a:t>
            </a:r>
            <a:r>
              <a:rPr kumimoji="0" lang="en-US" sz="1200" b="0" i="0" u="none" strike="noStrike" kern="1200" cap="none" spc="0" normalizeH="0" baseline="0" noProof="0" dirty="0" err="1">
                <a:ln>
                  <a:noFill/>
                </a:ln>
                <a:solidFill>
                  <a:srgbClr val="58585A"/>
                </a:solidFill>
                <a:effectLst/>
                <a:uLnTx/>
                <a:uFillTx/>
                <a:latin typeface="Calibri Light" panose="020F0302020204030204" pitchFamily="34" charset="0"/>
                <a:ea typeface="+mn-ea"/>
                <a:cs typeface="+mn-cs"/>
              </a:rPr>
              <a:t>Oui</a:t>
            </a:r>
            <a:r>
              <a:rPr kumimoji="0" lang="en-US" sz="1200" b="0" i="0" u="none" strike="noStrike" kern="1200" cap="none" spc="0" normalizeH="0" baseline="0" noProof="0" dirty="0">
                <a:ln>
                  <a:noFill/>
                </a:ln>
                <a:solidFill>
                  <a:srgbClr val="58585A"/>
                </a:solidFill>
                <a:effectLst/>
                <a:uLnTx/>
                <a:uFillTx/>
                <a:latin typeface="Calibri Light" panose="020F0302020204030204" pitchFamily="34" charset="0"/>
                <a:ea typeface="+mn-ea"/>
                <a:cs typeface="+mn-cs"/>
              </a:rPr>
              <a:t>’ et ‘</a:t>
            </a:r>
            <a:r>
              <a:rPr kumimoji="0" lang="fr-FR" sz="1200" b="0" i="0" u="none" strike="noStrike" kern="1200" cap="none" spc="0" normalizeH="0" baseline="0" noProof="0" dirty="0">
                <a:ln>
                  <a:noFill/>
                </a:ln>
                <a:solidFill>
                  <a:srgbClr val="58585A"/>
                </a:solidFill>
                <a:effectLst/>
                <a:uLnTx/>
                <a:uFillTx/>
                <a:latin typeface="Calibri Light" panose="020F0302020204030204" pitchFamily="34" charset="0"/>
                <a:ea typeface="+mn-ea"/>
                <a:cs typeface="+mn-cs"/>
              </a:rPr>
              <a:t>Non, parce que j’ai déjà vendu ces actifs ou mené cette activité au cours des derniers mois et je ne peux pas continuer à le faire</a:t>
            </a:r>
            <a:endParaRPr kumimoji="0" lang="en-US" sz="1200" b="0" i="0" u="none" strike="noStrike" kern="1200" cap="none" spc="0" normalizeH="0" baseline="0" noProof="0" dirty="0">
              <a:ln>
                <a:noFill/>
              </a:ln>
              <a:solidFill>
                <a:srgbClr val="58585A"/>
              </a:solidFill>
              <a:effectLst/>
              <a:uLnTx/>
              <a:uFillTx/>
              <a:latin typeface="Calibri" panose="020F0502020204030204"/>
              <a:ea typeface="+mn-ea"/>
              <a:cs typeface="+mn-cs"/>
            </a:endParaRPr>
          </a:p>
        </p:txBody>
      </p:sp>
      <p:graphicFrame>
        <p:nvGraphicFramePr>
          <p:cNvPr id="5" name="Chart 4"/>
          <p:cNvGraphicFramePr>
            <a:graphicFrameLocks/>
          </p:cNvGraphicFramePr>
          <p:nvPr/>
        </p:nvGraphicFramePr>
        <p:xfrm>
          <a:off x="64655" y="2166288"/>
          <a:ext cx="8954217" cy="3412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735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97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noProof="0" dirty="0"/>
              <a:t>01</a:t>
            </a:r>
          </a:p>
        </p:txBody>
      </p:sp>
      <p:sp>
        <p:nvSpPr>
          <p:cNvPr id="3" name="Subtitle 2"/>
          <p:cNvSpPr>
            <a:spLocks noGrp="1"/>
          </p:cNvSpPr>
          <p:nvPr>
            <p:ph type="subTitle" idx="1"/>
          </p:nvPr>
        </p:nvSpPr>
        <p:spPr>
          <a:xfrm>
            <a:off x="4439823" y="2168601"/>
            <a:ext cx="3957727" cy="1743959"/>
          </a:xfrm>
        </p:spPr>
        <p:txBody>
          <a:bodyPr/>
          <a:lstStyle/>
          <a:p>
            <a:r>
              <a:rPr lang="fr-BE" sz="4400" dirty="0"/>
              <a:t>Vue d’ensemble sur la MSNA</a:t>
            </a:r>
          </a:p>
        </p:txBody>
      </p:sp>
    </p:spTree>
    <p:extLst>
      <p:ext uri="{BB962C8B-B14F-4D97-AF65-F5344CB8AC3E}">
        <p14:creationId xmlns:p14="http://schemas.microsoft.com/office/powerpoint/2010/main" val="1331711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noProof="0" dirty="0"/>
              <a:t>Introduction</a:t>
            </a:r>
          </a:p>
        </p:txBody>
      </p:sp>
      <p:sp>
        <p:nvSpPr>
          <p:cNvPr id="11" name="Text Placeholder 3">
            <a:extLst>
              <a:ext uri="{FF2B5EF4-FFF2-40B4-BE49-F238E27FC236}">
                <a16:creationId xmlns:a16="http://schemas.microsoft.com/office/drawing/2014/main" id="{2ED89557-E2D0-4972-B2AA-D3CC354DAD8F}"/>
              </a:ext>
            </a:extLst>
          </p:cNvPr>
          <p:cNvSpPr>
            <a:spLocks noGrp="1"/>
          </p:cNvSpPr>
          <p:nvPr>
            <p:ph type="body" sz="quarter" idx="13"/>
          </p:nvPr>
        </p:nvSpPr>
        <p:spPr>
          <a:xfrm>
            <a:off x="3630706" y="165780"/>
            <a:ext cx="5221387" cy="5226288"/>
          </a:xfrm>
        </p:spPr>
        <p:txBody>
          <a:bodyPr/>
          <a:lstStyle/>
          <a:p>
            <a:pPr lvl="0" algn="just">
              <a:lnSpc>
                <a:spcPct val="90000"/>
              </a:lnSpc>
            </a:pPr>
            <a:r>
              <a:rPr lang="fr-BE" sz="2400" b="1" noProof="0" dirty="0" smtClean="0">
                <a:solidFill>
                  <a:srgbClr val="EE5859"/>
                </a:solidFill>
              </a:rPr>
              <a:t>HPC 2020</a:t>
            </a:r>
          </a:p>
          <a:p>
            <a:pPr marL="285750" indent="-285750" algn="just">
              <a:lnSpc>
                <a:spcPct val="90000"/>
              </a:lnSpc>
              <a:buFont typeface="Arial" panose="020B0604020202020204" pitchFamily="34" charset="0"/>
              <a:buChar char="•"/>
            </a:pPr>
            <a:r>
              <a:rPr lang="fr-CH" sz="2400" dirty="0" smtClean="0"/>
              <a:t>La MSNA est une évaluation menée sur l’ensemble du territoire centrafricain du 1 juillet au 21 août </a:t>
            </a:r>
          </a:p>
          <a:p>
            <a:pPr marL="285750" indent="-285750" algn="just">
              <a:lnSpc>
                <a:spcPct val="90000"/>
              </a:lnSpc>
              <a:buFont typeface="Arial" panose="020B0604020202020204" pitchFamily="34" charset="0"/>
              <a:buChar char="•"/>
            </a:pPr>
            <a:r>
              <a:rPr lang="fr-CH" sz="2400" dirty="0" smtClean="0"/>
              <a:t>La MSNA répond au </a:t>
            </a:r>
            <a:r>
              <a:rPr lang="fr-CH" sz="2400" i="1" dirty="0" smtClean="0"/>
              <a:t>Grand </a:t>
            </a:r>
            <a:r>
              <a:rPr lang="fr-CH" sz="2400" i="1" dirty="0" err="1" smtClean="0"/>
              <a:t>Bargain</a:t>
            </a:r>
            <a:r>
              <a:rPr lang="fr-CH" sz="2400" i="1" dirty="0" smtClean="0"/>
              <a:t> </a:t>
            </a:r>
            <a:r>
              <a:rPr lang="fr-CH" sz="2400" dirty="0" smtClean="0"/>
              <a:t>qui appelait à la mise en œuvre d’évaluations </a:t>
            </a:r>
            <a:r>
              <a:rPr lang="fr-CH" sz="2400" dirty="0" err="1" smtClean="0"/>
              <a:t>multi-sectorielles</a:t>
            </a:r>
            <a:r>
              <a:rPr lang="fr-CH" sz="2400" dirty="0" smtClean="0"/>
              <a:t> pour améliorer la planification humanitaire</a:t>
            </a:r>
          </a:p>
          <a:p>
            <a:pPr algn="just">
              <a:lnSpc>
                <a:spcPct val="90000"/>
              </a:lnSpc>
            </a:pPr>
            <a:r>
              <a:rPr lang="fr-BE" sz="2400" b="1" noProof="0" dirty="0" smtClean="0">
                <a:solidFill>
                  <a:srgbClr val="EE5859"/>
                </a:solidFill>
              </a:rPr>
              <a:t>Approche générale</a:t>
            </a:r>
          </a:p>
          <a:p>
            <a:pPr marL="285750" indent="-285750" algn="just">
              <a:lnSpc>
                <a:spcPct val="90000"/>
              </a:lnSpc>
              <a:buFont typeface="Arial" panose="020B0604020202020204" pitchFamily="34" charset="0"/>
              <a:buChar char="•"/>
            </a:pPr>
            <a:r>
              <a:rPr lang="fr-CH" sz="2400" dirty="0" smtClean="0"/>
              <a:t>Exercice collaboratif et intégré via l’AWG et mandaté par le ISCG</a:t>
            </a:r>
          </a:p>
          <a:p>
            <a:pPr marL="285750" indent="-285750" algn="just">
              <a:lnSpc>
                <a:spcPct val="90000"/>
              </a:lnSpc>
              <a:buFont typeface="Arial" panose="020B0604020202020204" pitchFamily="34" charset="0"/>
              <a:buChar char="•"/>
            </a:pPr>
            <a:r>
              <a:rPr lang="fr-CH" sz="2400" dirty="0" smtClean="0"/>
              <a:t>Définition des indicateurs en ligne avec le Joint </a:t>
            </a:r>
            <a:r>
              <a:rPr lang="fr-CH" sz="2400" dirty="0" err="1" smtClean="0"/>
              <a:t>Intersectoral</a:t>
            </a:r>
            <a:r>
              <a:rPr lang="fr-CH" sz="2400" dirty="0" smtClean="0"/>
              <a:t> </a:t>
            </a:r>
            <a:r>
              <a:rPr lang="fr-CH" sz="2400" dirty="0" err="1" smtClean="0"/>
              <a:t>Analysis</a:t>
            </a:r>
            <a:r>
              <a:rPr lang="fr-CH" sz="2400" dirty="0" smtClean="0"/>
              <a:t> Framework (JIAF)</a:t>
            </a:r>
          </a:p>
          <a:p>
            <a:pPr marL="285750" indent="-285750" algn="just">
              <a:lnSpc>
                <a:spcPct val="90000"/>
              </a:lnSpc>
              <a:buFont typeface="Arial" panose="020B0604020202020204" pitchFamily="34" charset="0"/>
              <a:buChar char="•"/>
            </a:pPr>
            <a:r>
              <a:rPr lang="fr-CH" sz="2400" dirty="0" smtClean="0"/>
              <a:t>Partage des données à l’ensemble de la communauté humanitaire.</a:t>
            </a:r>
          </a:p>
          <a:p>
            <a:pPr algn="just">
              <a:lnSpc>
                <a:spcPct val="90000"/>
              </a:lnSpc>
            </a:pPr>
            <a:endParaRPr lang="fr-CH" sz="2200" dirty="0" smtClean="0"/>
          </a:p>
          <a:p>
            <a:pPr algn="just">
              <a:lnSpc>
                <a:spcPct val="90000"/>
              </a:lnSpc>
            </a:pPr>
            <a:endParaRPr lang="fr-BE" sz="2200" b="1" noProof="0" dirty="0">
              <a:solidFill>
                <a:srgbClr val="EE5859"/>
              </a:solidFill>
            </a:endParaRPr>
          </a:p>
        </p:txBody>
      </p:sp>
    </p:spTree>
    <p:extLst>
      <p:ext uri="{BB962C8B-B14F-4D97-AF65-F5344CB8AC3E}">
        <p14:creationId xmlns:p14="http://schemas.microsoft.com/office/powerpoint/2010/main" val="3843872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907" y="1845250"/>
            <a:ext cx="3123646" cy="2501153"/>
          </a:xfrm>
        </p:spPr>
        <p:txBody>
          <a:bodyPr/>
          <a:lstStyle/>
          <a:p>
            <a:r>
              <a:rPr lang="fr-BE" noProof="0" dirty="0"/>
              <a:t>Objectifs</a:t>
            </a:r>
          </a:p>
        </p:txBody>
      </p:sp>
      <p:sp>
        <p:nvSpPr>
          <p:cNvPr id="11" name="Text Placeholder 3">
            <a:extLst>
              <a:ext uri="{FF2B5EF4-FFF2-40B4-BE49-F238E27FC236}">
                <a16:creationId xmlns:a16="http://schemas.microsoft.com/office/drawing/2014/main" id="{2ED89557-E2D0-4972-B2AA-D3CC354DAD8F}"/>
              </a:ext>
            </a:extLst>
          </p:cNvPr>
          <p:cNvSpPr>
            <a:spLocks noGrp="1"/>
          </p:cNvSpPr>
          <p:nvPr>
            <p:ph type="body" sz="quarter" idx="13"/>
          </p:nvPr>
        </p:nvSpPr>
        <p:spPr>
          <a:xfrm>
            <a:off x="3805515" y="388513"/>
            <a:ext cx="4939001" cy="5205464"/>
          </a:xfrm>
        </p:spPr>
        <p:txBody>
          <a:bodyPr/>
          <a:lstStyle/>
          <a:p>
            <a:pPr lvl="0" algn="just">
              <a:lnSpc>
                <a:spcPct val="90000"/>
              </a:lnSpc>
            </a:pPr>
            <a:r>
              <a:rPr lang="fr-BE" sz="2400" b="1" dirty="0">
                <a:solidFill>
                  <a:srgbClr val="EE5859"/>
                </a:solidFill>
              </a:rPr>
              <a:t>Objectif principal</a:t>
            </a:r>
          </a:p>
          <a:p>
            <a:pPr lvl="0" algn="just">
              <a:lnSpc>
                <a:spcPct val="90000"/>
              </a:lnSpc>
            </a:pPr>
            <a:r>
              <a:rPr lang="fr-BE" sz="2400" dirty="0"/>
              <a:t>Mettre à disposition de la communauté humanitaire les informations nécessaires sur les besoins humanitaires multisectorielles des populations affectées par la crise centrafricaine, afin d’appuyer la programmation humanitaire pour 2020.</a:t>
            </a:r>
          </a:p>
          <a:p>
            <a:pPr algn="just">
              <a:lnSpc>
                <a:spcPct val="90000"/>
              </a:lnSpc>
            </a:pPr>
            <a:r>
              <a:rPr lang="fr-BE" sz="2400" b="1" dirty="0">
                <a:solidFill>
                  <a:srgbClr val="EE5859"/>
                </a:solidFill>
              </a:rPr>
              <a:t>Objectifs spécifiques</a:t>
            </a:r>
          </a:p>
          <a:p>
            <a:pPr marL="285750" lvl="0" indent="-285750" algn="just">
              <a:lnSpc>
                <a:spcPct val="90000"/>
              </a:lnSpc>
              <a:buFont typeface="Arial" panose="020B0604020202020204" pitchFamily="34" charset="0"/>
              <a:buChar char="•"/>
            </a:pPr>
            <a:r>
              <a:rPr lang="fr-BE" sz="2400" dirty="0"/>
              <a:t>Mieux comprendre les conditions de vie des populations affectées par la crise centrafricaine, </a:t>
            </a:r>
          </a:p>
          <a:p>
            <a:pPr marL="285750" lvl="0" indent="-285750" algn="just">
              <a:lnSpc>
                <a:spcPct val="90000"/>
              </a:lnSpc>
              <a:buFont typeface="Arial" panose="020B0604020202020204" pitchFamily="34" charset="0"/>
              <a:buChar char="•"/>
            </a:pPr>
            <a:r>
              <a:rPr lang="fr-BE" sz="2400" dirty="0"/>
              <a:t>Mieux identifier les facteurs sous-jacents expliquant la sévérité des besoins entre les différentes zones et groupes de population évalués</a:t>
            </a:r>
          </a:p>
        </p:txBody>
      </p:sp>
    </p:spTree>
    <p:extLst>
      <p:ext uri="{BB962C8B-B14F-4D97-AF65-F5344CB8AC3E}">
        <p14:creationId xmlns:p14="http://schemas.microsoft.com/office/powerpoint/2010/main" val="1228048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907" y="1845250"/>
            <a:ext cx="3123646" cy="2501153"/>
          </a:xfrm>
        </p:spPr>
        <p:txBody>
          <a:bodyPr/>
          <a:lstStyle/>
          <a:p>
            <a:r>
              <a:rPr lang="fr-BE" noProof="0" dirty="0"/>
              <a:t>Questions de recherche</a:t>
            </a:r>
          </a:p>
        </p:txBody>
      </p:sp>
      <p:sp>
        <p:nvSpPr>
          <p:cNvPr id="11" name="Text Placeholder 3">
            <a:extLst>
              <a:ext uri="{FF2B5EF4-FFF2-40B4-BE49-F238E27FC236}">
                <a16:creationId xmlns:a16="http://schemas.microsoft.com/office/drawing/2014/main" id="{2ED89557-E2D0-4972-B2AA-D3CC354DAD8F}"/>
              </a:ext>
            </a:extLst>
          </p:cNvPr>
          <p:cNvSpPr>
            <a:spLocks noGrp="1"/>
          </p:cNvSpPr>
          <p:nvPr>
            <p:ph type="body" sz="quarter" idx="13"/>
          </p:nvPr>
        </p:nvSpPr>
        <p:spPr>
          <a:xfrm>
            <a:off x="3765174" y="146466"/>
            <a:ext cx="5226426" cy="5963776"/>
          </a:xfrm>
        </p:spPr>
        <p:txBody>
          <a:bodyPr/>
          <a:lstStyle/>
          <a:p>
            <a:pPr lvl="0" algn="just">
              <a:lnSpc>
                <a:spcPct val="90000"/>
              </a:lnSpc>
            </a:pPr>
            <a:r>
              <a:rPr lang="fr-BE" sz="2400" b="1" dirty="0">
                <a:solidFill>
                  <a:srgbClr val="EE5859"/>
                </a:solidFill>
              </a:rPr>
              <a:t>Questions de recherche</a:t>
            </a:r>
          </a:p>
          <a:p>
            <a:pPr marL="285750" lvl="0" indent="-285750" algn="just">
              <a:lnSpc>
                <a:spcPct val="90000"/>
              </a:lnSpc>
              <a:buFont typeface="Arial" panose="020B0604020202020204" pitchFamily="34" charset="0"/>
              <a:buChar char="•"/>
            </a:pPr>
            <a:r>
              <a:rPr lang="fr-FR" sz="2400" dirty="0"/>
              <a:t>Quel est le niveau d’accès, de besoins, et de vulnérabilité dans chaque sous-préfecture et pour chaque secteur ?</a:t>
            </a:r>
          </a:p>
          <a:p>
            <a:pPr algn="just">
              <a:lnSpc>
                <a:spcPct val="100000"/>
              </a:lnSpc>
            </a:pPr>
            <a:r>
              <a:rPr lang="fr-FR" sz="2400" dirty="0"/>
              <a:t>Pour les groupes suivants : déplacés en sites &amp; lieux de regroupement, déplacés en famille d’accueil, retournés &amp; rapatriés, population non-déplacée (hôte et non hôte) : </a:t>
            </a:r>
            <a:endParaRPr lang="en-US" sz="2400" dirty="0"/>
          </a:p>
          <a:p>
            <a:pPr marL="285750" indent="-285750" algn="just">
              <a:lnSpc>
                <a:spcPct val="100000"/>
              </a:lnSpc>
              <a:buFont typeface="Arial" panose="020B0604020202020204" pitchFamily="34" charset="0"/>
              <a:buChar char="•"/>
            </a:pPr>
            <a:r>
              <a:rPr lang="fr-FR" sz="2400" dirty="0"/>
              <a:t>Quel est le niveau d’accès, de besoins, et de vulnérabilité?</a:t>
            </a:r>
            <a:endParaRPr lang="en-US" sz="2400" dirty="0"/>
          </a:p>
          <a:p>
            <a:pPr marL="285750" indent="-285750" algn="just">
              <a:lnSpc>
                <a:spcPct val="100000"/>
              </a:lnSpc>
              <a:buFont typeface="Arial" panose="020B0604020202020204" pitchFamily="34" charset="0"/>
              <a:buChar char="•"/>
            </a:pPr>
            <a:r>
              <a:rPr lang="fr-FR" sz="2400" dirty="0"/>
              <a:t>Quels sont les facteurs pouvant expliquer la sévérité des besoins? </a:t>
            </a:r>
            <a:endParaRPr lang="en-US" sz="2400" dirty="0"/>
          </a:p>
          <a:p>
            <a:pPr marL="285750" indent="-285750" algn="just">
              <a:lnSpc>
                <a:spcPct val="100000"/>
              </a:lnSpc>
              <a:buFont typeface="Arial" panose="020B0604020202020204" pitchFamily="34" charset="0"/>
              <a:buChar char="•"/>
            </a:pPr>
            <a:r>
              <a:rPr lang="fr-FR" sz="2400" dirty="0"/>
              <a:t>Quelles sont les différences observées entre les différents groupes de population et les différentes zones ? </a:t>
            </a:r>
            <a:endParaRPr lang="en-US" sz="2400" dirty="0"/>
          </a:p>
          <a:p>
            <a:endParaRPr lang="fr-BE" sz="2200" noProof="0" dirty="0"/>
          </a:p>
        </p:txBody>
      </p:sp>
    </p:spTree>
    <p:extLst>
      <p:ext uri="{BB962C8B-B14F-4D97-AF65-F5344CB8AC3E}">
        <p14:creationId xmlns:p14="http://schemas.microsoft.com/office/powerpoint/2010/main" val="3018315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420367" cy="724646"/>
          </a:xfrm>
        </p:spPr>
        <p:txBody>
          <a:bodyPr/>
          <a:lstStyle/>
          <a:p>
            <a:r>
              <a:rPr lang="fr-BE" sz="4400" noProof="0" dirty="0"/>
              <a:t>Méthodologie et échantillonnage</a:t>
            </a:r>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134471" y="1304356"/>
            <a:ext cx="8875058" cy="45086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Zone de couverture et méthodes d’enquête</a:t>
            </a:r>
            <a:r>
              <a:rPr lang="fr-FR" sz="2400" dirty="0"/>
              <a:t>: </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enquête ménage dans les sous-préfectures </a:t>
            </a:r>
            <a:r>
              <a:rPr lang="fr-FR" sz="2400" dirty="0"/>
              <a:t>« </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accessibles</a:t>
            </a:r>
            <a:r>
              <a:rPr lang="fr-FR" sz="2400" dirty="0"/>
              <a:t> »</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 et </a:t>
            </a:r>
            <a:r>
              <a:rPr lang="fr-FR" sz="2400" dirty="0"/>
              <a:t>e</a:t>
            </a:r>
            <a:r>
              <a:rPr kumimoji="0" lang="fr-FR" sz="2400" b="0" i="0" u="none" strike="noStrike" kern="1200" cap="none" spc="0" normalizeH="0" baseline="0" noProof="0" dirty="0" err="1">
                <a:ln>
                  <a:noFill/>
                </a:ln>
                <a:solidFill>
                  <a:srgbClr val="58585A"/>
                </a:solidFill>
                <a:effectLst/>
                <a:uLnTx/>
                <a:uFillTx/>
                <a:latin typeface="Arial Narrow" panose="020B0606020202030204" pitchFamily="34" charset="0"/>
                <a:ea typeface="+mn-ea"/>
                <a:cs typeface="+mn-cs"/>
              </a:rPr>
              <a:t>ntretiens</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 avec des IC « à distance » pour les sous-préfectures non-accessibles (reportant sur leurs localités</a:t>
            </a:r>
            <a:r>
              <a:rPr lang="fr-FR" sz="2400" dirty="0"/>
              <a:t>). </a:t>
            </a:r>
            <a:endPar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endParaRPr>
          </a:p>
          <a:p>
            <a:pPr marR="0" lvl="0" algn="l" defTabSz="914400" rtl="0" eaLnBrk="1" fontAlgn="auto" latinLnBrk="0" hangingPunct="1">
              <a:lnSpc>
                <a:spcPct val="90000"/>
              </a:lnSpc>
              <a:spcBef>
                <a:spcPts val="1000"/>
              </a:spcBef>
              <a:spcAft>
                <a:spcPts val="0"/>
              </a:spcAft>
              <a:buClrTx/>
              <a:buSzTx/>
              <a:tabLst/>
              <a:defRPr/>
            </a:pPr>
            <a:r>
              <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Groupes de pop retenus: </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pop déplacées en site et lieux de regroupement; pop déplacées en famille d’accueil; pop retournées et rapatriées; </a:t>
            </a:r>
            <a:r>
              <a:rPr lang="fr-FR" sz="2400" dirty="0"/>
              <a:t>pop non-déplacées</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 (hôtes / non</a:t>
            </a:r>
            <a:r>
              <a:rPr lang="fr-FR" sz="2400" dirty="0"/>
              <a:t> hôtes)</a:t>
            </a:r>
            <a:endPar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Représentativité : </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Les données dans les sous-préfectures</a:t>
            </a:r>
            <a:r>
              <a:rPr kumimoji="0" lang="fr-FR" sz="2400" b="0" i="0" u="none" strike="noStrike" kern="1200" cap="none" spc="0" normalizeH="0" noProof="0" dirty="0">
                <a:ln>
                  <a:noFill/>
                </a:ln>
                <a:solidFill>
                  <a:srgbClr val="58585A"/>
                </a:solidFill>
                <a:effectLst/>
                <a:uLnTx/>
                <a:uFillTx/>
                <a:latin typeface="Arial Narrow" panose="020B0606020202030204" pitchFamily="34" charset="0"/>
                <a:ea typeface="+mn-ea"/>
                <a:cs typeface="+mn-cs"/>
              </a:rPr>
              <a:t> </a:t>
            </a:r>
            <a:r>
              <a:rPr lang="fr-FR" sz="2400" noProof="0" dirty="0"/>
              <a:t>« accessibles » </a:t>
            </a: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sont représentatives avec un niveau de confiance de 95% ainsi qu’une marge d’erreur de 10% :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Indépendamment du groupe au niveau de la sous-préfecture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Pour les groupes de population, au niveau de la préfecture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0" i="1" u="none" strike="noStrike" kern="1200" cap="none" spc="0" normalizeH="0" baseline="0" noProof="0" dirty="0">
                <a:ln>
                  <a:noFill/>
                </a:ln>
                <a:solidFill>
                  <a:srgbClr val="58585A"/>
                </a:solidFill>
                <a:effectLst/>
                <a:uLnTx/>
                <a:uFillTx/>
                <a:latin typeface="Arial Narrow" panose="020B0606020202030204" pitchFamily="34" charset="0"/>
                <a:ea typeface="+mn-ea"/>
                <a:cs typeface="+mn-cs"/>
              </a:rPr>
              <a:t>Pour les sous-préfectures non-accessibles, par la nature des entretiens, les informations sont données à titre indicatif</a:t>
            </a:r>
            <a:endParaRPr kumimoji="0" lang="fr-FR"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716091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420367" cy="724646"/>
          </a:xfrm>
        </p:spPr>
        <p:txBody>
          <a:bodyPr/>
          <a:lstStyle/>
          <a:p>
            <a:r>
              <a:rPr lang="fr-BE" sz="4400" noProof="0" dirty="0"/>
              <a:t>Couverture géographique</a:t>
            </a:r>
          </a:p>
        </p:txBody>
      </p:sp>
      <p:pic>
        <p:nvPicPr>
          <p:cNvPr id="4" name="Picture 3" descr="A close up of a map&#10;&#10;Description generated with high confidence">
            <a:extLst>
              <a:ext uri="{FF2B5EF4-FFF2-40B4-BE49-F238E27FC236}">
                <a16:creationId xmlns:a16="http://schemas.microsoft.com/office/drawing/2014/main" id="{BEC80447-BB7E-427F-8EC8-A1F15260F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837" y="1430238"/>
            <a:ext cx="7259461" cy="4867729"/>
          </a:xfrm>
          <a:prstGeom prst="rect">
            <a:avLst/>
          </a:prstGeom>
        </p:spPr>
      </p:pic>
      <p:sp>
        <p:nvSpPr>
          <p:cNvPr id="6" name="Text Placeholder 3">
            <a:extLst>
              <a:ext uri="{FF2B5EF4-FFF2-40B4-BE49-F238E27FC236}">
                <a16:creationId xmlns:a16="http://schemas.microsoft.com/office/drawing/2014/main" id="{EB677665-8518-46BC-9D32-71159D1D94CB}"/>
              </a:ext>
            </a:extLst>
          </p:cNvPr>
          <p:cNvSpPr txBox="1">
            <a:spLocks/>
          </p:cNvSpPr>
          <p:nvPr/>
        </p:nvSpPr>
        <p:spPr>
          <a:xfrm>
            <a:off x="157575" y="1430238"/>
            <a:ext cx="4347189" cy="45086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BE"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16 préfectures + Bangui</a:t>
            </a:r>
            <a:endParaRPr kumimoji="0" lang="fr-BE" sz="2400" b="0" i="0" u="none" strike="noStrike" kern="1200" cap="none" spc="0" normalizeH="0" baseline="0" noProof="0" dirty="0">
              <a:ln>
                <a:noFill/>
              </a:ln>
              <a:solidFill>
                <a:srgbClr val="58585A"/>
              </a:solidFill>
              <a:effectLst/>
              <a:uLnTx/>
              <a:uFillTx/>
              <a:latin typeface="Arial Narrow" panose="020B0606020202030204" pitchFamily="34" charset="0"/>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BE" sz="2400" b="1" i="0" u="none" strike="noStrike" kern="1200" cap="none" spc="0" normalizeH="0" baseline="0" noProof="0" dirty="0">
                <a:ln>
                  <a:noFill/>
                </a:ln>
                <a:solidFill>
                  <a:srgbClr val="EE5859"/>
                </a:solidFill>
                <a:effectLst/>
                <a:highlight>
                  <a:srgbClr val="FFFF00"/>
                </a:highlight>
                <a:uLnTx/>
                <a:uFillTx/>
                <a:latin typeface="Arial Narrow" panose="020B0606020202030204" pitchFamily="34" charset="0"/>
                <a:ea typeface="+mn-ea"/>
                <a:cs typeface="+mn-cs"/>
              </a:rPr>
              <a:t>X</a:t>
            </a:r>
            <a:r>
              <a:rPr kumimoji="0" lang="fr-BE"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 sous-préfectures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BE" sz="2400" b="1" i="0" u="none" strike="noStrike" kern="1200" cap="none" spc="0" normalizeH="0" baseline="0" noProof="0" dirty="0">
                <a:ln>
                  <a:noFill/>
                </a:ln>
                <a:solidFill>
                  <a:srgbClr val="EE5859"/>
                </a:solidFill>
                <a:effectLst/>
                <a:highlight>
                  <a:srgbClr val="FFFF00"/>
                </a:highlight>
                <a:uLnTx/>
                <a:uFillTx/>
                <a:latin typeface="Arial Narrow" panose="020B0606020202030204" pitchFamily="34" charset="0"/>
                <a:ea typeface="+mn-ea"/>
                <a:cs typeface="+mn-cs"/>
              </a:rPr>
              <a:t>X </a:t>
            </a:r>
            <a:r>
              <a:rPr kumimoji="0" lang="fr-BE"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rPr>
              <a:t> localités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fr-BE" sz="2400" b="1" dirty="0">
                <a:solidFill>
                  <a:srgbClr val="EE5859"/>
                </a:solidFill>
              </a:rPr>
              <a:t>8,147 enquêtes ménages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fr-BE" sz="2400" b="1" dirty="0">
                <a:solidFill>
                  <a:srgbClr val="EE5859"/>
                </a:solidFill>
              </a:rPr>
              <a:t>124 entretiens KI</a:t>
            </a:r>
            <a:endParaRPr lang="fr-BE" sz="2400" dirty="0"/>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endParaRPr>
          </a:p>
        </p:txBody>
      </p:sp>
      <p:sp>
        <p:nvSpPr>
          <p:cNvPr id="5" name="Text Placeholder 3">
            <a:extLst>
              <a:ext uri="{FF2B5EF4-FFF2-40B4-BE49-F238E27FC236}">
                <a16:creationId xmlns:a16="http://schemas.microsoft.com/office/drawing/2014/main" id="{6A2B8FA4-F888-402D-B087-0CBEF090029E}"/>
              </a:ext>
            </a:extLst>
          </p:cNvPr>
          <p:cNvSpPr txBox="1">
            <a:spLocks/>
          </p:cNvSpPr>
          <p:nvPr/>
        </p:nvSpPr>
        <p:spPr>
          <a:xfrm>
            <a:off x="157575" y="3769973"/>
            <a:ext cx="1698118" cy="143398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BE" sz="1400" b="0" i="1" u="none" strike="noStrike" kern="1200" cap="none" spc="0" normalizeH="0" baseline="0" dirty="0">
                <a:ln>
                  <a:noFill/>
                </a:ln>
                <a:solidFill>
                  <a:prstClr val="black"/>
                </a:solidFill>
                <a:effectLst/>
                <a:uLnTx/>
                <a:uFillTx/>
                <a:latin typeface="Arial Narrow" panose="020B0606020202030204" pitchFamily="34" charset="0"/>
                <a:ea typeface="+mn-ea"/>
                <a:cs typeface="+mn-cs"/>
              </a:rPr>
              <a:t>* Les </a:t>
            </a:r>
            <a:r>
              <a:rPr kumimoji="0" lang="fr-BE" sz="1400" b="0" i="1" u="none" strike="noStrike" kern="1200" cap="none" spc="0" normalizeH="0" baseline="0" dirty="0" err="1">
                <a:ln>
                  <a:noFill/>
                </a:ln>
                <a:solidFill>
                  <a:prstClr val="black"/>
                </a:solidFill>
                <a:effectLst/>
                <a:uLnTx/>
                <a:uFillTx/>
                <a:latin typeface="Arial Narrow" panose="020B0606020202030204" pitchFamily="34" charset="0"/>
                <a:ea typeface="+mn-ea"/>
                <a:cs typeface="+mn-cs"/>
              </a:rPr>
              <a:t>sous-prefectures</a:t>
            </a:r>
            <a:r>
              <a:rPr kumimoji="0" lang="fr-BE" sz="1400" b="0" i="1" u="none" strike="noStrike" kern="1200" cap="none" spc="0" normalizeH="0" baseline="0" dirty="0">
                <a:ln>
                  <a:noFill/>
                </a:ln>
                <a:solidFill>
                  <a:prstClr val="black"/>
                </a:solidFill>
                <a:effectLst/>
                <a:uLnTx/>
                <a:uFillTx/>
                <a:latin typeface="Arial Narrow" panose="020B0606020202030204" pitchFamily="34" charset="0"/>
                <a:ea typeface="+mn-ea"/>
                <a:cs typeface="+mn-cs"/>
              </a:rPr>
              <a:t> suivantes ont été évaluées via des informateurs clés, car non-accessibles : </a:t>
            </a:r>
            <a:r>
              <a:rPr kumimoji="0" lang="fr-BE" sz="1400" b="0" i="1" u="none" strike="noStrike" kern="1200" cap="none" spc="0" normalizeH="0" baseline="0" dirty="0" err="1">
                <a:ln>
                  <a:noFill/>
                </a:ln>
                <a:solidFill>
                  <a:prstClr val="black"/>
                </a:solidFill>
                <a:effectLst/>
                <a:uLnTx/>
                <a:uFillTx/>
                <a:latin typeface="Arial Narrow" panose="020B0606020202030204" pitchFamily="34" charset="0"/>
                <a:ea typeface="+mn-ea"/>
                <a:cs typeface="+mn-cs"/>
              </a:rPr>
              <a:t>Djemah</a:t>
            </a:r>
            <a:r>
              <a:rPr kumimoji="0" lang="fr-BE" sz="1400" b="0" i="1" u="none" strike="noStrike" kern="1200" cap="none" spc="0" normalizeH="0" baseline="0" dirty="0">
                <a:ln>
                  <a:noFill/>
                </a:ln>
                <a:solidFill>
                  <a:prstClr val="black"/>
                </a:solidFill>
                <a:effectLst/>
                <a:uLnTx/>
                <a:uFillTx/>
                <a:latin typeface="Arial Narrow" panose="020B0606020202030204" pitchFamily="34" charset="0"/>
                <a:ea typeface="+mn-ea"/>
                <a:cs typeface="+mn-cs"/>
              </a:rPr>
              <a:t>, </a:t>
            </a:r>
            <a:r>
              <a:rPr kumimoji="0" lang="fr-BE" sz="1400" b="0" i="1" u="none" strike="noStrike" kern="1200" cap="none" spc="0" normalizeH="0" baseline="0" dirty="0" err="1">
                <a:ln>
                  <a:noFill/>
                </a:ln>
                <a:solidFill>
                  <a:prstClr val="black"/>
                </a:solidFill>
                <a:effectLst/>
                <a:uLnTx/>
                <a:uFillTx/>
                <a:latin typeface="Arial Narrow" panose="020B0606020202030204" pitchFamily="34" charset="0"/>
                <a:ea typeface="+mn-ea"/>
                <a:cs typeface="+mn-cs"/>
              </a:rPr>
              <a:t>Bambouti</a:t>
            </a:r>
            <a:r>
              <a:rPr kumimoji="0" lang="fr-BE" sz="1400" b="0" i="1" u="none" strike="noStrike" kern="1200" cap="none" spc="0" normalizeH="0" baseline="0" dirty="0">
                <a:ln>
                  <a:noFill/>
                </a:ln>
                <a:solidFill>
                  <a:prstClr val="black"/>
                </a:solidFill>
                <a:effectLst/>
                <a:uLnTx/>
                <a:uFillTx/>
                <a:latin typeface="Arial Narrow" panose="020B0606020202030204" pitchFamily="34" charset="0"/>
                <a:ea typeface="+mn-ea"/>
                <a:cs typeface="+mn-cs"/>
              </a:rPr>
              <a:t>, Yalinga, Ouadda, </a:t>
            </a:r>
            <a:r>
              <a:rPr kumimoji="0" lang="fr-BE" sz="1400" b="0" i="1" u="none" strike="noStrike" kern="1200" cap="none" spc="0" normalizeH="0" baseline="0" dirty="0" err="1">
                <a:ln>
                  <a:noFill/>
                </a:ln>
                <a:solidFill>
                  <a:prstClr val="black"/>
                </a:solidFill>
                <a:effectLst/>
                <a:uLnTx/>
                <a:uFillTx/>
                <a:latin typeface="Arial Narrow" panose="020B0606020202030204" pitchFamily="34" charset="0"/>
                <a:ea typeface="+mn-ea"/>
                <a:cs typeface="+mn-cs"/>
              </a:rPr>
              <a:t>Ouanda-Djallé</a:t>
            </a:r>
            <a:r>
              <a:rPr kumimoji="0" lang="fr-BE" sz="1400" b="0" i="1" u="none" strike="noStrike" kern="1200" cap="none" spc="0" normalizeH="0" baseline="0" dirty="0">
                <a:ln>
                  <a:noFill/>
                </a:ln>
                <a:solidFill>
                  <a:prstClr val="black"/>
                </a:solidFill>
                <a:effectLst/>
                <a:uLnTx/>
                <a:uFillTx/>
                <a:latin typeface="Arial Narrow" panose="020B0606020202030204" pitchFamily="34" charset="0"/>
                <a:ea typeface="+mn-ea"/>
                <a:cs typeface="+mn-cs"/>
              </a:rPr>
              <a:t>, et </a:t>
            </a:r>
            <a:r>
              <a:rPr kumimoji="0" lang="fr-BE" sz="1400" b="0" i="1" u="none" strike="noStrike" kern="1200" cap="none" spc="0" normalizeH="0" baseline="0" dirty="0" err="1">
                <a:ln>
                  <a:noFill/>
                </a:ln>
                <a:solidFill>
                  <a:prstClr val="black"/>
                </a:solidFill>
                <a:effectLst/>
                <a:uLnTx/>
                <a:uFillTx/>
                <a:latin typeface="Arial Narrow" panose="020B0606020202030204" pitchFamily="34" charset="0"/>
                <a:ea typeface="+mn-ea"/>
                <a:cs typeface="+mn-cs"/>
              </a:rPr>
              <a:t>Mingala</a:t>
            </a:r>
            <a:endParaRPr kumimoji="0" lang="fr-BE" sz="1400" b="0" i="1" u="none" strike="noStrike" kern="1200" cap="none" spc="0" normalizeH="0" baseline="0" dirty="0">
              <a:ln>
                <a:noFill/>
              </a:ln>
              <a:solidFill>
                <a:prstClr val="black"/>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3702191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420367" cy="724646"/>
          </a:xfrm>
        </p:spPr>
        <p:txBody>
          <a:bodyPr/>
          <a:lstStyle/>
          <a:p>
            <a:r>
              <a:rPr lang="fr-BE" sz="4400" dirty="0"/>
              <a:t>Revenu des ménages</a:t>
            </a:r>
            <a:endParaRPr lang="fr-BE" sz="4400" noProof="0" dirty="0"/>
          </a:p>
        </p:txBody>
      </p:sp>
      <p:graphicFrame>
        <p:nvGraphicFramePr>
          <p:cNvPr id="4" name="Chart 3"/>
          <p:cNvGraphicFramePr>
            <a:graphicFrameLocks/>
          </p:cNvGraphicFramePr>
          <p:nvPr>
            <p:extLst>
              <p:ext uri="{D42A27DB-BD31-4B8C-83A1-F6EECF244321}">
                <p14:modId xmlns:p14="http://schemas.microsoft.com/office/powerpoint/2010/main" val="2087219920"/>
              </p:ext>
            </p:extLst>
          </p:nvPr>
        </p:nvGraphicFramePr>
        <p:xfrm>
          <a:off x="386175" y="1700595"/>
          <a:ext cx="8371650" cy="276056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3">
            <a:extLst>
              <a:ext uri="{FF2B5EF4-FFF2-40B4-BE49-F238E27FC236}">
                <a16:creationId xmlns:a16="http://schemas.microsoft.com/office/drawing/2014/main" id="{E79DC416-8305-4E66-B2E8-5BAB6CA7402C}"/>
              </a:ext>
            </a:extLst>
          </p:cNvPr>
          <p:cNvSpPr txBox="1">
            <a:spLocks/>
          </p:cNvSpPr>
          <p:nvPr/>
        </p:nvSpPr>
        <p:spPr>
          <a:xfrm>
            <a:off x="411788" y="1434985"/>
            <a:ext cx="8579812"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90000"/>
              </a:lnSpc>
              <a:defRPr/>
            </a:pPr>
            <a:r>
              <a:rPr lang="fr-FR" sz="2400" b="1" dirty="0">
                <a:solidFill>
                  <a:srgbClr val="EE5859"/>
                </a:solidFill>
              </a:rPr>
              <a:t>Revenu mensuel moyen rapporté au cours des derniers 90 </a:t>
            </a:r>
            <a:r>
              <a:rPr lang="fr-FR" sz="2400" b="1" dirty="0" smtClean="0">
                <a:solidFill>
                  <a:srgbClr val="EE5859"/>
                </a:solidFill>
              </a:rPr>
              <a:t>jours</a:t>
            </a:r>
            <a:endParaRPr kumimoji="0" lang="en-US" sz="2400" b="1" i="0" u="none" strike="noStrike" kern="1200" cap="none" spc="0" normalizeH="0" baseline="0" noProof="0" dirty="0">
              <a:ln>
                <a:noFill/>
              </a:ln>
              <a:solidFill>
                <a:srgbClr val="EE5859"/>
              </a:solidFill>
              <a:effectLst/>
              <a:uLnTx/>
              <a:uFillTx/>
              <a:latin typeface="Arial Narrow" panose="020B0606020202030204" pitchFamily="34" charset="0"/>
              <a:ea typeface="+mn-ea"/>
              <a:cs typeface="+mn-cs"/>
            </a:endParaRPr>
          </a:p>
        </p:txBody>
      </p:sp>
      <p:sp>
        <p:nvSpPr>
          <p:cNvPr id="6" name="Text Placeholder 3">
            <a:extLst>
              <a:ext uri="{FF2B5EF4-FFF2-40B4-BE49-F238E27FC236}">
                <a16:creationId xmlns:a16="http://schemas.microsoft.com/office/drawing/2014/main" id="{E79DC416-8305-4E66-B2E8-5BAB6CA7402C}"/>
              </a:ext>
            </a:extLst>
          </p:cNvPr>
          <p:cNvSpPr txBox="1">
            <a:spLocks/>
          </p:cNvSpPr>
          <p:nvPr/>
        </p:nvSpPr>
        <p:spPr>
          <a:xfrm>
            <a:off x="306452" y="4488873"/>
            <a:ext cx="8579812" cy="3472554"/>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90000"/>
              </a:lnSpc>
              <a:defRPr/>
            </a:pPr>
            <a:r>
              <a:rPr kumimoji="0" lang="fr-FR" sz="2400" b="0" i="0" u="none" strike="noStrike" kern="1200" cap="none" spc="0" normalizeH="0" baseline="0" dirty="0" smtClean="0">
                <a:ln>
                  <a:noFill/>
                </a:ln>
                <a:solidFill>
                  <a:srgbClr val="58585A"/>
                </a:solidFill>
                <a:effectLst/>
                <a:uLnTx/>
                <a:uFillTx/>
                <a:latin typeface="Arial Narrow" panose="020B0606020202030204" pitchFamily="34" charset="0"/>
                <a:ea typeface="+mn-ea"/>
                <a:cs typeface="+mn-cs"/>
              </a:rPr>
              <a:t>La majorité</a:t>
            </a:r>
            <a:r>
              <a:rPr lang="fr-FR" sz="2400" dirty="0"/>
              <a:t> </a:t>
            </a:r>
            <a:r>
              <a:rPr lang="fr-FR" sz="2400" dirty="0" smtClean="0"/>
              <a:t>des ménages (52% au niveau national) estime avoir un revenu mensuel de moins de 50’000 XAF. </a:t>
            </a:r>
          </a:p>
          <a:p>
            <a:pPr lvl="0">
              <a:lnSpc>
                <a:spcPct val="90000"/>
              </a:lnSpc>
              <a:defRPr/>
            </a:pPr>
            <a:r>
              <a:rPr lang="fr-FR" sz="2400" dirty="0" smtClean="0"/>
              <a:t>Plus de 77% des </a:t>
            </a:r>
            <a:r>
              <a:rPr lang="fr-FR" sz="2400" dirty="0"/>
              <a:t>ménages déplacés internes en site de </a:t>
            </a:r>
            <a:r>
              <a:rPr lang="fr-FR" sz="2400" dirty="0" smtClean="0"/>
              <a:t>regroupement estiment avoir un revenu mensuel de moins de 50’000 XAF.</a:t>
            </a:r>
            <a:endParaRPr lang="fr-FR" sz="2400" dirty="0"/>
          </a:p>
        </p:txBody>
      </p:sp>
    </p:spTree>
    <p:extLst>
      <p:ext uri="{BB962C8B-B14F-4D97-AF65-F5344CB8AC3E}">
        <p14:creationId xmlns:p14="http://schemas.microsoft.com/office/powerpoint/2010/main" val="199547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75" y="266337"/>
            <a:ext cx="8420367" cy="724646"/>
          </a:xfrm>
        </p:spPr>
        <p:txBody>
          <a:bodyPr/>
          <a:lstStyle/>
          <a:p>
            <a:r>
              <a:rPr lang="fr-BE" sz="4400" noProof="0" dirty="0"/>
              <a:t>Sources de revenu</a:t>
            </a:r>
          </a:p>
        </p:txBody>
      </p:sp>
      <p:sp>
        <p:nvSpPr>
          <p:cNvPr id="11" name="Text Placeholder 3">
            <a:extLst>
              <a:ext uri="{FF2B5EF4-FFF2-40B4-BE49-F238E27FC236}">
                <a16:creationId xmlns:a16="http://schemas.microsoft.com/office/drawing/2014/main" id="{E79DC416-8305-4E66-B2E8-5BAB6CA7402C}"/>
              </a:ext>
            </a:extLst>
          </p:cNvPr>
          <p:cNvSpPr txBox="1">
            <a:spLocks/>
          </p:cNvSpPr>
          <p:nvPr/>
        </p:nvSpPr>
        <p:spPr>
          <a:xfrm>
            <a:off x="411788" y="1434985"/>
            <a:ext cx="7870319" cy="2908415"/>
          </a:xfrm>
          <a:prstGeom prst="rect">
            <a:avLst/>
          </a:prstGeom>
        </p:spPr>
        <p:txBody>
          <a:bodyPr/>
          <a:lstStyle>
            <a:lvl1pPr marL="0" indent="0" algn="l" defTabSz="914400" rtl="0" eaLnBrk="1" latinLnBrk="0" hangingPunct="1">
              <a:lnSpc>
                <a:spcPts val="1500"/>
              </a:lnSpc>
              <a:spcBef>
                <a:spcPts val="1000"/>
              </a:spcBef>
              <a:buFont typeface="Arial" panose="020B0604020202020204" pitchFamily="34" charset="0"/>
              <a:buNone/>
              <a:defRPr sz="1600" kern="1200">
                <a:solidFill>
                  <a:srgbClr val="58585A"/>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90000"/>
              </a:lnSpc>
              <a:defRPr/>
            </a:pPr>
            <a:r>
              <a:rPr lang="fr-FR" sz="2400" b="1" dirty="0">
                <a:solidFill>
                  <a:srgbClr val="EE5859"/>
                </a:solidFill>
              </a:rPr>
              <a:t>% de ménages par source principale de revenu </a:t>
            </a:r>
            <a:r>
              <a:rPr lang="fr-FR" sz="2400" b="1" dirty="0" smtClean="0">
                <a:solidFill>
                  <a:srgbClr val="EE5859"/>
                </a:solidFill>
              </a:rPr>
              <a:t>au </a:t>
            </a:r>
            <a:r>
              <a:rPr lang="fr-FR" sz="2400" b="1" dirty="0">
                <a:solidFill>
                  <a:srgbClr val="EE5859"/>
                </a:solidFill>
              </a:rPr>
              <a:t>cours des 90 derniers </a:t>
            </a:r>
            <a:r>
              <a:rPr lang="fr-FR" sz="2400" b="1" dirty="0" smtClean="0">
                <a:solidFill>
                  <a:srgbClr val="EE5859"/>
                </a:solidFill>
              </a:rPr>
              <a:t>jours</a:t>
            </a:r>
            <a:endParaRPr lang="fr-FR" sz="2400" b="1" dirty="0">
              <a:solidFill>
                <a:srgbClr val="EE5859"/>
              </a:solidFill>
            </a:endParaRPr>
          </a:p>
        </p:txBody>
      </p:sp>
      <p:graphicFrame>
        <p:nvGraphicFramePr>
          <p:cNvPr id="4" name="Chart 3"/>
          <p:cNvGraphicFramePr>
            <a:graphicFrameLocks/>
          </p:cNvGraphicFramePr>
          <p:nvPr>
            <p:extLst>
              <p:ext uri="{D42A27DB-BD31-4B8C-83A1-F6EECF244321}">
                <p14:modId xmlns:p14="http://schemas.microsoft.com/office/powerpoint/2010/main" val="1395164583"/>
              </p:ext>
            </p:extLst>
          </p:nvPr>
        </p:nvGraphicFramePr>
        <p:xfrm>
          <a:off x="781395" y="2265219"/>
          <a:ext cx="7273637" cy="3487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4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1">
  <a:themeElements>
    <a:clrScheme name="REACH colours">
      <a:dk1>
        <a:srgbClr val="000000"/>
      </a:dk1>
      <a:lt1>
        <a:srgbClr val="FFFFFF"/>
      </a:lt1>
      <a:dk2>
        <a:srgbClr val="EE5859"/>
      </a:dk2>
      <a:lt2>
        <a:srgbClr val="FFFFFF"/>
      </a:lt2>
      <a:accent1>
        <a:srgbClr val="D2CBB8"/>
      </a:accent1>
      <a:accent2>
        <a:srgbClr val="D1D3D4"/>
      </a:accent2>
      <a:accent3>
        <a:srgbClr val="A5A5A5"/>
      </a:accent3>
      <a:accent4>
        <a:srgbClr val="F6ABAB"/>
      </a:accent4>
      <a:accent5>
        <a:srgbClr val="FACCCD"/>
      </a:accent5>
      <a:accent6>
        <a:srgbClr val="E8E4D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ACH_Powerpoint_Template_MasterSlides.pptx" id="{958E95B1-D1E0-4E6A-9EE1-F967C05616B6}" vid="{AB2D6CB1-6E43-4983-AB44-C0078063B9DF}"/>
    </a:ext>
  </a:extLst>
</a:theme>
</file>

<file path=ppt/theme/theme2.xml><?xml version="1.0" encoding="utf-8"?>
<a:theme xmlns:a="http://schemas.openxmlformats.org/drawingml/2006/main" name="Op1 Big Left banner 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ACH_Powerpoint_Template_MasterSlides.pptx" id="{958E95B1-D1E0-4E6A-9EE1-F967C05616B6}" vid="{6E2DB4B3-0A91-46AC-B2E1-1E41E4DC0BFF}"/>
    </a:ext>
  </a:extLst>
</a:theme>
</file>

<file path=ppt/theme/theme3.xml><?xml version="1.0" encoding="utf-8"?>
<a:theme xmlns:a="http://schemas.openxmlformats.org/drawingml/2006/main" name="Op1 Top ban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ACH_Powerpoint_Template_MasterSlides.pptx" id="{958E95B1-D1E0-4E6A-9EE1-F967C05616B6}" vid="{2BD1E236-E27A-44A0-B6CA-258BDCEE32A3}"/>
    </a:ext>
  </a:extLst>
</a:theme>
</file>

<file path=ppt/theme/theme4.xml><?xml version="1.0" encoding="utf-8"?>
<a:theme xmlns:a="http://schemas.openxmlformats.org/drawingml/2006/main" name="Op1 Top big ban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ACH_Powerpoint_Template_MasterSlides.pptx" id="{958E95B1-D1E0-4E6A-9EE1-F967C05616B6}" vid="{BA16BE75-FF82-49EE-9E11-72ADE461BB0E}"/>
    </a:ext>
  </a:extLst>
</a:theme>
</file>

<file path=ppt/theme/theme5.xml><?xml version="1.0" encoding="utf-8"?>
<a:theme xmlns:a="http://schemas.openxmlformats.org/drawingml/2006/main" name="1_Op1 Left ban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ACH_Powerpoint_Template_MasterSlides.pptx" id="{958E95B1-D1E0-4E6A-9EE1-F967C05616B6}" vid="{B66A6868-009C-4E23-B260-E0BDABE9490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REACH_Powerpoint_Template_MasterSlides</Template>
  <TotalTime>366</TotalTime>
  <Words>1155</Words>
  <Application>Microsoft Office PowerPoint</Application>
  <PresentationFormat>On-screen Show (4:3)</PresentationFormat>
  <Paragraphs>112</Paragraphs>
  <Slides>19</Slides>
  <Notes>18</Notes>
  <HiddenSlides>6</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19</vt:i4>
      </vt:variant>
    </vt:vector>
  </HeadingPairs>
  <TitlesOfParts>
    <vt:vector size="28" baseType="lpstr">
      <vt:lpstr>Arial</vt:lpstr>
      <vt:lpstr>Arial Narrow</vt:lpstr>
      <vt:lpstr>Calibri</vt:lpstr>
      <vt:lpstr>Calibri Light</vt:lpstr>
      <vt:lpstr>Op1</vt:lpstr>
      <vt:lpstr>Op1 Big Left banner layout</vt:lpstr>
      <vt:lpstr>Op1 Top banner</vt:lpstr>
      <vt:lpstr>Op1 Top big banner</vt:lpstr>
      <vt:lpstr>1_Op1 Left banner</vt:lpstr>
      <vt:lpstr>Résultats sectoriels –  Sécurité Alimentaire</vt:lpstr>
      <vt:lpstr>01</vt:lpstr>
      <vt:lpstr>Introduction</vt:lpstr>
      <vt:lpstr>Objectifs</vt:lpstr>
      <vt:lpstr>Questions de recherche</vt:lpstr>
      <vt:lpstr>Méthodologie et échantillonnage</vt:lpstr>
      <vt:lpstr>Couverture géographique</vt:lpstr>
      <vt:lpstr>Revenu des ménages</vt:lpstr>
      <vt:lpstr>Sources de revenu</vt:lpstr>
      <vt:lpstr>Types de dépenses (mensuelles)</vt:lpstr>
      <vt:lpstr>Types de dépenses (semestrielles)</vt:lpstr>
      <vt:lpstr>Sécurité alimentaire (secal): FCS</vt:lpstr>
      <vt:lpstr>Sécurité alimentaire (secal): FCS</vt:lpstr>
      <vt:lpstr>04</vt:lpstr>
      <vt:lpstr>Stratégies d’adaptation</vt:lpstr>
      <vt:lpstr>Stratégies d’adaptation</vt:lpstr>
      <vt:lpstr>Sécurité alimentaire (secal): LCS</vt:lpstr>
      <vt:lpstr>Secal: stratégies d’adaptation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Pastor Melo</dc:creator>
  <cp:lastModifiedBy>elliott.messeiller@impact-initiatives.org</cp:lastModifiedBy>
  <cp:revision>300</cp:revision>
  <dcterms:created xsi:type="dcterms:W3CDTF">2018-03-16T14:29:28Z</dcterms:created>
  <dcterms:modified xsi:type="dcterms:W3CDTF">2019-09-06T12:47:54Z</dcterms:modified>
</cp:coreProperties>
</file>