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_rels/presentation.xml.rels" ContentType="application/vnd.openxmlformats-package.relationships+xml"/>
  <Override PartName="/ppt/media/image1.emf" ContentType="image/x-emf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</a:rPr>
              <a:t>Telescope Cluster Size for V_bias = -6V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Average Cluster Size</c:v>
                </c:pt>
              </c:strCache>
            </c:strRef>
          </c:tx>
          <c:spPr>
            <a:solidFill>
              <a:srgbClr val="004586"/>
            </a:solidFill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0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3"/>
                <c:pt idx="0">
                  <c:v>1.768</c:v>
                </c:pt>
                <c:pt idx="1">
                  <c:v>1.744</c:v>
                </c:pt>
                <c:pt idx="2">
                  <c:v>1.839</c:v>
                </c:pt>
                <c:pt idx="3">
                  <c:v>1.965</c:v>
                </c:pt>
                <c:pt idx="4">
                  <c:v>2.104</c:v>
                </c:pt>
                <c:pt idx="5">
                  <c:v>2.307</c:v>
                </c:pt>
                <c:pt idx="6">
                  <c:v>2.558</c:v>
                </c:pt>
                <c:pt idx="7">
                  <c:v>2.912</c:v>
                </c:pt>
                <c:pt idx="8">
                  <c:v>3.29</c:v>
                </c:pt>
                <c:pt idx="9">
                  <c:v>3.7</c:v>
                </c:pt>
                <c:pt idx="10">
                  <c:v>4.183</c:v>
                </c:pt>
                <c:pt idx="11">
                  <c:v>4.796</c:v>
                </c:pt>
                <c:pt idx="12">
                  <c:v>5.619</c:v>
                </c:pt>
              </c:numCache>
            </c:numRef>
          </c:yVal>
          <c:smooth val="0"/>
        </c:ser>
        <c:axId val="76977214"/>
        <c:axId val="29529514"/>
      </c:scatterChart>
      <c:valAx>
        <c:axId val="7697721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29529514"/>
        <c:crosses val="autoZero"/>
        <c:crossBetween val="between"/>
      </c:valAx>
      <c:valAx>
        <c:axId val="2952951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7697721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</a:rPr>
              <a:t>Telescope Cluster Size for V_bias = -6V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10625"/>
          <c:y val="0.163666666666667"/>
          <c:w val="0.608875"/>
          <c:h val="0.63522222222222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Average Cluster Size</c:v>
                </c:pt>
              </c:strCache>
            </c:strRef>
          </c:tx>
          <c:spPr>
            <a:solidFill>
              <a:srgbClr val="004586"/>
            </a:solidFill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0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3"/>
                <c:pt idx="0">
                  <c:v>1.768</c:v>
                </c:pt>
                <c:pt idx="1">
                  <c:v>1.744</c:v>
                </c:pt>
                <c:pt idx="2">
                  <c:v>1.839</c:v>
                </c:pt>
                <c:pt idx="3">
                  <c:v>1.965</c:v>
                </c:pt>
                <c:pt idx="4">
                  <c:v>2.104</c:v>
                </c:pt>
                <c:pt idx="5">
                  <c:v>2.307</c:v>
                </c:pt>
                <c:pt idx="6">
                  <c:v>2.558</c:v>
                </c:pt>
                <c:pt idx="7">
                  <c:v>2.912</c:v>
                </c:pt>
                <c:pt idx="8">
                  <c:v>3.29</c:v>
                </c:pt>
                <c:pt idx="9">
                  <c:v>3.7</c:v>
                </c:pt>
                <c:pt idx="10">
                  <c:v>4.183</c:v>
                </c:pt>
                <c:pt idx="11">
                  <c:v>4.796</c:v>
                </c:pt>
                <c:pt idx="12">
                  <c:v>5.619</c:v>
                </c:pt>
              </c:numCache>
            </c:numRef>
          </c:yVal>
          <c:smooth val="0"/>
        </c:ser>
        <c:axId val="11770811"/>
        <c:axId val="48386625"/>
      </c:scatterChart>
      <c:valAx>
        <c:axId val="1177081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Incident angle (deg)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48386625"/>
        <c:crosses val="autoZero"/>
        <c:crossBetween val="between"/>
      </c:valAx>
      <c:valAx>
        <c:axId val="48386625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</a:rPr>
                  <a:t>Mean cluster size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11770811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C42903-3A64-4FF6-BBBB-90D779165D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99605-BC30-4082-97AE-DA46AB9AC2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CC076FB-9A24-4CA3-AE7F-628463ED9D5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emf"/><Relationship Id="rId3" Type="http://schemas.openxmlformats.org/officeDocument/2006/relationships/image" Target="../media/image1.emf"/><Relationship Id="rId4" Type="http://schemas.openxmlformats.org/officeDocument/2006/relationships/chart" Target="../charts/chart2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MALTA2 Allpix-Squared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Author: Elliott P Wright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Cluster Size vs Incident Angle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"/>
          <p:cNvGraphicFramePr/>
          <p:nvPr/>
        </p:nvGraphicFramePr>
        <p:xfrm>
          <a:off x="720000" y="137520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" name="" descr=""/>
          <p:cNvPicPr/>
          <p:nvPr/>
        </p:nvPicPr>
        <p:blipFill>
          <a:blip r:embed="rId2"/>
          <a:stretch/>
        </p:blipFill>
        <p:spPr>
          <a:xfrm>
            <a:off x="720000" y="1440000"/>
            <a:ext cx="5760000" cy="3240000"/>
          </a:xfrm>
          <a:prstGeom prst="rect">
            <a:avLst/>
          </a:prstGeom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3"/>
          <a:stretch/>
        </p:blipFill>
        <p:spPr>
          <a:xfrm>
            <a:off x="2172960" y="1215360"/>
            <a:ext cx="5760000" cy="3240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" name=""/>
          <p:cNvGraphicFramePr/>
          <p:nvPr/>
        </p:nvGraphicFramePr>
        <p:xfrm>
          <a:off x="540000" y="144036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3" descr="Screenshot 2024-05-28 at 18.49.12"/>
          <p:cNvPicPr/>
          <p:nvPr/>
        </p:nvPicPr>
        <p:blipFill>
          <a:blip r:embed="rId5"/>
          <a:stretch/>
        </p:blipFill>
        <p:spPr>
          <a:xfrm>
            <a:off x="4860000" y="2002320"/>
            <a:ext cx="3927600" cy="20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2024-07-18T10:04:48Z</dcterms:created>
  <dc:creator/>
  <dc:description/>
  <dc:language>en-GB</dc:language>
  <cp:lastModifiedBy/>
  <dcterms:modified xsi:type="dcterms:W3CDTF">2024-07-18T10:19:22Z</dcterms:modified>
  <cp:revision>4</cp:revision>
  <dc:subject/>
  <dc:title/>
</cp:coreProperties>
</file>