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Allen Ba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7-31T22:17:07.961">
    <p:pos x="220" y="300"/>
    <p:text>TODO: strings?</p:text>
  </p:cm>
  <p:cm authorId="0" idx="2" dt="2020-07-31T22:17:07.961">
    <p:pos x="220" y="300"/>
    <p:text>Also explain break/continue can be applied to for loops too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ddfe6b3d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ddfe6b3d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ddfe6b3d2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ddfe6b3d2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dfe6b3d2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ddfe6b3d2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dfe6b3d2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ddfe6b3d2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ddfe6b3d2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ddfe6b3d2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ddfe6b3d2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ddfe6b3d2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dfe6b3d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dfe6b3d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ddfe6b3d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ddfe6b3d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ddfe6b3d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ddfe6b3d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ddfe6b3d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ddfe6b3d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dfe6b3d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dfe6b3d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ddfe6b3d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ddfe6b3d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ddfe6b3d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ddfe6b3d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dfe6b3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dfe6b3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dfe6b3d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dfe6b3d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ddfe6b3d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ddfe6b3d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dfe6b3d2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dfe6b3d2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dfe6b3d2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ddfe6b3d2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46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back everyone!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8325"/>
            <a:ext cx="85206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8/3/20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Libraries/Modules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Random numbers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While Loops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For Loops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hile</a:t>
            </a:r>
            <a:r>
              <a:rPr lang="en"/>
              <a:t> loops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 repeat a section of code while a specified condition is true.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example asks the user for their favorite color until they answer with the correct answer.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favoriteColor = </a:t>
            </a:r>
            <a:r>
              <a:rPr lang="en">
                <a:solidFill>
                  <a:srgbClr val="B5BD68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>
              <a:solidFill>
                <a:srgbClr val="C5C8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94B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 favoriteColor != </a:t>
            </a:r>
            <a:r>
              <a:rPr lang="en">
                <a:solidFill>
                  <a:srgbClr val="B5BD68"/>
                </a:solidFill>
                <a:latin typeface="Roboto Mono"/>
                <a:ea typeface="Roboto Mono"/>
                <a:cs typeface="Roboto Mono"/>
                <a:sym typeface="Roboto Mono"/>
              </a:rPr>
              <a:t>"yellow"</a:t>
            </a: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C5C8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    favoriteColor = input(</a:t>
            </a:r>
            <a:r>
              <a:rPr lang="en">
                <a:solidFill>
                  <a:srgbClr val="B5BD68"/>
                </a:solidFill>
                <a:latin typeface="Roboto Mono"/>
                <a:ea typeface="Roboto Mono"/>
                <a:cs typeface="Roboto Mono"/>
                <a:sym typeface="Roboto Mono"/>
              </a:rPr>
              <a:t>"Favorite color: "</a:t>
            </a: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C5C8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>
                <a:solidFill>
                  <a:srgbClr val="B5BD68"/>
                </a:solidFill>
                <a:latin typeface="Roboto Mono"/>
                <a:ea typeface="Roboto Mono"/>
                <a:cs typeface="Roboto Mono"/>
                <a:sym typeface="Roboto Mono"/>
              </a:rPr>
              <a:t>"Finally! You entered the correct answer"</a:t>
            </a: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while True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while loop repeats while the condition is true, if the condition is always True, the loop will repeat forever.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to print "Hello, world" forever: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94BB"/>
                </a:solidFill>
                <a:highlight>
                  <a:srgbClr val="1D1F21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C5C8C6"/>
                </a:solidFill>
                <a:highlight>
                  <a:srgbClr val="1D1F2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B294BB"/>
                </a:solidFill>
                <a:highlight>
                  <a:srgbClr val="1D1F21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C5C8C6"/>
                </a:solidFill>
                <a:highlight>
                  <a:srgbClr val="1D1F21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C5C8C6"/>
              </a:solidFill>
              <a:highlight>
                <a:srgbClr val="1D1F2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C8C6"/>
                </a:solidFill>
                <a:highlight>
                  <a:srgbClr val="1D1F21"/>
                </a:highlight>
                <a:latin typeface="Roboto Mono"/>
                <a:ea typeface="Roboto Mono"/>
                <a:cs typeface="Roboto Mono"/>
                <a:sym typeface="Roboto Mono"/>
              </a:rPr>
              <a:t>    print(</a:t>
            </a:r>
            <a:r>
              <a:rPr lang="en">
                <a:solidFill>
                  <a:srgbClr val="B5BD68"/>
                </a:solidFill>
                <a:highlight>
                  <a:srgbClr val="1D1F21"/>
                </a:highlight>
                <a:latin typeface="Roboto Mono"/>
                <a:ea typeface="Roboto Mono"/>
                <a:cs typeface="Roboto Mono"/>
                <a:sym typeface="Roboto Mono"/>
              </a:rPr>
              <a:t>"Hello, world"</a:t>
            </a:r>
            <a:r>
              <a:rPr lang="en">
                <a:solidFill>
                  <a:srgbClr val="C5C8C6"/>
                </a:solidFill>
                <a:highlight>
                  <a:srgbClr val="1D1F2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000075"/>
            <a:ext cx="8520600" cy="4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/>
              <a:t> statement can be used to break the </a:t>
            </a:r>
            <a:r>
              <a:rPr lang="en"/>
              <a:t>computer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294B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endParaRPr sz="2400">
              <a:solidFill>
                <a:srgbClr val="B294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want to break another person's computer, you can write a name after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to break Allen's computer: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294BB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2400">
                <a:solidFill>
                  <a:srgbClr val="B294BB"/>
                </a:solidFill>
                <a:latin typeface="Roboto Mono"/>
                <a:ea typeface="Roboto Mono"/>
                <a:cs typeface="Roboto Mono"/>
                <a:sym typeface="Roboto Mono"/>
              </a:rPr>
              <a:t>reak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Allen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 everybody please try.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continue statement will skip back to the beginning of a while loop.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i = </a:t>
            </a:r>
            <a:r>
              <a:rPr lang="en">
                <a:solidFill>
                  <a:srgbClr val="DE935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C5C8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94B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 i &lt; </a:t>
            </a:r>
            <a:r>
              <a:rPr lang="en">
                <a:solidFill>
                  <a:srgbClr val="DE935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C5C8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    i += </a:t>
            </a:r>
            <a:r>
              <a:rPr lang="en">
                <a:solidFill>
                  <a:srgbClr val="DE935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C5C8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B294B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 i == </a:t>
            </a:r>
            <a:r>
              <a:rPr lang="en">
                <a:solidFill>
                  <a:srgbClr val="DE935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C5C8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B294BB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endParaRPr>
              <a:solidFill>
                <a:srgbClr val="C5C8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C8C6"/>
                </a:solidFill>
                <a:latin typeface="Roboto Mono"/>
                <a:ea typeface="Roboto Mono"/>
                <a:cs typeface="Roboto Mono"/>
                <a:sym typeface="Roboto Mono"/>
              </a:rPr>
              <a:t>    print(i</a:t>
            </a:r>
            <a:r>
              <a:rPr lang="en">
                <a:solidFill>
                  <a:srgbClr val="C5C8C6"/>
                </a:solidFill>
                <a:highlight>
                  <a:srgbClr val="1D1F2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C5C8C6"/>
              </a:solidFill>
              <a:highlight>
                <a:srgbClr val="1D1F2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Rock, Paper, Scissors extended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Take your previous code for Rock Paper Scissors, and make it run </a:t>
            </a:r>
            <a:r>
              <a:rPr lang="en" sz="2400"/>
              <a:t>indefinitely</a:t>
            </a:r>
            <a:r>
              <a:rPr lang="en" sz="2400"/>
              <a:t> until the user says stop. Once the user says stop, print out their score and the number of total games. Use a while loop for this program.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&amp; iterators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/>
              <a:t> loops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are another way to run code multiple times. We use for loops like this.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for loop will run for as many times between z and y. For example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this example the two numbers are 0 and 5: so it will run 5 times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00" y="1527275"/>
            <a:ext cx="6457625" cy="7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25" y="2571751"/>
            <a:ext cx="5770374" cy="12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49675" y="47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have something called </a:t>
            </a:r>
            <a:r>
              <a:rPr b="1" i="1" lang="en"/>
              <a:t>Iterators</a:t>
            </a:r>
            <a:r>
              <a:rPr b="1" i="1" lang="en"/>
              <a:t>.</a:t>
            </a:r>
            <a:r>
              <a:rPr lang="en"/>
              <a:t> In this example, x is the iterator: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in this example, y is the </a:t>
            </a:r>
            <a:r>
              <a:rPr b="1" i="1" lang="en"/>
              <a:t>iterator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These </a:t>
            </a:r>
            <a:r>
              <a:rPr b="1" i="1" lang="en" sz="2400">
                <a:solidFill>
                  <a:srgbClr val="FFFFFF"/>
                </a:solidFill>
              </a:rPr>
              <a:t>iterators </a:t>
            </a:r>
            <a:r>
              <a:rPr lang="en" sz="2400">
                <a:solidFill>
                  <a:srgbClr val="FFFFFF"/>
                </a:solidFill>
              </a:rPr>
              <a:t>keep track of the number of times the loop has run.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00" y="1541450"/>
            <a:ext cx="3475850" cy="5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700" y="2572600"/>
            <a:ext cx="386924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125" y="510300"/>
            <a:ext cx="3475850" cy="5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time the loop runs, x will be set to 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second time the loop runs, x will be set to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third time the loop runs, x will be set to 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fourth time the loop runs, x will be set to 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fifth time the loop runs, x will be set to 4.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iterators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try it with different numbers yourself!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75247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Modules </a:t>
            </a:r>
            <a:r>
              <a:rPr lang="en" sz="3000"/>
              <a:t>are code that someone else made, that we can import into our code and use.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/>
              <a:t> statements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use a module, you need to tell Python that you are</a:t>
            </a:r>
            <a:r>
              <a:rPr lang="en"/>
              <a:t> going to use it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to import the module called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2360875"/>
            <a:ext cx="8520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294BB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4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endParaRPr sz="4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have the module installed and ready. We need to actually use that module. To do that we need to use </a:t>
            </a:r>
            <a:r>
              <a:rPr lang="en"/>
              <a:t>the following code: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random.randint(x,y)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represents the lowest number to choose from.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 represents the lowest number to choose from.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2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-831300" y="1294075"/>
            <a:ext cx="8520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random.randint(</a:t>
            </a:r>
            <a:r>
              <a:rPr lang="en" sz="4000">
                <a:solidFill>
                  <a:srgbClr val="DE935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4000">
                <a:solidFill>
                  <a:srgbClr val="DE935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4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code will choose a random number </a:t>
            </a:r>
            <a:r>
              <a:rPr lang="en"/>
              <a:t>between </a:t>
            </a:r>
            <a:r>
              <a:rPr lang="en"/>
              <a:t>0 and 10.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-831300" y="2437075"/>
            <a:ext cx="8520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random.randint(</a:t>
            </a:r>
            <a:r>
              <a:rPr lang="en" sz="4000">
                <a:solidFill>
                  <a:srgbClr val="DE935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4000">
                <a:solidFill>
                  <a:srgbClr val="DE935F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4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2295475"/>
            <a:ext cx="852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code will choose a random number between 5 and 25.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-678900" y="3503875"/>
            <a:ext cx="8520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random.randint(</a:t>
            </a:r>
            <a:r>
              <a:rPr lang="en" sz="4000">
                <a:solidFill>
                  <a:srgbClr val="DE935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4000">
                <a:solidFill>
                  <a:srgbClr val="DE935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4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3362275"/>
            <a:ext cx="852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code will choose a random number between 0 and 100.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3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7325" y="1152475"/>
            <a:ext cx="88722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use assign random.randint to a variable. For example: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51875" y="1471600"/>
            <a:ext cx="8520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random.randint(</a:t>
            </a:r>
            <a:r>
              <a:rPr lang="en" sz="4000">
                <a:solidFill>
                  <a:srgbClr val="DE935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4000">
                <a:solidFill>
                  <a:srgbClr val="DE935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4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7325" y="2219275"/>
            <a:ext cx="88722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use assign random.randint to directly print a number out. For example: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51875" y="2538400"/>
            <a:ext cx="8520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random.randint(</a:t>
            </a:r>
            <a:r>
              <a:rPr lang="en" sz="4000">
                <a:solidFill>
                  <a:srgbClr val="DE935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4000">
                <a:solidFill>
                  <a:srgbClr val="DE935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4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Rock, Paper, Scissors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0" y="1114625"/>
            <a:ext cx="912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asks the user for rock, paper, or scissors, and saves the result as a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computer will then randomly choose a number to represent rock paper or scissors.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use if statements to see whether or not you or the computer won.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28425" y="20814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