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guide id="3" orient="horz" pos="1620">
          <p15:clr>
            <a:srgbClr val="9AA0A6"/>
          </p15:clr>
        </p15:guide>
      </p15:sldGuideLst>
    </p:ext>
    <p:ext uri="http://customooxmlschemas.google.com/">
      <go:slidesCustomData xmlns:go="http://customooxmlschemas.google.com/" r:id="rId52" roundtripDataSignature="AMtx7mi3RVE0pmmh8SWuXsxpoHeHOMSA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b0fa7b3ea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b0fa7b3ea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3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3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3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b0fa7b3ea_0_1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b0fa7b3ea_0_1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4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4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4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4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8942cd9bf5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8942cd9bf5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4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5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5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5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5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5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5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1efe2273e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78" name="Google Shape;78;g81efe2273e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1" name="Shape 11"/>
        <p:cNvGrpSpPr/>
        <p:nvPr/>
      </p:nvGrpSpPr>
      <p:grpSpPr>
        <a:xfrm>
          <a:off x="0" y="0"/>
          <a:ext cx="0" cy="0"/>
          <a:chOff x="0" y="0"/>
          <a:chExt cx="0" cy="0"/>
        </a:xfrm>
      </p:grpSpPr>
      <p:sp>
        <p:nvSpPr>
          <p:cNvPr id="12" name="Google Shape;12;p5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5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5" name="Shape 15"/>
        <p:cNvGrpSpPr/>
        <p:nvPr/>
      </p:nvGrpSpPr>
      <p:grpSpPr>
        <a:xfrm>
          <a:off x="0" y="0"/>
          <a:ext cx="0" cy="0"/>
          <a:chOff x="0" y="0"/>
          <a:chExt cx="0" cy="0"/>
        </a:xfrm>
      </p:grpSpPr>
      <p:sp>
        <p:nvSpPr>
          <p:cNvPr id="16" name="Google Shape;16;p58"/>
          <p:cNvSpPr txBox="1"/>
          <p:nvPr>
            <p:ph type="title"/>
          </p:nvPr>
        </p:nvSpPr>
        <p:spPr>
          <a:xfrm>
            <a:off x="530816" y="542924"/>
            <a:ext cx="8082366" cy="299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Courier New"/>
                <a:ea typeface="Courier New"/>
                <a:cs typeface="Courier New"/>
                <a:sym typeface="Courier Ne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8"/>
          <p:cNvSpPr txBox="1"/>
          <p:nvPr>
            <p:ph idx="1" type="body"/>
          </p:nvPr>
        </p:nvSpPr>
        <p:spPr>
          <a:xfrm>
            <a:off x="304189" y="2131703"/>
            <a:ext cx="8535620" cy="19056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3600">
                <a:solidFill>
                  <a:schemeClr val="dk1"/>
                </a:solidFill>
                <a:latin typeface="Courier New"/>
                <a:ea typeface="Courier New"/>
                <a:cs typeface="Courier New"/>
                <a:sym typeface="Courier New"/>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1" name="Shape 21"/>
        <p:cNvGrpSpPr/>
        <p:nvPr/>
      </p:nvGrpSpPr>
      <p:grpSpPr>
        <a:xfrm>
          <a:off x="0" y="0"/>
          <a:ext cx="0" cy="0"/>
          <a:chOff x="0" y="0"/>
          <a:chExt cx="0" cy="0"/>
        </a:xfrm>
      </p:grpSpPr>
      <p:sp>
        <p:nvSpPr>
          <p:cNvPr id="22" name="Google Shape;22;p59"/>
          <p:cNvSpPr txBox="1"/>
          <p:nvPr>
            <p:ph type="ctrTitle"/>
          </p:nvPr>
        </p:nvSpPr>
        <p:spPr>
          <a:xfrm>
            <a:off x="1012709" y="1398828"/>
            <a:ext cx="7118581" cy="11201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Courier New"/>
                <a:ea typeface="Courier New"/>
                <a:cs typeface="Courier New"/>
                <a:sym typeface="Courier Ne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9"/>
          <p:cNvSpPr txBox="1"/>
          <p:nvPr>
            <p:ph idx="1" type="subTitle"/>
          </p:nvPr>
        </p:nvSpPr>
        <p:spPr>
          <a:xfrm>
            <a:off x="2104834" y="3037128"/>
            <a:ext cx="493433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7" name="Shape 27"/>
        <p:cNvGrpSpPr/>
        <p:nvPr/>
      </p:nvGrpSpPr>
      <p:grpSpPr>
        <a:xfrm>
          <a:off x="0" y="0"/>
          <a:ext cx="0" cy="0"/>
          <a:chOff x="0" y="0"/>
          <a:chExt cx="0" cy="0"/>
        </a:xfrm>
      </p:grpSpPr>
      <p:sp>
        <p:nvSpPr>
          <p:cNvPr id="28" name="Google Shape;28;p60"/>
          <p:cNvSpPr txBox="1"/>
          <p:nvPr>
            <p:ph type="title"/>
          </p:nvPr>
        </p:nvSpPr>
        <p:spPr>
          <a:xfrm>
            <a:off x="530816" y="542924"/>
            <a:ext cx="8082366" cy="299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Courier New"/>
                <a:ea typeface="Courier New"/>
                <a:cs typeface="Courier New"/>
                <a:sym typeface="Courier Ne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2" name="Shape 32"/>
        <p:cNvGrpSpPr/>
        <p:nvPr/>
      </p:nvGrpSpPr>
      <p:grpSpPr>
        <a:xfrm>
          <a:off x="0" y="0"/>
          <a:ext cx="0" cy="0"/>
          <a:chOff x="0" y="0"/>
          <a:chExt cx="0" cy="0"/>
        </a:xfrm>
      </p:grpSpPr>
      <p:sp>
        <p:nvSpPr>
          <p:cNvPr id="33" name="Google Shape;33;p61"/>
          <p:cNvSpPr txBox="1"/>
          <p:nvPr>
            <p:ph type="title"/>
          </p:nvPr>
        </p:nvSpPr>
        <p:spPr>
          <a:xfrm>
            <a:off x="530816" y="542924"/>
            <a:ext cx="8082366" cy="299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Courier New"/>
                <a:ea typeface="Courier New"/>
                <a:cs typeface="Courier New"/>
                <a:sym typeface="Courier Ne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61"/>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530816" y="542924"/>
            <a:ext cx="8082366" cy="29972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Courier New"/>
                <a:ea typeface="Courier New"/>
                <a:cs typeface="Courier New"/>
                <a:sym typeface="Courier Ne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6"/>
          <p:cNvSpPr txBox="1"/>
          <p:nvPr>
            <p:ph idx="1" type="body"/>
          </p:nvPr>
        </p:nvSpPr>
        <p:spPr>
          <a:xfrm>
            <a:off x="304189" y="2131703"/>
            <a:ext cx="8535620" cy="190563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3600" u="none" cap="none" strike="noStrike">
                <a:solidFill>
                  <a:schemeClr val="dk1"/>
                </a:solidFill>
                <a:latin typeface="Courier New"/>
                <a:ea typeface="Courier New"/>
                <a:cs typeface="Courier New"/>
                <a:sym typeface="Courier New"/>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5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5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5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jp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6.jpg"/><Relationship Id="rId4" Type="http://schemas.openxmlformats.org/officeDocument/2006/relationships/image" Target="../media/image2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8.jpg"/><Relationship Id="rId4" Type="http://schemas.openxmlformats.org/officeDocument/2006/relationships/image" Target="../media/image1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9.jpg"/><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5.jpg"/><Relationship Id="rId4" Type="http://schemas.openxmlformats.org/officeDocument/2006/relationships/image" Target="../media/image2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2.jpg"/><Relationship Id="rId4" Type="http://schemas.openxmlformats.org/officeDocument/2006/relationships/image" Target="../media/image3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3.jpg"/><Relationship Id="rId4" Type="http://schemas.openxmlformats.org/officeDocument/2006/relationships/image" Target="../media/image2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7.jpg"/><Relationship Id="rId4" Type="http://schemas.openxmlformats.org/officeDocument/2006/relationships/image" Target="../media/image2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 name="Shape 42"/>
        <p:cNvGrpSpPr/>
        <p:nvPr/>
      </p:nvGrpSpPr>
      <p:grpSpPr>
        <a:xfrm>
          <a:off x="0" y="0"/>
          <a:ext cx="0" cy="0"/>
          <a:chOff x="0" y="0"/>
          <a:chExt cx="0" cy="0"/>
        </a:xfrm>
      </p:grpSpPr>
      <p:sp>
        <p:nvSpPr>
          <p:cNvPr id="43" name="Google Shape;43;p1"/>
          <p:cNvSpPr txBox="1"/>
          <p:nvPr/>
        </p:nvSpPr>
        <p:spPr>
          <a:xfrm>
            <a:off x="1998255" y="670153"/>
            <a:ext cx="5147945" cy="3479800"/>
          </a:xfrm>
          <a:prstGeom prst="rect">
            <a:avLst/>
          </a:prstGeom>
          <a:noFill/>
          <a:ln>
            <a:noFill/>
          </a:ln>
        </p:spPr>
        <p:txBody>
          <a:bodyPr anchorCtr="0" anchor="t" bIns="0" lIns="0" spcFirstLastPara="1" rIns="0" wrap="square" tIns="12050">
            <a:spAutoFit/>
          </a:bodyPr>
          <a:lstStyle/>
          <a:p>
            <a:pPr indent="0" lvl="0" marL="12065" marR="5080" rtl="0" algn="ctr">
              <a:lnSpc>
                <a:spcPct val="118100"/>
              </a:lnSpc>
              <a:spcBef>
                <a:spcPts val="0"/>
              </a:spcBef>
              <a:spcAft>
                <a:spcPts val="0"/>
              </a:spcAft>
              <a:buNone/>
            </a:pPr>
            <a:r>
              <a:rPr b="1" i="0" lang="en-US" sz="4800" u="none" cap="none" strike="noStrike">
                <a:latin typeface="Courier New"/>
                <a:ea typeface="Courier New"/>
                <a:cs typeface="Courier New"/>
                <a:sym typeface="Courier New"/>
              </a:rPr>
              <a:t>Welcome to  Junior Jellies  Summer Python  Course</a:t>
            </a:r>
            <a:endParaRPr b="0" i="0" sz="4800" u="none" cap="none" strike="noStrike">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6" name="Shape 106"/>
        <p:cNvGrpSpPr/>
        <p:nvPr/>
      </p:nvGrpSpPr>
      <p:grpSpPr>
        <a:xfrm>
          <a:off x="0" y="0"/>
          <a:ext cx="0" cy="0"/>
          <a:chOff x="0" y="0"/>
          <a:chExt cx="0" cy="0"/>
        </a:xfrm>
      </p:grpSpPr>
      <p:sp>
        <p:nvSpPr>
          <p:cNvPr id="107" name="Google Shape;107;p9"/>
          <p:cNvSpPr txBox="1"/>
          <p:nvPr>
            <p:ph type="title"/>
          </p:nvPr>
        </p:nvSpPr>
        <p:spPr>
          <a:xfrm>
            <a:off x="730550" y="1002799"/>
            <a:ext cx="7683000" cy="3319500"/>
          </a:xfrm>
          <a:prstGeom prst="rect">
            <a:avLst/>
          </a:prstGeom>
          <a:noFill/>
          <a:ln>
            <a:noFill/>
          </a:ln>
        </p:spPr>
        <p:txBody>
          <a:bodyPr anchorCtr="0" anchor="t" bIns="0" lIns="0" spcFirstLastPara="1" rIns="0" wrap="square" tIns="7600">
            <a:spAutoFit/>
          </a:bodyPr>
          <a:lstStyle/>
          <a:p>
            <a:pPr indent="0" lvl="0" marL="12700" marR="5080" rtl="0" algn="ctr">
              <a:lnSpc>
                <a:spcPct val="100699"/>
              </a:lnSpc>
              <a:spcBef>
                <a:spcPts val="0"/>
              </a:spcBef>
              <a:spcAft>
                <a:spcPts val="0"/>
              </a:spcAft>
              <a:buNone/>
            </a:pPr>
            <a:r>
              <a:rPr lang="en-US"/>
              <a:t>Demo</a:t>
            </a:r>
            <a:endParaRPr/>
          </a:p>
          <a:p>
            <a:pPr indent="0" lvl="0" marL="12700" marR="5080" rtl="0" algn="ctr">
              <a:lnSpc>
                <a:spcPct val="100699"/>
              </a:lnSpc>
              <a:spcBef>
                <a:spcPts val="0"/>
              </a:spcBef>
              <a:spcAft>
                <a:spcPts val="0"/>
              </a:spcAft>
              <a:buNone/>
            </a:pPr>
            <a:r>
              <a:rPr lang="en-US"/>
              <a:t>How do we make the cat  say</a:t>
            </a:r>
            <a:endParaRPr/>
          </a:p>
          <a:p>
            <a:pPr indent="0" lvl="0" marL="0" rtl="0" algn="ctr">
              <a:lnSpc>
                <a:spcPct val="100000"/>
              </a:lnSpc>
              <a:spcBef>
                <a:spcPts val="40"/>
              </a:spcBef>
              <a:spcAft>
                <a:spcPts val="0"/>
              </a:spcAft>
              <a:buNone/>
            </a:pPr>
            <a:r>
              <a:rPr lang="en-US"/>
              <a:t>“Hello,	World”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1" name="Shape 111"/>
        <p:cNvGrpSpPr/>
        <p:nvPr/>
      </p:nvGrpSpPr>
      <p:grpSpPr>
        <a:xfrm>
          <a:off x="0" y="0"/>
          <a:ext cx="0" cy="0"/>
          <a:chOff x="0" y="0"/>
          <a:chExt cx="0" cy="0"/>
        </a:xfrm>
      </p:grpSpPr>
      <p:sp>
        <p:nvSpPr>
          <p:cNvPr id="112" name="Google Shape;112;p10"/>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10"/>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10"/>
          <p:cNvSpPr/>
          <p:nvPr/>
        </p:nvSpPr>
        <p:spPr>
          <a:xfrm>
            <a:off x="768100" y="1807887"/>
            <a:ext cx="2121408" cy="15274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 name="Google Shape;115;p10"/>
          <p:cNvSpPr/>
          <p:nvPr/>
        </p:nvSpPr>
        <p:spPr>
          <a:xfrm>
            <a:off x="475730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6" name="Google Shape;116;p10"/>
          <p:cNvSpPr/>
          <p:nvPr/>
        </p:nvSpPr>
        <p:spPr>
          <a:xfrm>
            <a:off x="5620100" y="1533900"/>
            <a:ext cx="1932000" cy="2075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7" name="Google Shape;117;p10"/>
          <p:cNvSpPr txBox="1"/>
          <p:nvPr>
            <p:ph type="title"/>
          </p:nvPr>
        </p:nvSpPr>
        <p:spPr>
          <a:xfrm>
            <a:off x="7096487" y="1027303"/>
            <a:ext cx="1123200" cy="759600"/>
          </a:xfrm>
          <a:prstGeom prst="rect">
            <a:avLst/>
          </a:prstGeom>
          <a:noFill/>
          <a:ln>
            <a:noFill/>
          </a:ln>
        </p:spPr>
        <p:txBody>
          <a:bodyPr anchorCtr="0" anchor="t" bIns="0" lIns="0" spcFirstLastPara="1" rIns="0" wrap="square" tIns="10150">
            <a:noAutofit/>
          </a:bodyPr>
          <a:lstStyle/>
          <a:p>
            <a:pPr indent="-92074" lvl="0" marL="104138" marR="5080" rtl="0" algn="l">
              <a:lnSpc>
                <a:spcPct val="100699"/>
              </a:lnSpc>
              <a:spcBef>
                <a:spcPts val="0"/>
              </a:spcBef>
              <a:spcAft>
                <a:spcPts val="0"/>
              </a:spcAft>
              <a:buNone/>
            </a:pPr>
            <a:r>
              <a:rPr lang="en-US" sz="2400"/>
              <a:t>Hello,  World</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8b0fa7b3ea_0_0"/>
          <p:cNvSpPr txBox="1"/>
          <p:nvPr>
            <p:ph type="title"/>
          </p:nvPr>
        </p:nvSpPr>
        <p:spPr>
          <a:xfrm>
            <a:off x="530841" y="1073099"/>
            <a:ext cx="8082300" cy="2997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sz="3600"/>
              <a:t>Demo</a:t>
            </a:r>
            <a:endParaRPr sz="3600"/>
          </a:p>
          <a:p>
            <a:pPr indent="0" lvl="0" marL="0" rtl="0" algn="ctr">
              <a:spcBef>
                <a:spcPts val="0"/>
              </a:spcBef>
              <a:spcAft>
                <a:spcPts val="0"/>
              </a:spcAft>
              <a:buNone/>
            </a:pPr>
            <a:r>
              <a:t/>
            </a:r>
            <a:endParaRPr b="0" sz="3600"/>
          </a:p>
          <a:p>
            <a:pPr indent="0" lvl="0" marL="0" rtl="0" algn="ctr">
              <a:spcBef>
                <a:spcPts val="0"/>
              </a:spcBef>
              <a:spcAft>
                <a:spcPts val="0"/>
              </a:spcAft>
              <a:buNone/>
            </a:pPr>
            <a:r>
              <a:rPr b="0" lang="en-US" sz="3600"/>
              <a:t>Now how do you make the cat </a:t>
            </a:r>
            <a:r>
              <a:rPr lang="en-US" sz="3600"/>
              <a:t>ask</a:t>
            </a:r>
            <a:r>
              <a:rPr b="0" lang="en-US" sz="3600"/>
              <a:t> for your name and then </a:t>
            </a:r>
            <a:r>
              <a:rPr lang="en-US" sz="3600"/>
              <a:t>say</a:t>
            </a:r>
            <a:r>
              <a:rPr b="0" lang="en-US" sz="3600"/>
              <a:t> your name?</a:t>
            </a:r>
            <a:endParaRPr b="0"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6" name="Shape 126"/>
        <p:cNvGrpSpPr/>
        <p:nvPr/>
      </p:nvGrpSpPr>
      <p:grpSpPr>
        <a:xfrm>
          <a:off x="0" y="0"/>
          <a:ext cx="0" cy="0"/>
          <a:chOff x="0" y="0"/>
          <a:chExt cx="0" cy="0"/>
        </a:xfrm>
      </p:grpSpPr>
      <p:sp>
        <p:nvSpPr>
          <p:cNvPr id="127" name="Google Shape;127;p13"/>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13"/>
          <p:cNvSpPr/>
          <p:nvPr/>
        </p:nvSpPr>
        <p:spPr>
          <a:xfrm>
            <a:off x="175499" y="1935214"/>
            <a:ext cx="3306600" cy="12730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13"/>
          <p:cNvSpPr txBox="1"/>
          <p:nvPr/>
        </p:nvSpPr>
        <p:spPr>
          <a:xfrm>
            <a:off x="4507449" y="3593527"/>
            <a:ext cx="3912300" cy="978600"/>
          </a:xfrm>
          <a:prstGeom prst="rect">
            <a:avLst/>
          </a:prstGeom>
          <a:noFill/>
          <a:ln>
            <a:noFill/>
          </a:ln>
        </p:spPr>
        <p:txBody>
          <a:bodyPr anchorCtr="0" anchor="t" bIns="0" lIns="0" spcFirstLastPara="1" rIns="0" wrap="square" tIns="27925">
            <a:noAutofit/>
          </a:bodyPr>
          <a:lstStyle/>
          <a:p>
            <a:pPr indent="0" lvl="0" marL="218440" marR="0" rtl="0" algn="ctr">
              <a:lnSpc>
                <a:spcPct val="113277"/>
              </a:lnSpc>
              <a:spcBef>
                <a:spcPts val="0"/>
              </a:spcBef>
              <a:spcAft>
                <a:spcPts val="0"/>
              </a:spcAft>
              <a:buNone/>
            </a:pPr>
            <a:r>
              <a:rPr b="1" lang="en-US" sz="1800">
                <a:solidFill>
                  <a:srgbClr val="FFFFFF"/>
                </a:solidFill>
                <a:latin typeface="Courier New"/>
                <a:ea typeface="Courier New"/>
                <a:cs typeface="Courier New"/>
                <a:sym typeface="Courier New"/>
              </a:rPr>
              <a:t>If you are having a hard time looking for these blocks, use the color to help you</a:t>
            </a:r>
            <a:endParaRPr sz="1800">
              <a:latin typeface="Courier New"/>
              <a:ea typeface="Courier New"/>
              <a:cs typeface="Courier New"/>
              <a:sym typeface="Courier New"/>
            </a:endParaRPr>
          </a:p>
        </p:txBody>
      </p:sp>
      <p:sp>
        <p:nvSpPr>
          <p:cNvPr id="130" name="Google Shape;130;p13"/>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13"/>
          <p:cNvSpPr/>
          <p:nvPr/>
        </p:nvSpPr>
        <p:spPr>
          <a:xfrm>
            <a:off x="475730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13"/>
          <p:cNvSpPr/>
          <p:nvPr/>
        </p:nvSpPr>
        <p:spPr>
          <a:xfrm>
            <a:off x="5620100" y="1533900"/>
            <a:ext cx="1932000" cy="2075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13"/>
          <p:cNvSpPr txBox="1"/>
          <p:nvPr>
            <p:ph type="title"/>
          </p:nvPr>
        </p:nvSpPr>
        <p:spPr>
          <a:xfrm>
            <a:off x="7087850" y="1295275"/>
            <a:ext cx="1254000" cy="433500"/>
          </a:xfrm>
          <a:prstGeom prst="rect">
            <a:avLst/>
          </a:prstGeom>
          <a:noFill/>
          <a:ln>
            <a:noFill/>
          </a:ln>
        </p:spPr>
        <p:txBody>
          <a:bodyPr anchorCtr="0" anchor="t" bIns="0" lIns="0" spcFirstLastPara="1" rIns="0" wrap="square" tIns="10150">
            <a:noAutofit/>
          </a:bodyPr>
          <a:lstStyle/>
          <a:p>
            <a:pPr indent="-92074" lvl="0" marL="104138" marR="5080" rtl="0" algn="ctr">
              <a:lnSpc>
                <a:spcPct val="100699"/>
              </a:lnSpc>
              <a:spcBef>
                <a:spcPts val="0"/>
              </a:spcBef>
              <a:spcAft>
                <a:spcPts val="0"/>
              </a:spcAft>
              <a:buNone/>
            </a:pPr>
            <a:r>
              <a:rPr lang="en-US" sz="2400"/>
              <a:t>Bob</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146100" y="541650"/>
            <a:ext cx="8851800" cy="4060200"/>
          </a:xfrm>
          <a:prstGeom prst="rect">
            <a:avLst/>
          </a:prstGeom>
          <a:noFill/>
          <a:ln>
            <a:noFill/>
          </a:ln>
        </p:spPr>
        <p:txBody>
          <a:bodyPr anchorCtr="0" anchor="t" bIns="0" lIns="0" spcFirstLastPara="1" rIns="0" wrap="square" tIns="7600">
            <a:spAutoFit/>
          </a:bodyPr>
          <a:lstStyle/>
          <a:p>
            <a:pPr indent="0" lvl="0" marL="12700" marR="5080" rtl="0" algn="ctr">
              <a:lnSpc>
                <a:spcPct val="100699"/>
              </a:lnSpc>
              <a:spcBef>
                <a:spcPts val="0"/>
              </a:spcBef>
              <a:spcAft>
                <a:spcPts val="0"/>
              </a:spcAft>
              <a:buNone/>
            </a:pPr>
            <a:r>
              <a:rPr lang="en-US" u="sng"/>
              <a:t>Demo</a:t>
            </a:r>
            <a:endParaRPr u="sng"/>
          </a:p>
          <a:p>
            <a:pPr indent="0" lvl="0" marL="12700" marR="5080" rtl="0" algn="ctr">
              <a:lnSpc>
                <a:spcPct val="100699"/>
              </a:lnSpc>
              <a:spcBef>
                <a:spcPts val="0"/>
              </a:spcBef>
              <a:spcAft>
                <a:spcPts val="0"/>
              </a:spcAft>
              <a:buNone/>
            </a:pPr>
            <a:r>
              <a:t/>
            </a:r>
            <a:endParaRPr u="sng"/>
          </a:p>
          <a:p>
            <a:pPr indent="0" lvl="0" marL="12700" marR="5080" rtl="0" algn="ctr">
              <a:lnSpc>
                <a:spcPct val="100699"/>
              </a:lnSpc>
              <a:spcBef>
                <a:spcPts val="0"/>
              </a:spcBef>
              <a:spcAft>
                <a:spcPts val="0"/>
              </a:spcAft>
              <a:buNone/>
            </a:pPr>
            <a:r>
              <a:rPr lang="en-US"/>
              <a:t>How do you make the cat say </a:t>
            </a:r>
            <a:endParaRPr/>
          </a:p>
          <a:p>
            <a:pPr indent="0" lvl="0" marL="12700" marR="5080" rtl="0" algn="ctr">
              <a:lnSpc>
                <a:spcPct val="100699"/>
              </a:lnSpc>
              <a:spcBef>
                <a:spcPts val="0"/>
              </a:spcBef>
              <a:spcAft>
                <a:spcPts val="0"/>
              </a:spcAft>
              <a:buNone/>
            </a:pPr>
            <a:r>
              <a:rPr lang="en-US"/>
              <a:t>“Hello,” and your 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2" name="Shape 142"/>
        <p:cNvGrpSpPr/>
        <p:nvPr/>
      </p:nvGrpSpPr>
      <p:grpSpPr>
        <a:xfrm>
          <a:off x="0" y="0"/>
          <a:ext cx="0" cy="0"/>
          <a:chOff x="0" y="0"/>
          <a:chExt cx="0" cy="0"/>
        </a:xfrm>
      </p:grpSpPr>
      <p:sp>
        <p:nvSpPr>
          <p:cNvPr id="143" name="Google Shape;143;p15"/>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15"/>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15"/>
          <p:cNvSpPr/>
          <p:nvPr/>
        </p:nvSpPr>
        <p:spPr>
          <a:xfrm>
            <a:off x="173737" y="1886737"/>
            <a:ext cx="3310128" cy="13700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15"/>
          <p:cNvSpPr txBox="1"/>
          <p:nvPr>
            <p:ph type="title"/>
          </p:nvPr>
        </p:nvSpPr>
        <p:spPr>
          <a:xfrm>
            <a:off x="5107350" y="1707588"/>
            <a:ext cx="2586900" cy="1728300"/>
          </a:xfrm>
          <a:prstGeom prst="rect">
            <a:avLst/>
          </a:prstGeom>
          <a:noFill/>
          <a:ln>
            <a:noFill/>
          </a:ln>
        </p:spPr>
        <p:txBody>
          <a:bodyPr anchorCtr="0" anchor="t" bIns="0" lIns="0" spcFirstLastPara="1" rIns="0" wrap="square" tIns="12050">
            <a:spAutoFit/>
          </a:bodyPr>
          <a:lstStyle/>
          <a:p>
            <a:pPr indent="182245" lvl="0" marL="12700" marR="5080" rtl="0" algn="ctr">
              <a:lnSpc>
                <a:spcPct val="115599"/>
              </a:lnSpc>
              <a:spcBef>
                <a:spcPts val="0"/>
              </a:spcBef>
              <a:spcAft>
                <a:spcPts val="0"/>
              </a:spcAft>
              <a:buNone/>
            </a:pPr>
            <a:r>
              <a:rPr b="0" lang="en-US">
                <a:solidFill>
                  <a:srgbClr val="FFFFFF"/>
                </a:solidFill>
                <a:latin typeface="Courier New"/>
                <a:ea typeface="Courier New"/>
                <a:cs typeface="Courier New"/>
                <a:sym typeface="Courier New"/>
              </a:rPr>
              <a:t>hello,  </a:t>
            </a:r>
            <a:r>
              <a:rPr b="0" lang="en-US">
                <a:solidFill>
                  <a:srgbClr val="FFFFFF"/>
                </a:solidFill>
              </a:rPr>
              <a:t>Bryant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0" name="Shape 150"/>
        <p:cNvGrpSpPr/>
        <p:nvPr/>
      </p:nvGrpSpPr>
      <p:grpSpPr>
        <a:xfrm>
          <a:off x="0" y="0"/>
          <a:ext cx="0" cy="0"/>
          <a:chOff x="0" y="0"/>
          <a:chExt cx="0" cy="0"/>
        </a:xfrm>
      </p:grpSpPr>
      <p:sp>
        <p:nvSpPr>
          <p:cNvPr id="151" name="Google Shape;151;p18"/>
          <p:cNvSpPr txBox="1"/>
          <p:nvPr/>
        </p:nvSpPr>
        <p:spPr>
          <a:xfrm>
            <a:off x="1951950" y="676198"/>
            <a:ext cx="5240100" cy="37911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3600">
                <a:latin typeface="Courier New"/>
                <a:ea typeface="Courier New"/>
                <a:cs typeface="Courier New"/>
                <a:sym typeface="Courier New"/>
              </a:rPr>
              <a:t>Demo</a:t>
            </a:r>
            <a:endParaRPr b="1" sz="3600">
              <a:latin typeface="Courier New"/>
              <a:ea typeface="Courier New"/>
              <a:cs typeface="Courier New"/>
              <a:sym typeface="Courier New"/>
            </a:endParaRPr>
          </a:p>
          <a:p>
            <a:pPr indent="0" lvl="0" marL="0" marR="0" rtl="0" algn="ctr">
              <a:lnSpc>
                <a:spcPct val="100000"/>
              </a:lnSpc>
              <a:spcBef>
                <a:spcPts val="0"/>
              </a:spcBef>
              <a:spcAft>
                <a:spcPts val="0"/>
              </a:spcAft>
              <a:buNone/>
            </a:pPr>
            <a:r>
              <a:rPr b="1" lang="en-US" sz="3600">
                <a:latin typeface="Courier New"/>
                <a:ea typeface="Courier New"/>
                <a:cs typeface="Courier New"/>
                <a:sym typeface="Courier New"/>
              </a:rPr>
              <a:t>Now, try to make</a:t>
            </a:r>
            <a:endParaRPr sz="3600">
              <a:latin typeface="Courier New"/>
              <a:ea typeface="Courier New"/>
              <a:cs typeface="Courier New"/>
              <a:sym typeface="Courier New"/>
            </a:endParaRPr>
          </a:p>
          <a:p>
            <a:pPr indent="0" lvl="0" marL="12065" marR="5080" rtl="0" algn="ctr">
              <a:lnSpc>
                <a:spcPct val="177800"/>
              </a:lnSpc>
              <a:spcBef>
                <a:spcPts val="0"/>
              </a:spcBef>
              <a:spcAft>
                <a:spcPts val="0"/>
              </a:spcAft>
              <a:buNone/>
            </a:pPr>
            <a:r>
              <a:rPr b="1" lang="en-US" sz="3600">
                <a:latin typeface="Courier New"/>
                <a:ea typeface="Courier New"/>
                <a:cs typeface="Courier New"/>
                <a:sym typeface="Courier New"/>
              </a:rPr>
              <a:t>the cat say </a:t>
            </a:r>
            <a:endParaRPr b="1" sz="3600">
              <a:latin typeface="Courier New"/>
              <a:ea typeface="Courier New"/>
              <a:cs typeface="Courier New"/>
              <a:sym typeface="Courier New"/>
            </a:endParaRPr>
          </a:p>
          <a:p>
            <a:pPr indent="0" lvl="0" marL="12065" marR="5080" rtl="0" algn="ctr">
              <a:lnSpc>
                <a:spcPct val="177800"/>
              </a:lnSpc>
              <a:spcBef>
                <a:spcPts val="0"/>
              </a:spcBef>
              <a:spcAft>
                <a:spcPts val="0"/>
              </a:spcAft>
              <a:buNone/>
            </a:pPr>
            <a:r>
              <a:rPr b="1" lang="en-US" sz="3600">
                <a:latin typeface="Courier New"/>
                <a:ea typeface="Courier New"/>
                <a:cs typeface="Courier New"/>
                <a:sym typeface="Courier New"/>
              </a:rPr>
              <a:t>“hello, world”	fifty times?</a:t>
            </a:r>
            <a:endParaRPr sz="36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5" name="Shape 155"/>
        <p:cNvGrpSpPr/>
        <p:nvPr/>
      </p:nvGrpSpPr>
      <p:grpSpPr>
        <a:xfrm>
          <a:off x="0" y="0"/>
          <a:ext cx="0" cy="0"/>
          <a:chOff x="0" y="0"/>
          <a:chExt cx="0" cy="0"/>
        </a:xfrm>
      </p:grpSpPr>
      <p:sp>
        <p:nvSpPr>
          <p:cNvPr id="156" name="Google Shape;156;p19"/>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19"/>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19"/>
          <p:cNvSpPr/>
          <p:nvPr/>
        </p:nvSpPr>
        <p:spPr>
          <a:xfrm>
            <a:off x="768100" y="1750862"/>
            <a:ext cx="2121408" cy="16417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19"/>
          <p:cNvSpPr/>
          <p:nvPr/>
        </p:nvSpPr>
        <p:spPr>
          <a:xfrm>
            <a:off x="190741" y="948436"/>
            <a:ext cx="3276142" cy="28255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9"/>
          <p:cNvSpPr txBox="1"/>
          <p:nvPr>
            <p:ph type="title"/>
          </p:nvPr>
        </p:nvSpPr>
        <p:spPr>
          <a:xfrm>
            <a:off x="4193189" y="1012449"/>
            <a:ext cx="4415155" cy="2943225"/>
          </a:xfrm>
          <a:prstGeom prst="rect">
            <a:avLst/>
          </a:prstGeom>
          <a:noFill/>
          <a:ln>
            <a:noFill/>
          </a:ln>
        </p:spPr>
        <p:txBody>
          <a:bodyPr anchorCtr="0" anchor="t" bIns="0" lIns="0" spcFirstLastPara="1" rIns="0" wrap="square" tIns="12700">
            <a:spAutoFit/>
          </a:bodyPr>
          <a:lstStyle/>
          <a:p>
            <a:pPr indent="0" lvl="0" marL="12700" marR="5080" rtl="0" algn="ctr">
              <a:lnSpc>
                <a:spcPct val="132900"/>
              </a:lnSpc>
              <a:spcBef>
                <a:spcPts val="0"/>
              </a:spcBef>
              <a:spcAft>
                <a:spcPts val="0"/>
              </a:spcAft>
              <a:buNone/>
            </a:pPr>
            <a:r>
              <a:rPr b="0" lang="en-US">
                <a:solidFill>
                  <a:srgbClr val="FFFFFF"/>
                </a:solidFill>
                <a:latin typeface="Courier New"/>
                <a:ea typeface="Courier New"/>
                <a:cs typeface="Courier New"/>
                <a:sym typeface="Courier New"/>
              </a:rPr>
              <a:t>hello, world  (repeats 50  times)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4" name="Shape 164"/>
        <p:cNvGrpSpPr/>
        <p:nvPr/>
      </p:nvGrpSpPr>
      <p:grpSpPr>
        <a:xfrm>
          <a:off x="0" y="0"/>
          <a:ext cx="0" cy="0"/>
          <a:chOff x="0" y="0"/>
          <a:chExt cx="0" cy="0"/>
        </a:xfrm>
      </p:grpSpPr>
      <p:sp>
        <p:nvSpPr>
          <p:cNvPr id="165" name="Google Shape;165;p20"/>
          <p:cNvSpPr txBox="1"/>
          <p:nvPr/>
        </p:nvSpPr>
        <p:spPr>
          <a:xfrm>
            <a:off x="1132053" y="69079"/>
            <a:ext cx="6884034" cy="2830195"/>
          </a:xfrm>
          <a:prstGeom prst="rect">
            <a:avLst/>
          </a:prstGeom>
          <a:noFill/>
          <a:ln>
            <a:noFill/>
          </a:ln>
        </p:spPr>
        <p:txBody>
          <a:bodyPr anchorCtr="0" anchor="t" bIns="0" lIns="0" spcFirstLastPara="1" rIns="0" wrap="square" tIns="334000">
            <a:spAutoFit/>
          </a:bodyPr>
          <a:lstStyle/>
          <a:p>
            <a:pPr indent="0" lvl="0" marL="0" marR="0" rtl="0" algn="ctr">
              <a:lnSpc>
                <a:spcPct val="100000"/>
              </a:lnSpc>
              <a:spcBef>
                <a:spcPts val="0"/>
              </a:spcBef>
              <a:spcAft>
                <a:spcPts val="0"/>
              </a:spcAft>
              <a:buNone/>
            </a:pPr>
            <a:r>
              <a:rPr b="1" lang="en-US" sz="3600">
                <a:latin typeface="Courier New"/>
                <a:ea typeface="Courier New"/>
                <a:cs typeface="Courier New"/>
                <a:sym typeface="Courier New"/>
              </a:rPr>
              <a:t>Introduction to variables</a:t>
            </a:r>
            <a:endParaRPr sz="3600">
              <a:latin typeface="Courier New"/>
              <a:ea typeface="Courier New"/>
              <a:cs typeface="Courier New"/>
              <a:sym typeface="Courier New"/>
            </a:endParaRPr>
          </a:p>
          <a:p>
            <a:pPr indent="0" lvl="0" marL="0" marR="0" rtl="0" algn="ctr">
              <a:lnSpc>
                <a:spcPct val="100000"/>
              </a:lnSpc>
              <a:spcBef>
                <a:spcPts val="2530"/>
              </a:spcBef>
              <a:spcAft>
                <a:spcPts val="0"/>
              </a:spcAft>
              <a:buNone/>
            </a:pPr>
            <a:r>
              <a:rPr b="1" lang="en-US" sz="3600">
                <a:latin typeface="Courier New"/>
                <a:ea typeface="Courier New"/>
                <a:cs typeface="Courier New"/>
                <a:sym typeface="Courier New"/>
              </a:rPr>
              <a:t>Imagine you have</a:t>
            </a:r>
            <a:endParaRPr sz="3600">
              <a:latin typeface="Courier New"/>
              <a:ea typeface="Courier New"/>
              <a:cs typeface="Courier New"/>
              <a:sym typeface="Courier New"/>
            </a:endParaRPr>
          </a:p>
          <a:p>
            <a:pPr indent="0" lvl="0" marL="0" marR="0" rtl="0" algn="l">
              <a:lnSpc>
                <a:spcPct val="100000"/>
              </a:lnSpc>
              <a:spcBef>
                <a:spcPts val="35"/>
              </a:spcBef>
              <a:spcAft>
                <a:spcPts val="0"/>
              </a:spcAft>
              <a:buNone/>
            </a:pPr>
            <a:r>
              <a:t/>
            </a:r>
            <a:endParaRPr sz="3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3600">
                <a:latin typeface="Courier New"/>
                <a:ea typeface="Courier New"/>
                <a:cs typeface="Courier New"/>
                <a:sym typeface="Courier New"/>
              </a:rPr>
              <a:t>a box</a:t>
            </a:r>
            <a:endParaRPr sz="3600">
              <a:latin typeface="Courier New"/>
              <a:ea typeface="Courier New"/>
              <a:cs typeface="Courier New"/>
              <a:sym typeface="Courier New"/>
            </a:endParaRPr>
          </a:p>
        </p:txBody>
      </p:sp>
      <p:sp>
        <p:nvSpPr>
          <p:cNvPr id="166" name="Google Shape;166;p20"/>
          <p:cNvSpPr/>
          <p:nvPr/>
        </p:nvSpPr>
        <p:spPr>
          <a:xfrm>
            <a:off x="3782402" y="3647856"/>
            <a:ext cx="1895398" cy="13670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0" name="Shape 170"/>
        <p:cNvGrpSpPr/>
        <p:nvPr/>
      </p:nvGrpSpPr>
      <p:grpSpPr>
        <a:xfrm>
          <a:off x="0" y="0"/>
          <a:ext cx="0" cy="0"/>
          <a:chOff x="0" y="0"/>
          <a:chExt cx="0" cy="0"/>
        </a:xfrm>
      </p:grpSpPr>
      <p:sp>
        <p:nvSpPr>
          <p:cNvPr id="171" name="Google Shape;171;p21"/>
          <p:cNvSpPr/>
          <p:nvPr/>
        </p:nvSpPr>
        <p:spPr>
          <a:xfrm>
            <a:off x="731393" y="3294929"/>
            <a:ext cx="2374265" cy="171243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21"/>
          <p:cNvSpPr txBox="1"/>
          <p:nvPr/>
        </p:nvSpPr>
        <p:spPr>
          <a:xfrm>
            <a:off x="1208036" y="2775597"/>
            <a:ext cx="39179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latin typeface="Courier New"/>
                <a:ea typeface="Courier New"/>
                <a:cs typeface="Courier New"/>
                <a:sym typeface="Courier New"/>
              </a:rPr>
              <a:t>1</a:t>
            </a:r>
            <a:endParaRPr sz="4800">
              <a:latin typeface="Courier New"/>
              <a:ea typeface="Courier New"/>
              <a:cs typeface="Courier New"/>
              <a:sym typeface="Courier New"/>
            </a:endParaRPr>
          </a:p>
        </p:txBody>
      </p:sp>
      <p:sp>
        <p:nvSpPr>
          <p:cNvPr id="173" name="Google Shape;173;p21"/>
          <p:cNvSpPr txBox="1"/>
          <p:nvPr>
            <p:ph type="title"/>
          </p:nvPr>
        </p:nvSpPr>
        <p:spPr>
          <a:xfrm>
            <a:off x="992099" y="0"/>
            <a:ext cx="7160259"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That box can only hold one</a:t>
            </a:r>
            <a:endParaRPr sz="3600"/>
          </a:p>
        </p:txBody>
      </p:sp>
      <p:sp>
        <p:nvSpPr>
          <p:cNvPr id="174" name="Google Shape;174;p21"/>
          <p:cNvSpPr txBox="1"/>
          <p:nvPr/>
        </p:nvSpPr>
        <p:spPr>
          <a:xfrm>
            <a:off x="717689" y="1028708"/>
            <a:ext cx="7708900" cy="172783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3600">
                <a:latin typeface="Courier New"/>
                <a:ea typeface="Courier New"/>
                <a:cs typeface="Courier New"/>
                <a:sym typeface="Courier New"/>
              </a:rPr>
              <a:t>value. That value can be any</a:t>
            </a:r>
            <a:endParaRPr sz="3600">
              <a:latin typeface="Courier New"/>
              <a:ea typeface="Courier New"/>
              <a:cs typeface="Courier New"/>
              <a:sym typeface="Courier New"/>
            </a:endParaRPr>
          </a:p>
          <a:p>
            <a:pPr indent="0" lvl="0" marL="0" marR="0" rtl="0" algn="l">
              <a:lnSpc>
                <a:spcPct val="100000"/>
              </a:lnSpc>
              <a:spcBef>
                <a:spcPts val="45"/>
              </a:spcBef>
              <a:spcAft>
                <a:spcPts val="0"/>
              </a:spcAft>
              <a:buNone/>
            </a:pPr>
            <a:r>
              <a:t/>
            </a:r>
            <a:endParaRPr sz="41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3600">
                <a:latin typeface="Courier New"/>
                <a:ea typeface="Courier New"/>
                <a:cs typeface="Courier New"/>
                <a:sym typeface="Courier New"/>
              </a:rPr>
              <a:t>word or a number</a:t>
            </a:r>
            <a:endParaRPr sz="3600">
              <a:latin typeface="Courier New"/>
              <a:ea typeface="Courier New"/>
              <a:cs typeface="Courier New"/>
              <a:sym typeface="Courier New"/>
            </a:endParaRPr>
          </a:p>
        </p:txBody>
      </p:sp>
      <p:sp>
        <p:nvSpPr>
          <p:cNvPr id="175" name="Google Shape;175;p21"/>
          <p:cNvSpPr/>
          <p:nvPr/>
        </p:nvSpPr>
        <p:spPr>
          <a:xfrm>
            <a:off x="6620547" y="3431061"/>
            <a:ext cx="2374264" cy="171243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21"/>
          <p:cNvSpPr txBox="1"/>
          <p:nvPr/>
        </p:nvSpPr>
        <p:spPr>
          <a:xfrm>
            <a:off x="6763575" y="2811119"/>
            <a:ext cx="185483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latin typeface="Courier New"/>
                <a:ea typeface="Courier New"/>
                <a:cs typeface="Courier New"/>
                <a:sym typeface="Courier New"/>
              </a:rPr>
              <a:t>Apple</a:t>
            </a:r>
            <a:endParaRPr sz="48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7" name="Shape 47"/>
        <p:cNvGrpSpPr/>
        <p:nvPr/>
      </p:nvGrpSpPr>
      <p:grpSpPr>
        <a:xfrm>
          <a:off x="0" y="0"/>
          <a:ext cx="0" cy="0"/>
          <a:chOff x="0" y="0"/>
          <a:chExt cx="0" cy="0"/>
        </a:xfrm>
      </p:grpSpPr>
      <p:sp>
        <p:nvSpPr>
          <p:cNvPr id="48" name="Google Shape;48;p2"/>
          <p:cNvSpPr txBox="1"/>
          <p:nvPr/>
        </p:nvSpPr>
        <p:spPr>
          <a:xfrm>
            <a:off x="1084014" y="1058748"/>
            <a:ext cx="6975475" cy="2966720"/>
          </a:xfrm>
          <a:prstGeom prst="rect">
            <a:avLst/>
          </a:prstGeom>
          <a:noFill/>
          <a:ln>
            <a:noFill/>
          </a:ln>
        </p:spPr>
        <p:txBody>
          <a:bodyPr anchorCtr="0" anchor="t" bIns="0" lIns="0" spcFirstLastPara="1" rIns="0" wrap="square" tIns="7600">
            <a:spAutoFit/>
          </a:bodyPr>
          <a:lstStyle/>
          <a:p>
            <a:pPr indent="0" lvl="0" marL="12065" marR="5080" rtl="0" algn="ctr">
              <a:lnSpc>
                <a:spcPct val="100699"/>
              </a:lnSpc>
              <a:spcBef>
                <a:spcPts val="0"/>
              </a:spcBef>
              <a:spcAft>
                <a:spcPts val="0"/>
              </a:spcAft>
              <a:buNone/>
            </a:pPr>
            <a:r>
              <a:rPr b="1" i="0" lang="en-US" sz="4800" u="none" cap="none" strike="noStrike">
                <a:latin typeface="Courier New"/>
                <a:ea typeface="Courier New"/>
                <a:cs typeface="Courier New"/>
                <a:sym typeface="Courier New"/>
              </a:rPr>
              <a:t>We will be learning  how to program a  computer</a:t>
            </a:r>
            <a:endParaRPr b="0" i="0" sz="4800" u="none" cap="none" strike="noStrike">
              <a:latin typeface="Courier New"/>
              <a:ea typeface="Courier New"/>
              <a:cs typeface="Courier New"/>
              <a:sym typeface="Courier New"/>
            </a:endParaRPr>
          </a:p>
          <a:p>
            <a:pPr indent="0" lvl="0" marL="635" marR="0" rtl="0" algn="ctr">
              <a:lnSpc>
                <a:spcPct val="100000"/>
              </a:lnSpc>
              <a:spcBef>
                <a:spcPts val="40"/>
              </a:spcBef>
              <a:spcAft>
                <a:spcPts val="0"/>
              </a:spcAft>
              <a:buNone/>
            </a:pPr>
            <a:r>
              <a:rPr b="1" i="0" lang="en-US" sz="4800" u="none" cap="none" strike="noStrike">
                <a:latin typeface="Courier New"/>
                <a:ea typeface="Courier New"/>
                <a:cs typeface="Courier New"/>
                <a:sym typeface="Courier New"/>
              </a:rPr>
              <a:t>**Coding**</a:t>
            </a:r>
            <a:endParaRPr b="0" i="0" sz="4800" u="none" cap="none" strike="noStrike">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0" name="Shape 180"/>
        <p:cNvGrpSpPr/>
        <p:nvPr/>
      </p:nvGrpSpPr>
      <p:grpSpPr>
        <a:xfrm>
          <a:off x="0" y="0"/>
          <a:ext cx="0" cy="0"/>
          <a:chOff x="0" y="0"/>
          <a:chExt cx="0" cy="0"/>
        </a:xfrm>
      </p:grpSpPr>
      <p:sp>
        <p:nvSpPr>
          <p:cNvPr id="181" name="Google Shape;181;p22"/>
          <p:cNvSpPr txBox="1"/>
          <p:nvPr/>
        </p:nvSpPr>
        <p:spPr>
          <a:xfrm>
            <a:off x="693127" y="2059813"/>
            <a:ext cx="39179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latin typeface="Courier New"/>
                <a:ea typeface="Courier New"/>
                <a:cs typeface="Courier New"/>
                <a:sym typeface="Courier New"/>
              </a:rPr>
              <a:t>1</a:t>
            </a:r>
            <a:endParaRPr sz="4800">
              <a:latin typeface="Courier New"/>
              <a:ea typeface="Courier New"/>
              <a:cs typeface="Courier New"/>
              <a:sym typeface="Courier New"/>
            </a:endParaRPr>
          </a:p>
        </p:txBody>
      </p:sp>
      <p:sp>
        <p:nvSpPr>
          <p:cNvPr id="182" name="Google Shape;182;p22"/>
          <p:cNvSpPr/>
          <p:nvPr/>
        </p:nvSpPr>
        <p:spPr>
          <a:xfrm>
            <a:off x="216484" y="1921421"/>
            <a:ext cx="3106305" cy="31063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22"/>
          <p:cNvSpPr/>
          <p:nvPr/>
        </p:nvSpPr>
        <p:spPr>
          <a:xfrm>
            <a:off x="5700763" y="2787303"/>
            <a:ext cx="3106305" cy="22404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22"/>
          <p:cNvSpPr txBox="1"/>
          <p:nvPr/>
        </p:nvSpPr>
        <p:spPr>
          <a:xfrm>
            <a:off x="1208125" y="3826674"/>
            <a:ext cx="1123315" cy="759460"/>
          </a:xfrm>
          <a:prstGeom prst="rect">
            <a:avLst/>
          </a:prstGeom>
          <a:noFill/>
          <a:ln>
            <a:noFill/>
          </a:ln>
        </p:spPr>
        <p:txBody>
          <a:bodyPr anchorCtr="0" anchor="t" bIns="0" lIns="0" spcFirstLastPara="1" rIns="0" wrap="square" tIns="10150">
            <a:spAutoFit/>
          </a:bodyPr>
          <a:lstStyle/>
          <a:p>
            <a:pPr indent="-274955" lvl="0" marL="287020" marR="5080" rtl="0" algn="l">
              <a:lnSpc>
                <a:spcPct val="100699"/>
              </a:lnSpc>
              <a:spcBef>
                <a:spcPts val="0"/>
              </a:spcBef>
              <a:spcAft>
                <a:spcPts val="0"/>
              </a:spcAft>
              <a:buNone/>
            </a:pPr>
            <a:r>
              <a:rPr b="1" lang="en-US" sz="2400">
                <a:solidFill>
                  <a:srgbClr val="FFFFFF"/>
                </a:solidFill>
                <a:latin typeface="Courier New"/>
                <a:ea typeface="Courier New"/>
                <a:cs typeface="Courier New"/>
                <a:sym typeface="Courier New"/>
              </a:rPr>
              <a:t>Number  box</a:t>
            </a:r>
            <a:endParaRPr sz="2400">
              <a:latin typeface="Courier New"/>
              <a:ea typeface="Courier New"/>
              <a:cs typeface="Courier New"/>
              <a:sym typeface="Courier New"/>
            </a:endParaRPr>
          </a:p>
        </p:txBody>
      </p:sp>
      <p:sp>
        <p:nvSpPr>
          <p:cNvPr id="185" name="Google Shape;185;p22"/>
          <p:cNvSpPr txBox="1"/>
          <p:nvPr/>
        </p:nvSpPr>
        <p:spPr>
          <a:xfrm>
            <a:off x="6692493" y="3821823"/>
            <a:ext cx="1122680" cy="759460"/>
          </a:xfrm>
          <a:prstGeom prst="rect">
            <a:avLst/>
          </a:prstGeom>
          <a:noFill/>
          <a:ln>
            <a:noFill/>
          </a:ln>
        </p:spPr>
        <p:txBody>
          <a:bodyPr anchorCtr="0" anchor="t" bIns="0" lIns="0" spcFirstLastPara="1" rIns="0" wrap="square" tIns="10150">
            <a:spAutoFit/>
          </a:bodyPr>
          <a:lstStyle/>
          <a:p>
            <a:pPr indent="-274319" lvl="0" marL="286385" marR="5080" rtl="0" algn="l">
              <a:lnSpc>
                <a:spcPct val="100699"/>
              </a:lnSpc>
              <a:spcBef>
                <a:spcPts val="0"/>
              </a:spcBef>
              <a:spcAft>
                <a:spcPts val="0"/>
              </a:spcAft>
              <a:buNone/>
            </a:pPr>
            <a:r>
              <a:rPr b="1" lang="en-US" sz="2400">
                <a:solidFill>
                  <a:srgbClr val="FFFFFF"/>
                </a:solidFill>
                <a:latin typeface="Courier New"/>
                <a:ea typeface="Courier New"/>
                <a:cs typeface="Courier New"/>
                <a:sym typeface="Courier New"/>
              </a:rPr>
              <a:t>Letter  box</a:t>
            </a:r>
            <a:endParaRPr sz="2400">
              <a:latin typeface="Courier New"/>
              <a:ea typeface="Courier New"/>
              <a:cs typeface="Courier New"/>
              <a:sym typeface="Courier New"/>
            </a:endParaRPr>
          </a:p>
        </p:txBody>
      </p:sp>
      <p:sp>
        <p:nvSpPr>
          <p:cNvPr id="186" name="Google Shape;186;p22"/>
          <p:cNvSpPr txBox="1"/>
          <p:nvPr>
            <p:ph type="title"/>
          </p:nvPr>
        </p:nvSpPr>
        <p:spPr>
          <a:xfrm>
            <a:off x="991717" y="275259"/>
            <a:ext cx="7160895" cy="1038860"/>
          </a:xfrm>
          <a:prstGeom prst="rect">
            <a:avLst/>
          </a:prstGeom>
          <a:noFill/>
          <a:ln>
            <a:noFill/>
          </a:ln>
        </p:spPr>
        <p:txBody>
          <a:bodyPr anchorCtr="0" anchor="t" bIns="0" lIns="0" spcFirstLastPara="1" rIns="0" wrap="square" tIns="97775">
            <a:spAutoFit/>
          </a:bodyPr>
          <a:lstStyle/>
          <a:p>
            <a:pPr indent="-2132330" lvl="0" marL="2144395" marR="5080" rtl="0" algn="l">
              <a:lnSpc>
                <a:spcPct val="101666"/>
              </a:lnSpc>
              <a:spcBef>
                <a:spcPts val="0"/>
              </a:spcBef>
              <a:spcAft>
                <a:spcPts val="0"/>
              </a:spcAft>
              <a:buNone/>
            </a:pPr>
            <a:r>
              <a:rPr lang="en-US" sz="3600"/>
              <a:t>You also have to give each  box a name.</a:t>
            </a:r>
            <a:endParaRPr sz="3600"/>
          </a:p>
        </p:txBody>
      </p:sp>
      <p:sp>
        <p:nvSpPr>
          <p:cNvPr id="187" name="Google Shape;187;p22"/>
          <p:cNvSpPr txBox="1"/>
          <p:nvPr/>
        </p:nvSpPr>
        <p:spPr>
          <a:xfrm>
            <a:off x="6555130" y="1963305"/>
            <a:ext cx="185483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latin typeface="Courier New"/>
                <a:ea typeface="Courier New"/>
                <a:cs typeface="Courier New"/>
                <a:sym typeface="Courier New"/>
              </a:rPr>
              <a:t>Apple</a:t>
            </a:r>
            <a:endParaRPr sz="48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1" name="Shape 191"/>
        <p:cNvGrpSpPr/>
        <p:nvPr/>
      </p:nvGrpSpPr>
      <p:grpSpPr>
        <a:xfrm>
          <a:off x="0" y="0"/>
          <a:ext cx="0" cy="0"/>
          <a:chOff x="0" y="0"/>
          <a:chExt cx="0" cy="0"/>
        </a:xfrm>
      </p:grpSpPr>
      <p:sp>
        <p:nvSpPr>
          <p:cNvPr id="192" name="Google Shape;192;p23"/>
          <p:cNvSpPr/>
          <p:nvPr/>
        </p:nvSpPr>
        <p:spPr>
          <a:xfrm>
            <a:off x="216484" y="2787303"/>
            <a:ext cx="3106305" cy="22404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3" name="Google Shape;193;p23"/>
          <p:cNvSpPr/>
          <p:nvPr/>
        </p:nvSpPr>
        <p:spPr>
          <a:xfrm>
            <a:off x="5700763" y="2787303"/>
            <a:ext cx="3106305" cy="22404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Google Shape;194;p23"/>
          <p:cNvSpPr txBox="1"/>
          <p:nvPr/>
        </p:nvSpPr>
        <p:spPr>
          <a:xfrm>
            <a:off x="1208125" y="3826674"/>
            <a:ext cx="1123315" cy="759460"/>
          </a:xfrm>
          <a:prstGeom prst="rect">
            <a:avLst/>
          </a:prstGeom>
          <a:noFill/>
          <a:ln>
            <a:noFill/>
          </a:ln>
        </p:spPr>
        <p:txBody>
          <a:bodyPr anchorCtr="0" anchor="t" bIns="0" lIns="0" spcFirstLastPara="1" rIns="0" wrap="square" tIns="10150">
            <a:spAutoFit/>
          </a:bodyPr>
          <a:lstStyle/>
          <a:p>
            <a:pPr indent="-274955" lvl="0" marL="287020" marR="5080" rtl="0" algn="l">
              <a:lnSpc>
                <a:spcPct val="100699"/>
              </a:lnSpc>
              <a:spcBef>
                <a:spcPts val="0"/>
              </a:spcBef>
              <a:spcAft>
                <a:spcPts val="0"/>
              </a:spcAft>
              <a:buNone/>
            </a:pPr>
            <a:r>
              <a:rPr b="1" lang="en-US" sz="2400">
                <a:solidFill>
                  <a:srgbClr val="FFFFFF"/>
                </a:solidFill>
                <a:latin typeface="Courier New"/>
                <a:ea typeface="Courier New"/>
                <a:cs typeface="Courier New"/>
                <a:sym typeface="Courier New"/>
              </a:rPr>
              <a:t>Number  box</a:t>
            </a:r>
            <a:endParaRPr sz="2400">
              <a:latin typeface="Courier New"/>
              <a:ea typeface="Courier New"/>
              <a:cs typeface="Courier New"/>
              <a:sym typeface="Courier New"/>
            </a:endParaRPr>
          </a:p>
        </p:txBody>
      </p:sp>
      <p:sp>
        <p:nvSpPr>
          <p:cNvPr id="195" name="Google Shape;195;p23"/>
          <p:cNvSpPr txBox="1"/>
          <p:nvPr/>
        </p:nvSpPr>
        <p:spPr>
          <a:xfrm>
            <a:off x="6692493" y="3821823"/>
            <a:ext cx="1122680" cy="759460"/>
          </a:xfrm>
          <a:prstGeom prst="rect">
            <a:avLst/>
          </a:prstGeom>
          <a:noFill/>
          <a:ln>
            <a:noFill/>
          </a:ln>
        </p:spPr>
        <p:txBody>
          <a:bodyPr anchorCtr="0" anchor="t" bIns="0" lIns="0" spcFirstLastPara="1" rIns="0" wrap="square" tIns="10150">
            <a:spAutoFit/>
          </a:bodyPr>
          <a:lstStyle/>
          <a:p>
            <a:pPr indent="-274319" lvl="0" marL="286385" marR="5080" rtl="0" algn="l">
              <a:lnSpc>
                <a:spcPct val="100699"/>
              </a:lnSpc>
              <a:spcBef>
                <a:spcPts val="0"/>
              </a:spcBef>
              <a:spcAft>
                <a:spcPts val="0"/>
              </a:spcAft>
              <a:buNone/>
            </a:pPr>
            <a:r>
              <a:rPr b="1" lang="en-US" sz="2400">
                <a:solidFill>
                  <a:srgbClr val="FFFFFF"/>
                </a:solidFill>
                <a:latin typeface="Courier New"/>
                <a:ea typeface="Courier New"/>
                <a:cs typeface="Courier New"/>
                <a:sym typeface="Courier New"/>
              </a:rPr>
              <a:t>Letter  box</a:t>
            </a:r>
            <a:endParaRPr sz="2400">
              <a:latin typeface="Courier New"/>
              <a:ea typeface="Courier New"/>
              <a:cs typeface="Courier New"/>
              <a:sym typeface="Courier New"/>
            </a:endParaRPr>
          </a:p>
        </p:txBody>
      </p:sp>
      <p:sp>
        <p:nvSpPr>
          <p:cNvPr id="196" name="Google Shape;196;p23"/>
          <p:cNvSpPr txBox="1"/>
          <p:nvPr>
            <p:ph type="title"/>
          </p:nvPr>
        </p:nvSpPr>
        <p:spPr>
          <a:xfrm>
            <a:off x="1405224" y="275259"/>
            <a:ext cx="6335395" cy="1127760"/>
          </a:xfrm>
          <a:prstGeom prst="rect">
            <a:avLst/>
          </a:prstGeom>
          <a:noFill/>
          <a:ln>
            <a:noFill/>
          </a:ln>
        </p:spPr>
        <p:txBody>
          <a:bodyPr anchorCtr="0" anchor="t" bIns="0" lIns="0" spcFirstLastPara="1" rIns="0" wrap="square" tIns="7600">
            <a:spAutoFit/>
          </a:bodyPr>
          <a:lstStyle/>
          <a:p>
            <a:pPr indent="137160" lvl="0" marL="12700" marR="5080" rtl="0" algn="l">
              <a:lnSpc>
                <a:spcPct val="100899"/>
              </a:lnSpc>
              <a:spcBef>
                <a:spcPts val="0"/>
              </a:spcBef>
              <a:spcAft>
                <a:spcPts val="0"/>
              </a:spcAft>
              <a:buNone/>
            </a:pPr>
            <a:r>
              <a:rPr lang="en-US" sz="3600"/>
              <a:t>The box can change the  value that it holds too</a:t>
            </a:r>
            <a:endParaRPr sz="3600"/>
          </a:p>
        </p:txBody>
      </p:sp>
      <p:sp>
        <p:nvSpPr>
          <p:cNvPr id="197" name="Google Shape;197;p23"/>
          <p:cNvSpPr txBox="1"/>
          <p:nvPr/>
        </p:nvSpPr>
        <p:spPr>
          <a:xfrm>
            <a:off x="5479224" y="1963305"/>
            <a:ext cx="331787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latin typeface="Courier New"/>
                <a:ea typeface="Courier New"/>
                <a:cs typeface="Courier New"/>
                <a:sym typeface="Courier New"/>
              </a:rPr>
              <a:t>Jellyfish</a:t>
            </a:r>
            <a:endParaRPr sz="4800">
              <a:latin typeface="Courier New"/>
              <a:ea typeface="Courier New"/>
              <a:cs typeface="Courier New"/>
              <a:sym typeface="Courier New"/>
            </a:endParaRPr>
          </a:p>
        </p:txBody>
      </p:sp>
      <p:sp>
        <p:nvSpPr>
          <p:cNvPr id="198" name="Google Shape;198;p23"/>
          <p:cNvSpPr txBox="1"/>
          <p:nvPr/>
        </p:nvSpPr>
        <p:spPr>
          <a:xfrm>
            <a:off x="693127" y="2059813"/>
            <a:ext cx="112331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latin typeface="Courier New"/>
                <a:ea typeface="Courier New"/>
                <a:cs typeface="Courier New"/>
                <a:sym typeface="Courier New"/>
              </a:rPr>
              <a:t>500</a:t>
            </a:r>
            <a:endParaRPr sz="48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2" name="Shape 202"/>
        <p:cNvGrpSpPr/>
        <p:nvPr/>
      </p:nvGrpSpPr>
      <p:grpSpPr>
        <a:xfrm>
          <a:off x="0" y="0"/>
          <a:ext cx="0" cy="0"/>
          <a:chOff x="0" y="0"/>
          <a:chExt cx="0" cy="0"/>
        </a:xfrm>
      </p:grpSpPr>
      <p:sp>
        <p:nvSpPr>
          <p:cNvPr id="203" name="Google Shape;203;p24"/>
          <p:cNvSpPr/>
          <p:nvPr/>
        </p:nvSpPr>
        <p:spPr>
          <a:xfrm>
            <a:off x="216484" y="2787303"/>
            <a:ext cx="3106305" cy="22404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4" name="Google Shape;204;p24"/>
          <p:cNvSpPr/>
          <p:nvPr/>
        </p:nvSpPr>
        <p:spPr>
          <a:xfrm>
            <a:off x="5700763" y="2787303"/>
            <a:ext cx="3106305" cy="22404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5" name="Google Shape;205;p24"/>
          <p:cNvSpPr txBox="1"/>
          <p:nvPr/>
        </p:nvSpPr>
        <p:spPr>
          <a:xfrm>
            <a:off x="1208125" y="3826674"/>
            <a:ext cx="1123315" cy="759460"/>
          </a:xfrm>
          <a:prstGeom prst="rect">
            <a:avLst/>
          </a:prstGeom>
          <a:noFill/>
          <a:ln>
            <a:noFill/>
          </a:ln>
        </p:spPr>
        <p:txBody>
          <a:bodyPr anchorCtr="0" anchor="t" bIns="0" lIns="0" spcFirstLastPara="1" rIns="0" wrap="square" tIns="10150">
            <a:spAutoFit/>
          </a:bodyPr>
          <a:lstStyle/>
          <a:p>
            <a:pPr indent="-274955" lvl="0" marL="287020" marR="5080" rtl="0" algn="l">
              <a:lnSpc>
                <a:spcPct val="100699"/>
              </a:lnSpc>
              <a:spcBef>
                <a:spcPts val="0"/>
              </a:spcBef>
              <a:spcAft>
                <a:spcPts val="0"/>
              </a:spcAft>
              <a:buNone/>
            </a:pPr>
            <a:r>
              <a:rPr b="1" lang="en-US" sz="2400">
                <a:solidFill>
                  <a:srgbClr val="FFFFFF"/>
                </a:solidFill>
                <a:latin typeface="Courier New"/>
                <a:ea typeface="Courier New"/>
                <a:cs typeface="Courier New"/>
                <a:sym typeface="Courier New"/>
              </a:rPr>
              <a:t>Number  box</a:t>
            </a:r>
            <a:endParaRPr sz="2400">
              <a:latin typeface="Courier New"/>
              <a:ea typeface="Courier New"/>
              <a:cs typeface="Courier New"/>
              <a:sym typeface="Courier New"/>
            </a:endParaRPr>
          </a:p>
        </p:txBody>
      </p:sp>
      <p:sp>
        <p:nvSpPr>
          <p:cNvPr id="206" name="Google Shape;206;p24"/>
          <p:cNvSpPr txBox="1"/>
          <p:nvPr/>
        </p:nvSpPr>
        <p:spPr>
          <a:xfrm>
            <a:off x="6692493" y="3821823"/>
            <a:ext cx="1122680" cy="759460"/>
          </a:xfrm>
          <a:prstGeom prst="rect">
            <a:avLst/>
          </a:prstGeom>
          <a:noFill/>
          <a:ln>
            <a:noFill/>
          </a:ln>
        </p:spPr>
        <p:txBody>
          <a:bodyPr anchorCtr="0" anchor="t" bIns="0" lIns="0" spcFirstLastPara="1" rIns="0" wrap="square" tIns="10150">
            <a:spAutoFit/>
          </a:bodyPr>
          <a:lstStyle/>
          <a:p>
            <a:pPr indent="-274319" lvl="0" marL="286385" marR="5080" rtl="0" algn="l">
              <a:lnSpc>
                <a:spcPct val="100699"/>
              </a:lnSpc>
              <a:spcBef>
                <a:spcPts val="0"/>
              </a:spcBef>
              <a:spcAft>
                <a:spcPts val="0"/>
              </a:spcAft>
              <a:buNone/>
            </a:pPr>
            <a:r>
              <a:rPr b="1" lang="en-US" sz="2400">
                <a:solidFill>
                  <a:srgbClr val="FFFFFF"/>
                </a:solidFill>
                <a:latin typeface="Courier New"/>
                <a:ea typeface="Courier New"/>
                <a:cs typeface="Courier New"/>
                <a:sym typeface="Courier New"/>
              </a:rPr>
              <a:t>Letter  box</a:t>
            </a:r>
            <a:endParaRPr sz="2400">
              <a:latin typeface="Courier New"/>
              <a:ea typeface="Courier New"/>
              <a:cs typeface="Courier New"/>
              <a:sym typeface="Courier New"/>
            </a:endParaRPr>
          </a:p>
        </p:txBody>
      </p:sp>
      <p:sp>
        <p:nvSpPr>
          <p:cNvPr id="207" name="Google Shape;207;p24"/>
          <p:cNvSpPr txBox="1"/>
          <p:nvPr>
            <p:ph type="title"/>
          </p:nvPr>
        </p:nvSpPr>
        <p:spPr>
          <a:xfrm>
            <a:off x="1543168" y="181575"/>
            <a:ext cx="6061075" cy="1310640"/>
          </a:xfrm>
          <a:prstGeom prst="rect">
            <a:avLst/>
          </a:prstGeom>
          <a:noFill/>
          <a:ln>
            <a:noFill/>
          </a:ln>
        </p:spPr>
        <p:txBody>
          <a:bodyPr anchorCtr="0" anchor="t" bIns="0" lIns="0" spcFirstLastPara="1" rIns="0" wrap="square" tIns="12050">
            <a:spAutoFit/>
          </a:bodyPr>
          <a:lstStyle/>
          <a:p>
            <a:pPr indent="-1920875" lvl="0" marL="1932939" marR="5080" rtl="0" algn="l">
              <a:lnSpc>
                <a:spcPct val="117100"/>
              </a:lnSpc>
              <a:spcBef>
                <a:spcPts val="0"/>
              </a:spcBef>
              <a:spcAft>
                <a:spcPts val="0"/>
              </a:spcAft>
              <a:buNone/>
            </a:pPr>
            <a:r>
              <a:rPr lang="en-US" sz="3600"/>
              <a:t>Sometimes, the box can  be empty</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1" name="Shape 211"/>
        <p:cNvGrpSpPr/>
        <p:nvPr/>
      </p:nvGrpSpPr>
      <p:grpSpPr>
        <a:xfrm>
          <a:off x="0" y="0"/>
          <a:ext cx="0" cy="0"/>
          <a:chOff x="0" y="0"/>
          <a:chExt cx="0" cy="0"/>
        </a:xfrm>
      </p:grpSpPr>
      <p:sp>
        <p:nvSpPr>
          <p:cNvPr id="212" name="Google Shape;212;p25"/>
          <p:cNvSpPr txBox="1"/>
          <p:nvPr/>
        </p:nvSpPr>
        <p:spPr>
          <a:xfrm>
            <a:off x="538291" y="481444"/>
            <a:ext cx="8255634" cy="4034154"/>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3600">
                <a:latin typeface="Courier New"/>
                <a:ea typeface="Courier New"/>
                <a:cs typeface="Courier New"/>
                <a:sym typeface="Courier New"/>
              </a:rPr>
              <a:t>This box that you just learned</a:t>
            </a:r>
            <a:endParaRPr sz="3600">
              <a:latin typeface="Courier New"/>
              <a:ea typeface="Courier New"/>
              <a:cs typeface="Courier New"/>
              <a:sym typeface="Courier New"/>
            </a:endParaRPr>
          </a:p>
          <a:p>
            <a:pPr indent="0" lvl="0" marL="12700" marR="5080" rtl="0" algn="ctr">
              <a:lnSpc>
                <a:spcPct val="210200"/>
              </a:lnSpc>
              <a:spcBef>
                <a:spcPts val="0"/>
              </a:spcBef>
              <a:spcAft>
                <a:spcPts val="0"/>
              </a:spcAft>
              <a:buNone/>
            </a:pPr>
            <a:r>
              <a:rPr b="1" lang="en-US" sz="3600">
                <a:latin typeface="Courier New"/>
                <a:ea typeface="Courier New"/>
                <a:cs typeface="Courier New"/>
                <a:sym typeface="Courier New"/>
              </a:rPr>
              <a:t>is called a variable. </a:t>
            </a:r>
            <a:endParaRPr b="1" sz="3600">
              <a:latin typeface="Courier New"/>
              <a:ea typeface="Courier New"/>
              <a:cs typeface="Courier New"/>
              <a:sym typeface="Courier New"/>
            </a:endParaRPr>
          </a:p>
          <a:p>
            <a:pPr indent="0" lvl="0" marL="12700" marR="5080" rtl="0" algn="ctr">
              <a:lnSpc>
                <a:spcPct val="100000"/>
              </a:lnSpc>
              <a:spcBef>
                <a:spcPts val="0"/>
              </a:spcBef>
              <a:spcAft>
                <a:spcPts val="0"/>
              </a:spcAft>
              <a:buNone/>
            </a:pPr>
            <a:r>
              <a:rPr b="1" lang="en-US" sz="3600">
                <a:latin typeface="Courier New"/>
                <a:ea typeface="Courier New"/>
                <a:cs typeface="Courier New"/>
                <a:sym typeface="Courier New"/>
              </a:rPr>
              <a:t>A  variable is a thing that can hold a value.</a:t>
            </a:r>
            <a:endParaRPr b="1" sz="3600">
              <a:latin typeface="Courier New"/>
              <a:ea typeface="Courier New"/>
              <a:cs typeface="Courier New"/>
              <a:sym typeface="Courier New"/>
            </a:endParaRPr>
          </a:p>
          <a:p>
            <a:pPr indent="0" lvl="0" marL="12700" marR="5080" rtl="0" algn="ctr">
              <a:lnSpc>
                <a:spcPct val="100000"/>
              </a:lnSpc>
              <a:spcBef>
                <a:spcPts val="0"/>
              </a:spcBef>
              <a:spcAft>
                <a:spcPts val="0"/>
              </a:spcAft>
              <a:buNone/>
            </a:pPr>
            <a:r>
              <a:rPr b="1" lang="en-US" sz="3600">
                <a:latin typeface="Courier New"/>
                <a:ea typeface="Courier New"/>
                <a:cs typeface="Courier New"/>
                <a:sym typeface="Courier New"/>
              </a:rPr>
              <a:t>(just like a box) </a:t>
            </a:r>
            <a:endParaRPr sz="36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717300" y="1423350"/>
            <a:ext cx="7709400" cy="22968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3600"/>
              <a:t>Demo</a:t>
            </a:r>
            <a:endParaRPr sz="3600"/>
          </a:p>
          <a:p>
            <a:pPr indent="0" lvl="0" marL="12700" rtl="0" algn="ctr">
              <a:lnSpc>
                <a:spcPct val="100000"/>
              </a:lnSpc>
              <a:spcBef>
                <a:spcPts val="0"/>
              </a:spcBef>
              <a:spcAft>
                <a:spcPts val="0"/>
              </a:spcAft>
              <a:buNone/>
            </a:pPr>
            <a:r>
              <a:rPr lang="en-US" sz="3600"/>
              <a:t>Let’s	make a variable called </a:t>
            </a:r>
            <a:r>
              <a:rPr lang="en-US" sz="3600"/>
              <a:t>“counter” and set it equal to 0</a:t>
            </a:r>
            <a:endParaRPr sz="3600"/>
          </a:p>
          <a:p>
            <a:pPr indent="0" lvl="0" marL="3175" rtl="0" algn="ctr">
              <a:spcBef>
                <a:spcPts val="5"/>
              </a:spcBef>
              <a:spcAft>
                <a:spcPts val="0"/>
              </a:spcAft>
              <a:buClr>
                <a:schemeClr val="dk1"/>
              </a:buClr>
              <a:buFont typeface="Arial"/>
              <a:buNone/>
            </a:pPr>
            <a:r>
              <a:t/>
            </a:r>
            <a:endParaRPr sz="5350">
              <a:latin typeface="Times New Roman"/>
              <a:ea typeface="Times New Roman"/>
              <a:cs typeface="Times New Roman"/>
              <a:sym typeface="Times New Roman"/>
            </a:endParaRPr>
          </a:p>
          <a:p>
            <a:pPr indent="0" lvl="0" marL="12700" rtl="0" algn="l">
              <a:lnSpc>
                <a:spcPct val="100000"/>
              </a:lnSpc>
              <a:spcBef>
                <a:spcPts val="0"/>
              </a:spcBef>
              <a:spcAft>
                <a:spcPts val="0"/>
              </a:spcAft>
              <a:buNone/>
            </a:pPr>
            <a:r>
              <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1" name="Shape 221"/>
        <p:cNvGrpSpPr/>
        <p:nvPr/>
      </p:nvGrpSpPr>
      <p:grpSpPr>
        <a:xfrm>
          <a:off x="0" y="0"/>
          <a:ext cx="0" cy="0"/>
          <a:chOff x="0" y="0"/>
          <a:chExt cx="0" cy="0"/>
        </a:xfrm>
      </p:grpSpPr>
      <p:sp>
        <p:nvSpPr>
          <p:cNvPr id="222" name="Google Shape;222;p27"/>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3" name="Google Shape;223;p27"/>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4" name="Google Shape;224;p27"/>
          <p:cNvSpPr/>
          <p:nvPr/>
        </p:nvSpPr>
        <p:spPr>
          <a:xfrm>
            <a:off x="498175" y="2172574"/>
            <a:ext cx="2661250" cy="7983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5" name="Google Shape;225;p27"/>
          <p:cNvSpPr/>
          <p:nvPr/>
        </p:nvSpPr>
        <p:spPr>
          <a:xfrm>
            <a:off x="4747501" y="1018590"/>
            <a:ext cx="3106305" cy="310630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6" name="Google Shape;226;p27"/>
          <p:cNvSpPr txBox="1"/>
          <p:nvPr/>
        </p:nvSpPr>
        <p:spPr>
          <a:xfrm>
            <a:off x="5647753" y="3070605"/>
            <a:ext cx="130619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FFFFFF"/>
                </a:solidFill>
                <a:latin typeface="Courier New"/>
                <a:ea typeface="Courier New"/>
                <a:cs typeface="Courier New"/>
                <a:sym typeface="Courier New"/>
              </a:rPr>
              <a:t>Counter</a:t>
            </a:r>
            <a:endParaRPr sz="2400">
              <a:latin typeface="Courier New"/>
              <a:ea typeface="Courier New"/>
              <a:cs typeface="Courier New"/>
              <a:sym typeface="Courier New"/>
            </a:endParaRPr>
          </a:p>
        </p:txBody>
      </p:sp>
      <p:sp>
        <p:nvSpPr>
          <p:cNvPr id="227" name="Google Shape;227;p27"/>
          <p:cNvSpPr txBox="1"/>
          <p:nvPr/>
        </p:nvSpPr>
        <p:spPr>
          <a:xfrm>
            <a:off x="5224145" y="1156982"/>
            <a:ext cx="39179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solidFill>
                  <a:srgbClr val="FFFFFF"/>
                </a:solidFill>
                <a:latin typeface="Courier New"/>
                <a:ea typeface="Courier New"/>
                <a:cs typeface="Courier New"/>
                <a:sym typeface="Courier New"/>
              </a:rPr>
              <a:t>0</a:t>
            </a:r>
            <a:endParaRPr sz="480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1" name="Shape 231"/>
        <p:cNvGrpSpPr/>
        <p:nvPr/>
      </p:nvGrpSpPr>
      <p:grpSpPr>
        <a:xfrm>
          <a:off x="0" y="0"/>
          <a:ext cx="0" cy="0"/>
          <a:chOff x="0" y="0"/>
          <a:chExt cx="0" cy="0"/>
        </a:xfrm>
      </p:grpSpPr>
      <p:sp>
        <p:nvSpPr>
          <p:cNvPr id="232" name="Google Shape;232;p28"/>
          <p:cNvSpPr txBox="1"/>
          <p:nvPr/>
        </p:nvSpPr>
        <p:spPr>
          <a:xfrm>
            <a:off x="581400" y="1145404"/>
            <a:ext cx="7981200" cy="28527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1" lang="en-US" sz="3600">
                <a:solidFill>
                  <a:schemeClr val="dk1"/>
                </a:solidFill>
                <a:latin typeface="Courier New"/>
                <a:ea typeface="Courier New"/>
                <a:cs typeface="Courier New"/>
                <a:sym typeface="Courier New"/>
              </a:rPr>
              <a:t>Demo</a:t>
            </a:r>
            <a:endParaRPr b="1" sz="3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3600">
              <a:solidFill>
                <a:schemeClr val="dk1"/>
              </a:solidFill>
              <a:latin typeface="Courier New"/>
              <a:ea typeface="Courier New"/>
              <a:cs typeface="Courier New"/>
              <a:sym typeface="Courier New"/>
            </a:endParaRPr>
          </a:p>
          <a:p>
            <a:pPr indent="0" lvl="0" marL="12700" rtl="0" algn="l">
              <a:spcBef>
                <a:spcPts val="0"/>
              </a:spcBef>
              <a:spcAft>
                <a:spcPts val="0"/>
              </a:spcAft>
              <a:buClr>
                <a:schemeClr val="dk1"/>
              </a:buClr>
              <a:buFont typeface="Arial"/>
              <a:buNone/>
            </a:pPr>
            <a:r>
              <a:rPr b="1" lang="en-US" sz="3600">
                <a:solidFill>
                  <a:schemeClr val="dk1"/>
                </a:solidFill>
                <a:latin typeface="Courier New"/>
                <a:ea typeface="Courier New"/>
                <a:cs typeface="Courier New"/>
                <a:sym typeface="Courier New"/>
              </a:rPr>
              <a:t>Now let’s change the value of</a:t>
            </a:r>
            <a:endParaRPr b="1" sz="3600">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1" lang="en-US" sz="3600">
                <a:latin typeface="Courier New"/>
                <a:ea typeface="Courier New"/>
                <a:cs typeface="Courier New"/>
                <a:sym typeface="Courier New"/>
              </a:rPr>
              <a:t>“counter” by taking the value</a:t>
            </a:r>
            <a:r>
              <a:rPr lang="en-US" sz="3600">
                <a:latin typeface="Courier New"/>
                <a:ea typeface="Courier New"/>
                <a:cs typeface="Courier New"/>
                <a:sym typeface="Courier New"/>
              </a:rPr>
              <a:t> </a:t>
            </a:r>
            <a:r>
              <a:rPr b="1" lang="en-US" sz="3600">
                <a:latin typeface="Courier New"/>
                <a:ea typeface="Courier New"/>
                <a:cs typeface="Courier New"/>
                <a:sym typeface="Courier New"/>
              </a:rPr>
              <a:t>of	“counter“ and adding 1</a:t>
            </a:r>
            <a:endParaRPr sz="36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6" name="Shape 236"/>
        <p:cNvGrpSpPr/>
        <p:nvPr/>
      </p:nvGrpSpPr>
      <p:grpSpPr>
        <a:xfrm>
          <a:off x="0" y="0"/>
          <a:ext cx="0" cy="0"/>
          <a:chOff x="0" y="0"/>
          <a:chExt cx="0" cy="0"/>
        </a:xfrm>
      </p:grpSpPr>
      <p:sp>
        <p:nvSpPr>
          <p:cNvPr id="237" name="Google Shape;237;p29"/>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8" name="Google Shape;238;p29"/>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9" name="Google Shape;239;p29"/>
          <p:cNvSpPr/>
          <p:nvPr/>
        </p:nvSpPr>
        <p:spPr>
          <a:xfrm>
            <a:off x="4947780" y="1018451"/>
            <a:ext cx="3106305" cy="31063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0" name="Google Shape;240;p29"/>
          <p:cNvSpPr txBox="1"/>
          <p:nvPr/>
        </p:nvSpPr>
        <p:spPr>
          <a:xfrm>
            <a:off x="5848032" y="3070618"/>
            <a:ext cx="130619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FFFFFF"/>
                </a:solidFill>
                <a:latin typeface="Courier New"/>
                <a:ea typeface="Courier New"/>
                <a:cs typeface="Courier New"/>
                <a:sym typeface="Courier New"/>
              </a:rPr>
              <a:t>Counter</a:t>
            </a:r>
            <a:endParaRPr sz="2400">
              <a:latin typeface="Courier New"/>
              <a:ea typeface="Courier New"/>
              <a:cs typeface="Courier New"/>
              <a:sym typeface="Courier New"/>
            </a:endParaRPr>
          </a:p>
        </p:txBody>
      </p:sp>
      <p:sp>
        <p:nvSpPr>
          <p:cNvPr id="241" name="Google Shape;241;p29"/>
          <p:cNvSpPr txBox="1"/>
          <p:nvPr/>
        </p:nvSpPr>
        <p:spPr>
          <a:xfrm>
            <a:off x="5424423" y="1156982"/>
            <a:ext cx="112331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solidFill>
                  <a:srgbClr val="FFFFFF"/>
                </a:solidFill>
                <a:latin typeface="Courier New"/>
                <a:ea typeface="Courier New"/>
                <a:cs typeface="Courier New"/>
                <a:sym typeface="Courier New"/>
              </a:rPr>
              <a:t>0+1</a:t>
            </a:r>
            <a:endParaRPr sz="4800">
              <a:latin typeface="Courier New"/>
              <a:ea typeface="Courier New"/>
              <a:cs typeface="Courier New"/>
              <a:sym typeface="Courier New"/>
            </a:endParaRPr>
          </a:p>
        </p:txBody>
      </p:sp>
      <p:pic>
        <p:nvPicPr>
          <p:cNvPr id="242" name="Google Shape;242;p29"/>
          <p:cNvPicPr preferRelativeResize="0"/>
          <p:nvPr/>
        </p:nvPicPr>
        <p:blipFill>
          <a:blip r:embed="rId4">
            <a:alphaModFix/>
          </a:blip>
          <a:stretch>
            <a:fillRect/>
          </a:stretch>
        </p:blipFill>
        <p:spPr>
          <a:xfrm>
            <a:off x="127425" y="1460650"/>
            <a:ext cx="3402750" cy="22222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530816" y="1073149"/>
            <a:ext cx="8082300" cy="2997300"/>
          </a:xfrm>
          <a:prstGeom prst="rect">
            <a:avLst/>
          </a:prstGeom>
          <a:noFill/>
          <a:ln>
            <a:noFill/>
          </a:ln>
        </p:spPr>
        <p:txBody>
          <a:bodyPr anchorCtr="0" anchor="t" bIns="0" lIns="0" spcFirstLastPara="1" rIns="0" wrap="square" tIns="706250">
            <a:spAutoFit/>
          </a:bodyPr>
          <a:lstStyle/>
          <a:p>
            <a:pPr indent="-635" lvl="0" marL="12065" marR="5080" rtl="0" algn="ctr">
              <a:lnSpc>
                <a:spcPct val="100699"/>
              </a:lnSpc>
              <a:spcBef>
                <a:spcPts val="0"/>
              </a:spcBef>
              <a:spcAft>
                <a:spcPts val="0"/>
              </a:spcAft>
              <a:buNone/>
            </a:pPr>
            <a:r>
              <a:rPr lang="en-US"/>
              <a:t>What is the new value of counter?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1" name="Shape 251"/>
        <p:cNvGrpSpPr/>
        <p:nvPr/>
      </p:nvGrpSpPr>
      <p:grpSpPr>
        <a:xfrm>
          <a:off x="0" y="0"/>
          <a:ext cx="0" cy="0"/>
          <a:chOff x="0" y="0"/>
          <a:chExt cx="0" cy="0"/>
        </a:xfrm>
      </p:grpSpPr>
      <p:sp>
        <p:nvSpPr>
          <p:cNvPr id="252" name="Google Shape;252;p31"/>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3" name="Google Shape;253;p31"/>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4" name="Google Shape;254;p31"/>
          <p:cNvSpPr/>
          <p:nvPr/>
        </p:nvSpPr>
        <p:spPr>
          <a:xfrm>
            <a:off x="4947780" y="1018451"/>
            <a:ext cx="3106305" cy="31063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5" name="Google Shape;255;p31"/>
          <p:cNvSpPr txBox="1"/>
          <p:nvPr/>
        </p:nvSpPr>
        <p:spPr>
          <a:xfrm>
            <a:off x="5848032" y="3070618"/>
            <a:ext cx="130619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FFFFFF"/>
                </a:solidFill>
                <a:latin typeface="Courier New"/>
                <a:ea typeface="Courier New"/>
                <a:cs typeface="Courier New"/>
                <a:sym typeface="Courier New"/>
              </a:rPr>
              <a:t>Counter</a:t>
            </a:r>
            <a:endParaRPr sz="2400">
              <a:latin typeface="Courier New"/>
              <a:ea typeface="Courier New"/>
              <a:cs typeface="Courier New"/>
              <a:sym typeface="Courier New"/>
            </a:endParaRPr>
          </a:p>
        </p:txBody>
      </p:sp>
      <p:sp>
        <p:nvSpPr>
          <p:cNvPr id="256" name="Google Shape;256;p31"/>
          <p:cNvSpPr txBox="1"/>
          <p:nvPr>
            <p:ph type="title"/>
          </p:nvPr>
        </p:nvSpPr>
        <p:spPr>
          <a:xfrm>
            <a:off x="1613585" y="1649526"/>
            <a:ext cx="757555" cy="1488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600"/>
              <a:t>1</a:t>
            </a:r>
            <a:endParaRPr sz="9600"/>
          </a:p>
        </p:txBody>
      </p:sp>
      <p:sp>
        <p:nvSpPr>
          <p:cNvPr id="257" name="Google Shape;257;p31"/>
          <p:cNvSpPr txBox="1"/>
          <p:nvPr/>
        </p:nvSpPr>
        <p:spPr>
          <a:xfrm>
            <a:off x="5424423" y="1156982"/>
            <a:ext cx="39179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solidFill>
                  <a:srgbClr val="FFFFFF"/>
                </a:solidFill>
                <a:latin typeface="Courier New"/>
                <a:ea typeface="Courier New"/>
                <a:cs typeface="Courier New"/>
                <a:sym typeface="Courier New"/>
              </a:rPr>
              <a:t>1</a:t>
            </a:r>
            <a:endParaRPr sz="48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2" name="Shape 52"/>
        <p:cNvGrpSpPr/>
        <p:nvPr/>
      </p:nvGrpSpPr>
      <p:grpSpPr>
        <a:xfrm>
          <a:off x="0" y="0"/>
          <a:ext cx="0" cy="0"/>
          <a:chOff x="0" y="0"/>
          <a:chExt cx="0" cy="0"/>
        </a:xfrm>
      </p:grpSpPr>
      <p:sp>
        <p:nvSpPr>
          <p:cNvPr id="53" name="Google Shape;53;p3"/>
          <p:cNvSpPr txBox="1"/>
          <p:nvPr/>
        </p:nvSpPr>
        <p:spPr>
          <a:xfrm>
            <a:off x="1084014" y="619696"/>
            <a:ext cx="6975475" cy="2966720"/>
          </a:xfrm>
          <a:prstGeom prst="rect">
            <a:avLst/>
          </a:prstGeom>
          <a:noFill/>
          <a:ln>
            <a:noFill/>
          </a:ln>
        </p:spPr>
        <p:txBody>
          <a:bodyPr anchorCtr="0" anchor="t" bIns="0" lIns="0" spcFirstLastPara="1" rIns="0" wrap="square" tIns="7600">
            <a:spAutoFit/>
          </a:bodyPr>
          <a:lstStyle/>
          <a:p>
            <a:pPr indent="-1097915" lvl="0" marL="1109980" marR="5080" rtl="0" algn="l">
              <a:lnSpc>
                <a:spcPct val="100699"/>
              </a:lnSpc>
              <a:spcBef>
                <a:spcPts val="0"/>
              </a:spcBef>
              <a:spcAft>
                <a:spcPts val="0"/>
              </a:spcAft>
              <a:buNone/>
            </a:pPr>
            <a:r>
              <a:rPr b="1" i="0" lang="en-US" sz="4800" u="none" cap="none" strike="noStrike">
                <a:latin typeface="Courier New"/>
                <a:ea typeface="Courier New"/>
                <a:cs typeface="Courier New"/>
                <a:sym typeface="Courier New"/>
              </a:rPr>
              <a:t>We will be learning  two languages</a:t>
            </a:r>
            <a:endParaRPr b="0" i="0" sz="4800" u="none" cap="none" strike="noStrike">
              <a:latin typeface="Courier New"/>
              <a:ea typeface="Courier New"/>
              <a:cs typeface="Courier New"/>
              <a:sym typeface="Courier New"/>
            </a:endParaRPr>
          </a:p>
          <a:p>
            <a:pPr indent="-1097915" lvl="0" marL="2755900" marR="0" rtl="0" algn="l">
              <a:lnSpc>
                <a:spcPct val="100000"/>
              </a:lnSpc>
              <a:spcBef>
                <a:spcPts val="40"/>
              </a:spcBef>
              <a:spcAft>
                <a:spcPts val="0"/>
              </a:spcAft>
              <a:buSzPts val="4800"/>
              <a:buFont typeface="Courier New"/>
              <a:buAutoNum type="arabicPeriod"/>
            </a:pPr>
            <a:r>
              <a:rPr b="1" i="0" lang="en-US" sz="4800" u="none" cap="none" strike="noStrike">
                <a:latin typeface="Courier New"/>
                <a:ea typeface="Courier New"/>
                <a:cs typeface="Courier New"/>
                <a:sym typeface="Courier New"/>
              </a:rPr>
              <a:t>Scratch</a:t>
            </a:r>
            <a:endParaRPr b="0" i="0" sz="4800" u="none" cap="none" strike="noStrike">
              <a:latin typeface="Courier New"/>
              <a:ea typeface="Courier New"/>
              <a:cs typeface="Courier New"/>
              <a:sym typeface="Courier New"/>
            </a:endParaRPr>
          </a:p>
          <a:p>
            <a:pPr indent="-1097915" lvl="0" marL="2938780" marR="0" rtl="0" algn="l">
              <a:lnSpc>
                <a:spcPct val="100000"/>
              </a:lnSpc>
              <a:spcBef>
                <a:spcPts val="40"/>
              </a:spcBef>
              <a:spcAft>
                <a:spcPts val="0"/>
              </a:spcAft>
              <a:buSzPts val="4800"/>
              <a:buFont typeface="Courier New"/>
              <a:buAutoNum type="arabicPeriod"/>
            </a:pPr>
            <a:r>
              <a:rPr b="1" i="0" lang="en-US" sz="4800" u="none" cap="none" strike="noStrike">
                <a:latin typeface="Courier New"/>
                <a:ea typeface="Courier New"/>
                <a:cs typeface="Courier New"/>
                <a:sym typeface="Courier New"/>
              </a:rPr>
              <a:t>Python</a:t>
            </a:r>
            <a:endParaRPr b="0" i="0" sz="4800" u="none" cap="none" strike="noStrike">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535283" y="1028230"/>
            <a:ext cx="8072755" cy="2961640"/>
          </a:xfrm>
          <a:prstGeom prst="rect">
            <a:avLst/>
          </a:prstGeom>
          <a:noFill/>
          <a:ln>
            <a:noFill/>
          </a:ln>
        </p:spPr>
        <p:txBody>
          <a:bodyPr anchorCtr="0" anchor="t" bIns="0" lIns="0" spcFirstLastPara="1" rIns="0" wrap="square" tIns="2525">
            <a:spAutoFit/>
          </a:bodyPr>
          <a:lstStyle/>
          <a:p>
            <a:pPr indent="-2195195" lvl="0" marL="2207260" marR="5080" rtl="0" algn="l">
              <a:lnSpc>
                <a:spcPct val="100699"/>
              </a:lnSpc>
              <a:spcBef>
                <a:spcPts val="0"/>
              </a:spcBef>
              <a:spcAft>
                <a:spcPts val="0"/>
              </a:spcAft>
              <a:buNone/>
            </a:pPr>
            <a:r>
              <a:rPr lang="en-US" sz="9600"/>
              <a:t>Let’s do it  again</a:t>
            </a:r>
            <a:endParaRPr sz="9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6" name="Shape 266"/>
        <p:cNvGrpSpPr/>
        <p:nvPr/>
      </p:nvGrpSpPr>
      <p:grpSpPr>
        <a:xfrm>
          <a:off x="0" y="0"/>
          <a:ext cx="0" cy="0"/>
          <a:chOff x="0" y="0"/>
          <a:chExt cx="0" cy="0"/>
        </a:xfrm>
      </p:grpSpPr>
      <p:sp>
        <p:nvSpPr>
          <p:cNvPr id="267" name="Google Shape;267;p33"/>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8" name="Google Shape;268;p33"/>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9" name="Google Shape;269;p33"/>
          <p:cNvSpPr/>
          <p:nvPr/>
        </p:nvSpPr>
        <p:spPr>
          <a:xfrm>
            <a:off x="4947780" y="1018451"/>
            <a:ext cx="3106305" cy="31063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0" name="Google Shape;270;p33"/>
          <p:cNvSpPr txBox="1"/>
          <p:nvPr/>
        </p:nvSpPr>
        <p:spPr>
          <a:xfrm>
            <a:off x="5848032" y="3070618"/>
            <a:ext cx="130619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FFFFFF"/>
                </a:solidFill>
                <a:latin typeface="Courier New"/>
                <a:ea typeface="Courier New"/>
                <a:cs typeface="Courier New"/>
                <a:sym typeface="Courier New"/>
              </a:rPr>
              <a:t>Counter</a:t>
            </a:r>
            <a:endParaRPr sz="2400">
              <a:latin typeface="Courier New"/>
              <a:ea typeface="Courier New"/>
              <a:cs typeface="Courier New"/>
              <a:sym typeface="Courier New"/>
            </a:endParaRPr>
          </a:p>
        </p:txBody>
      </p:sp>
      <p:sp>
        <p:nvSpPr>
          <p:cNvPr id="271" name="Google Shape;271;p33"/>
          <p:cNvSpPr txBox="1"/>
          <p:nvPr/>
        </p:nvSpPr>
        <p:spPr>
          <a:xfrm>
            <a:off x="5424423" y="1156982"/>
            <a:ext cx="112331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solidFill>
                  <a:srgbClr val="FFFFFF"/>
                </a:solidFill>
                <a:latin typeface="Courier New"/>
                <a:ea typeface="Courier New"/>
                <a:cs typeface="Courier New"/>
                <a:sym typeface="Courier New"/>
              </a:rPr>
              <a:t>1+1</a:t>
            </a:r>
            <a:endParaRPr sz="4800">
              <a:latin typeface="Courier New"/>
              <a:ea typeface="Courier New"/>
              <a:cs typeface="Courier New"/>
              <a:sym typeface="Courier New"/>
            </a:endParaRPr>
          </a:p>
        </p:txBody>
      </p:sp>
      <p:pic>
        <p:nvPicPr>
          <p:cNvPr id="272" name="Google Shape;272;p33"/>
          <p:cNvPicPr preferRelativeResize="0"/>
          <p:nvPr/>
        </p:nvPicPr>
        <p:blipFill>
          <a:blip r:embed="rId4">
            <a:alphaModFix/>
          </a:blip>
          <a:stretch>
            <a:fillRect/>
          </a:stretch>
        </p:blipFill>
        <p:spPr>
          <a:xfrm>
            <a:off x="130675" y="1194188"/>
            <a:ext cx="3396250" cy="2755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530816" y="1073149"/>
            <a:ext cx="8082300" cy="2997300"/>
          </a:xfrm>
          <a:prstGeom prst="rect">
            <a:avLst/>
          </a:prstGeom>
          <a:noFill/>
          <a:ln>
            <a:noFill/>
          </a:ln>
        </p:spPr>
        <p:txBody>
          <a:bodyPr anchorCtr="0" anchor="t" bIns="0" lIns="0" spcFirstLastPara="1" rIns="0" wrap="square" tIns="706250">
            <a:spAutoFit/>
          </a:bodyPr>
          <a:lstStyle/>
          <a:p>
            <a:pPr indent="-635" lvl="0" marL="12065" marR="5080" rtl="0" algn="ctr">
              <a:lnSpc>
                <a:spcPct val="100699"/>
              </a:lnSpc>
              <a:spcBef>
                <a:spcPts val="0"/>
              </a:spcBef>
              <a:spcAft>
                <a:spcPts val="0"/>
              </a:spcAft>
              <a:buNone/>
            </a:pPr>
            <a:r>
              <a:rPr lang="en-US"/>
              <a:t>What is the new value of counter?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1" name="Shape 281"/>
        <p:cNvGrpSpPr/>
        <p:nvPr/>
      </p:nvGrpSpPr>
      <p:grpSpPr>
        <a:xfrm>
          <a:off x="0" y="0"/>
          <a:ext cx="0" cy="0"/>
          <a:chOff x="0" y="0"/>
          <a:chExt cx="0" cy="0"/>
        </a:xfrm>
      </p:grpSpPr>
      <p:sp>
        <p:nvSpPr>
          <p:cNvPr id="282" name="Google Shape;282;p35"/>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3" name="Google Shape;283;p35"/>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4" name="Google Shape;284;p35"/>
          <p:cNvSpPr/>
          <p:nvPr/>
        </p:nvSpPr>
        <p:spPr>
          <a:xfrm>
            <a:off x="4947780" y="1018451"/>
            <a:ext cx="3106305" cy="31063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5" name="Google Shape;285;p35"/>
          <p:cNvSpPr txBox="1"/>
          <p:nvPr/>
        </p:nvSpPr>
        <p:spPr>
          <a:xfrm>
            <a:off x="5848032" y="3070618"/>
            <a:ext cx="130619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FFFFFF"/>
                </a:solidFill>
                <a:latin typeface="Courier New"/>
                <a:ea typeface="Courier New"/>
                <a:cs typeface="Courier New"/>
                <a:sym typeface="Courier New"/>
              </a:rPr>
              <a:t>Counter</a:t>
            </a:r>
            <a:endParaRPr sz="2400">
              <a:latin typeface="Courier New"/>
              <a:ea typeface="Courier New"/>
              <a:cs typeface="Courier New"/>
              <a:sym typeface="Courier New"/>
            </a:endParaRPr>
          </a:p>
        </p:txBody>
      </p:sp>
      <p:sp>
        <p:nvSpPr>
          <p:cNvPr id="286" name="Google Shape;286;p35"/>
          <p:cNvSpPr txBox="1"/>
          <p:nvPr>
            <p:ph type="title"/>
          </p:nvPr>
        </p:nvSpPr>
        <p:spPr>
          <a:xfrm>
            <a:off x="1613585" y="1649526"/>
            <a:ext cx="757555" cy="1488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600"/>
              <a:t>2</a:t>
            </a:r>
            <a:endParaRPr sz="9600"/>
          </a:p>
        </p:txBody>
      </p:sp>
      <p:sp>
        <p:nvSpPr>
          <p:cNvPr id="287" name="Google Shape;287;p35"/>
          <p:cNvSpPr txBox="1"/>
          <p:nvPr/>
        </p:nvSpPr>
        <p:spPr>
          <a:xfrm>
            <a:off x="5424423" y="1156982"/>
            <a:ext cx="39179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solidFill>
                  <a:srgbClr val="FFFFFF"/>
                </a:solidFill>
                <a:latin typeface="Courier New"/>
                <a:ea typeface="Courier New"/>
                <a:cs typeface="Courier New"/>
                <a:sym typeface="Courier New"/>
              </a:rPr>
              <a:t>2</a:t>
            </a:r>
            <a:endParaRPr sz="48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1" name="Shape 291"/>
        <p:cNvGrpSpPr/>
        <p:nvPr/>
      </p:nvGrpSpPr>
      <p:grpSpPr>
        <a:xfrm>
          <a:off x="0" y="0"/>
          <a:ext cx="0" cy="0"/>
          <a:chOff x="0" y="0"/>
          <a:chExt cx="0" cy="0"/>
        </a:xfrm>
      </p:grpSpPr>
      <p:sp>
        <p:nvSpPr>
          <p:cNvPr id="292" name="Google Shape;292;p36"/>
          <p:cNvSpPr txBox="1"/>
          <p:nvPr/>
        </p:nvSpPr>
        <p:spPr>
          <a:xfrm>
            <a:off x="267000" y="278825"/>
            <a:ext cx="8610000" cy="4413000"/>
          </a:xfrm>
          <a:prstGeom prst="rect">
            <a:avLst/>
          </a:prstGeom>
          <a:noFill/>
          <a:ln>
            <a:noFill/>
          </a:ln>
        </p:spPr>
        <p:txBody>
          <a:bodyPr anchorCtr="0" anchor="t" bIns="0" lIns="0" spcFirstLastPara="1" rIns="0" wrap="square" tIns="12050">
            <a:spAutoFit/>
          </a:bodyPr>
          <a:lstStyle/>
          <a:p>
            <a:pPr indent="0" lvl="0" marL="12700" marR="5080" rtl="0" algn="ctr">
              <a:lnSpc>
                <a:spcPct val="118100"/>
              </a:lnSpc>
              <a:spcBef>
                <a:spcPts val="0"/>
              </a:spcBef>
              <a:spcAft>
                <a:spcPts val="0"/>
              </a:spcAft>
              <a:buNone/>
            </a:pPr>
            <a:r>
              <a:rPr b="1" lang="en-US" sz="4800">
                <a:latin typeface="Courier New"/>
                <a:ea typeface="Courier New"/>
                <a:cs typeface="Courier New"/>
                <a:sym typeface="Courier New"/>
              </a:rPr>
              <a:t>Demo</a:t>
            </a:r>
            <a:endParaRPr b="1" sz="4800">
              <a:latin typeface="Courier New"/>
              <a:ea typeface="Courier New"/>
              <a:cs typeface="Courier New"/>
              <a:sym typeface="Courier New"/>
            </a:endParaRPr>
          </a:p>
          <a:p>
            <a:pPr indent="0" lvl="0" marL="12700" marR="5080" rtl="0" algn="ctr">
              <a:lnSpc>
                <a:spcPct val="118100"/>
              </a:lnSpc>
              <a:spcBef>
                <a:spcPts val="0"/>
              </a:spcBef>
              <a:spcAft>
                <a:spcPts val="0"/>
              </a:spcAft>
              <a:buNone/>
            </a:pPr>
            <a:r>
              <a:rPr b="1" lang="en-US" sz="4400">
                <a:latin typeface="Courier New"/>
                <a:ea typeface="Courier New"/>
                <a:cs typeface="Courier New"/>
                <a:sym typeface="Courier New"/>
              </a:rPr>
              <a:t>How do we make </a:t>
            </a:r>
            <a:r>
              <a:rPr b="1" lang="en-US" sz="4400">
                <a:latin typeface="Courier New"/>
                <a:ea typeface="Courier New"/>
                <a:cs typeface="Courier New"/>
                <a:sym typeface="Courier New"/>
              </a:rPr>
              <a:t>the  cat say </a:t>
            </a:r>
            <a:endParaRPr b="1" sz="4400">
              <a:latin typeface="Courier New"/>
              <a:ea typeface="Courier New"/>
              <a:cs typeface="Courier New"/>
              <a:sym typeface="Courier New"/>
            </a:endParaRPr>
          </a:p>
          <a:p>
            <a:pPr indent="0" lvl="0" marL="12700" marR="5080" rtl="0" algn="ctr">
              <a:lnSpc>
                <a:spcPct val="118100"/>
              </a:lnSpc>
              <a:spcBef>
                <a:spcPts val="0"/>
              </a:spcBef>
              <a:spcAft>
                <a:spcPts val="0"/>
              </a:spcAft>
              <a:buNone/>
            </a:pPr>
            <a:r>
              <a:rPr b="1" lang="en-US" sz="4400">
                <a:latin typeface="Courier New"/>
                <a:ea typeface="Courier New"/>
                <a:cs typeface="Courier New"/>
                <a:sym typeface="Courier New"/>
              </a:rPr>
              <a:t>“Counter is  equal to 1” when the variable counter is equal to 1?</a:t>
            </a:r>
            <a:endParaRPr sz="4400">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g8b0fa7b3ea_0_11"/>
          <p:cNvPicPr preferRelativeResize="0"/>
          <p:nvPr/>
        </p:nvPicPr>
        <p:blipFill>
          <a:blip r:embed="rId3">
            <a:alphaModFix/>
          </a:blip>
          <a:stretch>
            <a:fillRect/>
          </a:stretch>
        </p:blipFill>
        <p:spPr>
          <a:xfrm>
            <a:off x="2642025" y="1057275"/>
            <a:ext cx="3733800" cy="3028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1" name="Shape 301"/>
        <p:cNvGrpSpPr/>
        <p:nvPr/>
      </p:nvGrpSpPr>
      <p:grpSpPr>
        <a:xfrm>
          <a:off x="0" y="0"/>
          <a:ext cx="0" cy="0"/>
          <a:chOff x="0" y="0"/>
          <a:chExt cx="0" cy="0"/>
        </a:xfrm>
      </p:grpSpPr>
      <p:sp>
        <p:nvSpPr>
          <p:cNvPr id="302" name="Google Shape;302;p40"/>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3" name="Google Shape;303;p40"/>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4" name="Google Shape;304;p40"/>
          <p:cNvSpPr/>
          <p:nvPr/>
        </p:nvSpPr>
        <p:spPr>
          <a:xfrm>
            <a:off x="0" y="1059916"/>
            <a:ext cx="3505873" cy="302365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5" name="Google Shape;305;p40"/>
          <p:cNvSpPr/>
          <p:nvPr/>
        </p:nvSpPr>
        <p:spPr>
          <a:xfrm>
            <a:off x="4282338" y="600176"/>
            <a:ext cx="4572000" cy="394313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9" name="Shape 309"/>
        <p:cNvGrpSpPr/>
        <p:nvPr/>
      </p:nvGrpSpPr>
      <p:grpSpPr>
        <a:xfrm>
          <a:off x="0" y="0"/>
          <a:ext cx="0" cy="0"/>
          <a:chOff x="0" y="0"/>
          <a:chExt cx="0" cy="0"/>
        </a:xfrm>
      </p:grpSpPr>
      <p:sp>
        <p:nvSpPr>
          <p:cNvPr id="310" name="Google Shape;310;p43"/>
          <p:cNvSpPr txBox="1"/>
          <p:nvPr/>
        </p:nvSpPr>
        <p:spPr>
          <a:xfrm>
            <a:off x="856761" y="97497"/>
            <a:ext cx="7434580" cy="4343400"/>
          </a:xfrm>
          <a:prstGeom prst="rect">
            <a:avLst/>
          </a:prstGeom>
          <a:noFill/>
          <a:ln>
            <a:noFill/>
          </a:ln>
        </p:spPr>
        <p:txBody>
          <a:bodyPr anchorCtr="0" anchor="t" bIns="0" lIns="0" spcFirstLastPara="1" rIns="0" wrap="square" tIns="12700">
            <a:spAutoFit/>
          </a:bodyPr>
          <a:lstStyle/>
          <a:p>
            <a:pPr indent="0" lvl="0" marL="12065" marR="5080" rtl="0" algn="ctr">
              <a:lnSpc>
                <a:spcPct val="157400"/>
              </a:lnSpc>
              <a:spcBef>
                <a:spcPts val="0"/>
              </a:spcBef>
              <a:spcAft>
                <a:spcPts val="0"/>
              </a:spcAft>
              <a:buNone/>
            </a:pPr>
            <a:r>
              <a:rPr b="1" lang="en-US" sz="3600">
                <a:latin typeface="Courier New"/>
                <a:ea typeface="Courier New"/>
                <a:cs typeface="Courier New"/>
                <a:sym typeface="Courier New"/>
              </a:rPr>
              <a:t>Demo</a:t>
            </a:r>
            <a:endParaRPr b="1" sz="3600">
              <a:latin typeface="Courier New"/>
              <a:ea typeface="Courier New"/>
              <a:cs typeface="Courier New"/>
              <a:sym typeface="Courier New"/>
            </a:endParaRPr>
          </a:p>
          <a:p>
            <a:pPr indent="0" lvl="0" marL="12065" marR="5080" rtl="0" algn="ctr">
              <a:lnSpc>
                <a:spcPct val="157400"/>
              </a:lnSpc>
              <a:spcBef>
                <a:spcPts val="0"/>
              </a:spcBef>
              <a:spcAft>
                <a:spcPts val="0"/>
              </a:spcAft>
              <a:buNone/>
            </a:pPr>
            <a:r>
              <a:rPr b="1" lang="en-US" sz="3600">
                <a:latin typeface="Courier New"/>
                <a:ea typeface="Courier New"/>
                <a:cs typeface="Courier New"/>
                <a:sym typeface="Courier New"/>
              </a:rPr>
              <a:t>What if we want the cat to  say “Counter is equal to 1”  when counter is equal to 1?</a:t>
            </a:r>
            <a:endParaRPr sz="3600">
              <a:latin typeface="Courier New"/>
              <a:ea typeface="Courier New"/>
              <a:cs typeface="Courier New"/>
              <a:sym typeface="Courier New"/>
            </a:endParaRPr>
          </a:p>
          <a:p>
            <a:pPr indent="0" lvl="0" marL="149860" marR="142240" rtl="0" algn="ctr">
              <a:lnSpc>
                <a:spcPct val="157400"/>
              </a:lnSpc>
              <a:spcBef>
                <a:spcPts val="0"/>
              </a:spcBef>
              <a:spcAft>
                <a:spcPts val="0"/>
              </a:spcAft>
              <a:buNone/>
            </a:pPr>
            <a:r>
              <a:rPr b="1" lang="en-US" sz="3600">
                <a:solidFill>
                  <a:srgbClr val="FF2600"/>
                </a:solidFill>
                <a:latin typeface="Courier New"/>
                <a:ea typeface="Courier New"/>
                <a:cs typeface="Courier New"/>
                <a:sym typeface="Courier New"/>
              </a:rPr>
              <a:t>Otherwise, say “Counter is  not equal to 1.”</a:t>
            </a:r>
            <a:endParaRPr sz="360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4" name="Shape 314"/>
        <p:cNvGrpSpPr/>
        <p:nvPr/>
      </p:nvGrpSpPr>
      <p:grpSpPr>
        <a:xfrm>
          <a:off x="0" y="0"/>
          <a:ext cx="0" cy="0"/>
          <a:chOff x="0" y="0"/>
          <a:chExt cx="0" cy="0"/>
        </a:xfrm>
      </p:grpSpPr>
      <p:sp>
        <p:nvSpPr>
          <p:cNvPr id="315" name="Google Shape;315;p47"/>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6" name="Google Shape;316;p47"/>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7" name="Google Shape;317;p47"/>
          <p:cNvSpPr/>
          <p:nvPr/>
        </p:nvSpPr>
        <p:spPr>
          <a:xfrm>
            <a:off x="4362958" y="0"/>
            <a:ext cx="4274667"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8" name="Google Shape;318;p47"/>
          <p:cNvSpPr/>
          <p:nvPr/>
        </p:nvSpPr>
        <p:spPr>
          <a:xfrm>
            <a:off x="0" y="535177"/>
            <a:ext cx="3528860" cy="424610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9" name="Google Shape;319;p47"/>
          <p:cNvSpPr/>
          <p:nvPr/>
        </p:nvSpPr>
        <p:spPr>
          <a:xfrm>
            <a:off x="2607847" y="989878"/>
            <a:ext cx="550545" cy="996314"/>
          </a:xfrm>
          <a:custGeom>
            <a:rect b="b" l="l" r="r" t="t"/>
            <a:pathLst>
              <a:path extrusionOk="0" h="996314" w="550545">
                <a:moveTo>
                  <a:pt x="38074" y="818934"/>
                </a:moveTo>
                <a:lnTo>
                  <a:pt x="0" y="820178"/>
                </a:lnTo>
                <a:lnTo>
                  <a:pt x="5740" y="996061"/>
                </a:lnTo>
                <a:lnTo>
                  <a:pt x="146173" y="908748"/>
                </a:lnTo>
                <a:lnTo>
                  <a:pt x="74015" y="908748"/>
                </a:lnTo>
                <a:lnTo>
                  <a:pt x="83615" y="890790"/>
                </a:lnTo>
                <a:lnTo>
                  <a:pt x="40424" y="890790"/>
                </a:lnTo>
                <a:lnTo>
                  <a:pt x="38074" y="818934"/>
                </a:lnTo>
                <a:close/>
              </a:path>
              <a:path extrusionOk="0" h="996314" w="550545">
                <a:moveTo>
                  <a:pt x="135064" y="870788"/>
                </a:moveTo>
                <a:lnTo>
                  <a:pt x="74015" y="908748"/>
                </a:lnTo>
                <a:lnTo>
                  <a:pt x="146173" y="908748"/>
                </a:lnTo>
                <a:lnTo>
                  <a:pt x="155181" y="903147"/>
                </a:lnTo>
                <a:lnTo>
                  <a:pt x="135064" y="870788"/>
                </a:lnTo>
                <a:close/>
              </a:path>
              <a:path extrusionOk="0" h="996314" w="550545">
                <a:moveTo>
                  <a:pt x="516623" y="0"/>
                </a:moveTo>
                <a:lnTo>
                  <a:pt x="40424" y="890790"/>
                </a:lnTo>
                <a:lnTo>
                  <a:pt x="83615" y="890790"/>
                </a:lnTo>
                <a:lnTo>
                  <a:pt x="550227" y="17957"/>
                </a:lnTo>
                <a:lnTo>
                  <a:pt x="51662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0" name="Google Shape;320;p47"/>
          <p:cNvSpPr/>
          <p:nvPr/>
        </p:nvSpPr>
        <p:spPr>
          <a:xfrm>
            <a:off x="7220822" y="346978"/>
            <a:ext cx="550545" cy="996314"/>
          </a:xfrm>
          <a:custGeom>
            <a:rect b="b" l="l" r="r" t="t"/>
            <a:pathLst>
              <a:path extrusionOk="0" h="996314" w="550545">
                <a:moveTo>
                  <a:pt x="38074" y="818934"/>
                </a:moveTo>
                <a:lnTo>
                  <a:pt x="0" y="820178"/>
                </a:lnTo>
                <a:lnTo>
                  <a:pt x="5740" y="996061"/>
                </a:lnTo>
                <a:lnTo>
                  <a:pt x="146173" y="908748"/>
                </a:lnTo>
                <a:lnTo>
                  <a:pt x="74015" y="908748"/>
                </a:lnTo>
                <a:lnTo>
                  <a:pt x="83615" y="890790"/>
                </a:lnTo>
                <a:lnTo>
                  <a:pt x="40424" y="890790"/>
                </a:lnTo>
                <a:lnTo>
                  <a:pt x="38074" y="818934"/>
                </a:lnTo>
                <a:close/>
              </a:path>
              <a:path extrusionOk="0" h="996314" w="550545">
                <a:moveTo>
                  <a:pt x="135064" y="870788"/>
                </a:moveTo>
                <a:lnTo>
                  <a:pt x="74015" y="908748"/>
                </a:lnTo>
                <a:lnTo>
                  <a:pt x="146173" y="908748"/>
                </a:lnTo>
                <a:lnTo>
                  <a:pt x="155181" y="903147"/>
                </a:lnTo>
                <a:lnTo>
                  <a:pt x="135064" y="870788"/>
                </a:lnTo>
                <a:close/>
              </a:path>
              <a:path extrusionOk="0" h="996314" w="550545">
                <a:moveTo>
                  <a:pt x="516623" y="0"/>
                </a:moveTo>
                <a:lnTo>
                  <a:pt x="40424" y="890790"/>
                </a:lnTo>
                <a:lnTo>
                  <a:pt x="83615" y="890790"/>
                </a:lnTo>
                <a:lnTo>
                  <a:pt x="550227" y="17957"/>
                </a:lnTo>
                <a:lnTo>
                  <a:pt x="51662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4" name="Shape 324"/>
        <p:cNvGrpSpPr/>
        <p:nvPr/>
      </p:nvGrpSpPr>
      <p:grpSpPr>
        <a:xfrm>
          <a:off x="0" y="0"/>
          <a:ext cx="0" cy="0"/>
          <a:chOff x="0" y="0"/>
          <a:chExt cx="0" cy="0"/>
        </a:xfrm>
      </p:grpSpPr>
      <p:sp>
        <p:nvSpPr>
          <p:cNvPr id="325" name="Google Shape;325;p46"/>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6" name="Google Shape;326;p46"/>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7" name="Google Shape;327;p46"/>
          <p:cNvSpPr/>
          <p:nvPr/>
        </p:nvSpPr>
        <p:spPr>
          <a:xfrm>
            <a:off x="8851" y="802944"/>
            <a:ext cx="3528860" cy="358623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8" name="Google Shape;328;p46"/>
          <p:cNvSpPr/>
          <p:nvPr/>
        </p:nvSpPr>
        <p:spPr>
          <a:xfrm>
            <a:off x="4763477" y="644423"/>
            <a:ext cx="3528860" cy="358623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9" name="Google Shape;329;p46"/>
          <p:cNvSpPr/>
          <p:nvPr/>
        </p:nvSpPr>
        <p:spPr>
          <a:xfrm>
            <a:off x="2409022" y="730528"/>
            <a:ext cx="550545" cy="996314"/>
          </a:xfrm>
          <a:custGeom>
            <a:rect b="b" l="l" r="r" t="t"/>
            <a:pathLst>
              <a:path extrusionOk="0" h="996314" w="550545">
                <a:moveTo>
                  <a:pt x="38074" y="818934"/>
                </a:moveTo>
                <a:lnTo>
                  <a:pt x="0" y="820178"/>
                </a:lnTo>
                <a:lnTo>
                  <a:pt x="5740" y="996061"/>
                </a:lnTo>
                <a:lnTo>
                  <a:pt x="146173" y="908748"/>
                </a:lnTo>
                <a:lnTo>
                  <a:pt x="74015" y="908748"/>
                </a:lnTo>
                <a:lnTo>
                  <a:pt x="83615" y="890790"/>
                </a:lnTo>
                <a:lnTo>
                  <a:pt x="40424" y="890790"/>
                </a:lnTo>
                <a:lnTo>
                  <a:pt x="38074" y="818934"/>
                </a:lnTo>
                <a:close/>
              </a:path>
              <a:path extrusionOk="0" h="996314" w="550545">
                <a:moveTo>
                  <a:pt x="135064" y="870788"/>
                </a:moveTo>
                <a:lnTo>
                  <a:pt x="74015" y="908748"/>
                </a:lnTo>
                <a:lnTo>
                  <a:pt x="146173" y="908748"/>
                </a:lnTo>
                <a:lnTo>
                  <a:pt x="155181" y="903147"/>
                </a:lnTo>
                <a:lnTo>
                  <a:pt x="135064" y="870788"/>
                </a:lnTo>
                <a:close/>
              </a:path>
              <a:path extrusionOk="0" h="996314" w="550545">
                <a:moveTo>
                  <a:pt x="516623" y="0"/>
                </a:moveTo>
                <a:lnTo>
                  <a:pt x="40424" y="890790"/>
                </a:lnTo>
                <a:lnTo>
                  <a:pt x="83615" y="890790"/>
                </a:lnTo>
                <a:lnTo>
                  <a:pt x="550227" y="17957"/>
                </a:lnTo>
                <a:lnTo>
                  <a:pt x="516623"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0" name="Google Shape;330;p46"/>
          <p:cNvSpPr/>
          <p:nvPr/>
        </p:nvSpPr>
        <p:spPr>
          <a:xfrm>
            <a:off x="6952847" y="589028"/>
            <a:ext cx="550545" cy="996314"/>
          </a:xfrm>
          <a:custGeom>
            <a:rect b="b" l="l" r="r" t="t"/>
            <a:pathLst>
              <a:path extrusionOk="0" h="996314" w="550545">
                <a:moveTo>
                  <a:pt x="38074" y="818934"/>
                </a:moveTo>
                <a:lnTo>
                  <a:pt x="0" y="820178"/>
                </a:lnTo>
                <a:lnTo>
                  <a:pt x="5740" y="996061"/>
                </a:lnTo>
                <a:lnTo>
                  <a:pt x="146173" y="908748"/>
                </a:lnTo>
                <a:lnTo>
                  <a:pt x="74015" y="908748"/>
                </a:lnTo>
                <a:lnTo>
                  <a:pt x="83615" y="890790"/>
                </a:lnTo>
                <a:lnTo>
                  <a:pt x="40424" y="890790"/>
                </a:lnTo>
                <a:lnTo>
                  <a:pt x="38074" y="818934"/>
                </a:lnTo>
                <a:close/>
              </a:path>
              <a:path extrusionOk="0" h="996314" w="550545">
                <a:moveTo>
                  <a:pt x="135064" y="870788"/>
                </a:moveTo>
                <a:lnTo>
                  <a:pt x="74015" y="908748"/>
                </a:lnTo>
                <a:lnTo>
                  <a:pt x="146173" y="908748"/>
                </a:lnTo>
                <a:lnTo>
                  <a:pt x="155181" y="903147"/>
                </a:lnTo>
                <a:lnTo>
                  <a:pt x="135064" y="870788"/>
                </a:lnTo>
                <a:close/>
              </a:path>
              <a:path extrusionOk="0" h="996314" w="550545">
                <a:moveTo>
                  <a:pt x="516623" y="0"/>
                </a:moveTo>
                <a:lnTo>
                  <a:pt x="40424" y="890790"/>
                </a:lnTo>
                <a:lnTo>
                  <a:pt x="83615" y="890790"/>
                </a:lnTo>
                <a:lnTo>
                  <a:pt x="550227" y="17957"/>
                </a:lnTo>
                <a:lnTo>
                  <a:pt x="516623"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7" name="Shape 57"/>
        <p:cNvGrpSpPr/>
        <p:nvPr/>
      </p:nvGrpSpPr>
      <p:grpSpPr>
        <a:xfrm>
          <a:off x="0" y="0"/>
          <a:ext cx="0" cy="0"/>
          <a:chOff x="0" y="0"/>
          <a:chExt cx="0" cy="0"/>
        </a:xfrm>
      </p:grpSpPr>
      <p:sp>
        <p:nvSpPr>
          <p:cNvPr id="58" name="Google Shape;58;g8942cd9bf5_0_0"/>
          <p:cNvSpPr txBox="1"/>
          <p:nvPr>
            <p:ph type="title"/>
          </p:nvPr>
        </p:nvSpPr>
        <p:spPr>
          <a:xfrm>
            <a:off x="720739" y="348043"/>
            <a:ext cx="7708800" cy="2240400"/>
          </a:xfrm>
          <a:prstGeom prst="rect">
            <a:avLst/>
          </a:prstGeom>
          <a:noFill/>
          <a:ln>
            <a:noFill/>
          </a:ln>
        </p:spPr>
        <p:txBody>
          <a:bodyPr anchorCtr="0" anchor="t" bIns="0" lIns="0" spcFirstLastPara="1" rIns="0" wrap="square" tIns="7600">
            <a:noAutofit/>
          </a:bodyPr>
          <a:lstStyle/>
          <a:p>
            <a:pPr indent="0" lvl="0" marL="12700" marR="5080" rtl="0" algn="ctr">
              <a:lnSpc>
                <a:spcPct val="100699"/>
              </a:lnSpc>
              <a:spcBef>
                <a:spcPts val="0"/>
              </a:spcBef>
              <a:spcAft>
                <a:spcPts val="0"/>
              </a:spcAft>
              <a:buNone/>
            </a:pPr>
            <a:r>
              <a:rPr lang="en-US"/>
              <a:t>“But Scratch is not a  programming language”</a:t>
            </a:r>
            <a:endParaRPr/>
          </a:p>
          <a:p>
            <a:pPr indent="0" lvl="0" marL="0" rtl="0" algn="ctr">
              <a:lnSpc>
                <a:spcPct val="100000"/>
              </a:lnSpc>
              <a:spcBef>
                <a:spcPts val="114"/>
              </a:spcBef>
              <a:spcAft>
                <a:spcPts val="0"/>
              </a:spcAft>
              <a:buNone/>
            </a:pPr>
            <a:r>
              <a:rPr lang="en-US"/>
              <a:t>- Everyone</a:t>
            </a:r>
            <a:endParaRPr/>
          </a:p>
        </p:txBody>
      </p:sp>
      <p:sp>
        <p:nvSpPr>
          <p:cNvPr id="59" name="Google Shape;59;g8942cd9bf5_0_0"/>
          <p:cNvSpPr txBox="1"/>
          <p:nvPr/>
        </p:nvSpPr>
        <p:spPr>
          <a:xfrm>
            <a:off x="579175" y="2766250"/>
            <a:ext cx="8255700" cy="22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Courier New"/>
                <a:ea typeface="Courier New"/>
                <a:cs typeface="Courier New"/>
                <a:sym typeface="Courier New"/>
              </a:rPr>
              <a:t>Yes we understand. But in order to learn Python, it is really important to learn the building  blocks of all programming language. Scratch makes this really easy to visualize the building blocks.</a:t>
            </a:r>
            <a:endParaRPr b="1" sz="2400">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1394875" y="268374"/>
            <a:ext cx="6426900" cy="8970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2400"/>
              <a:t>Demo</a:t>
            </a:r>
            <a:endParaRPr sz="2400"/>
          </a:p>
          <a:p>
            <a:pPr indent="0" lvl="0" marL="12700" rtl="0" algn="l">
              <a:lnSpc>
                <a:spcPct val="100000"/>
              </a:lnSpc>
              <a:spcBef>
                <a:spcPts val="0"/>
              </a:spcBef>
              <a:spcAft>
                <a:spcPts val="0"/>
              </a:spcAft>
              <a:buNone/>
            </a:pPr>
            <a:r>
              <a:rPr lang="en-US" sz="2400" u="sng"/>
              <a:t>What if we want the program to say:</a:t>
            </a:r>
            <a:endParaRPr sz="2400" u="sng"/>
          </a:p>
        </p:txBody>
      </p:sp>
      <p:sp>
        <p:nvSpPr>
          <p:cNvPr id="336" name="Google Shape;336;p49"/>
          <p:cNvSpPr txBox="1"/>
          <p:nvPr/>
        </p:nvSpPr>
        <p:spPr>
          <a:xfrm>
            <a:off x="6575328" y="3610864"/>
            <a:ext cx="9867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1800">
              <a:latin typeface="Courier New"/>
              <a:ea typeface="Courier New"/>
              <a:cs typeface="Courier New"/>
              <a:sym typeface="Courier New"/>
            </a:endParaRPr>
          </a:p>
        </p:txBody>
      </p:sp>
      <p:sp>
        <p:nvSpPr>
          <p:cNvPr id="337" name="Google Shape;337;p49"/>
          <p:cNvSpPr txBox="1"/>
          <p:nvPr/>
        </p:nvSpPr>
        <p:spPr>
          <a:xfrm>
            <a:off x="239650" y="1165298"/>
            <a:ext cx="6009000" cy="382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Courier New"/>
                <a:ea typeface="Courier New"/>
                <a:cs typeface="Courier New"/>
                <a:sym typeface="Courier New"/>
              </a:rPr>
              <a:t>If counter is equal to 1:</a:t>
            </a:r>
            <a:endParaRPr sz="2400">
              <a:latin typeface="Courier New"/>
              <a:ea typeface="Courier New"/>
              <a:cs typeface="Courier New"/>
              <a:sym typeface="Courier New"/>
            </a:endParaRPr>
          </a:p>
          <a:p>
            <a:pPr indent="0" lvl="0" marL="469900" marR="0" rtl="0" algn="l">
              <a:lnSpc>
                <a:spcPct val="100000"/>
              </a:lnSpc>
              <a:spcBef>
                <a:spcPts val="0"/>
              </a:spcBef>
              <a:spcAft>
                <a:spcPts val="0"/>
              </a:spcAft>
              <a:buNone/>
            </a:pPr>
            <a:r>
              <a:rPr b="1" lang="en-US" sz="2400">
                <a:latin typeface="Courier New"/>
                <a:ea typeface="Courier New"/>
                <a:cs typeface="Courier New"/>
                <a:sym typeface="Courier New"/>
              </a:rPr>
              <a:t>Make the cat say “counter is equal to 1”</a:t>
            </a:r>
            <a:endParaRPr b="1" sz="2400">
              <a:latin typeface="Courier New"/>
              <a:ea typeface="Courier New"/>
              <a:cs typeface="Courier New"/>
              <a:sym typeface="Courier New"/>
            </a:endParaRPr>
          </a:p>
          <a:p>
            <a:pPr indent="0" lvl="0" marL="15875" rtl="0" algn="l">
              <a:lnSpc>
                <a:spcPct val="119583"/>
              </a:lnSpc>
              <a:spcBef>
                <a:spcPts val="0"/>
              </a:spcBef>
              <a:spcAft>
                <a:spcPts val="0"/>
              </a:spcAft>
              <a:buClr>
                <a:schemeClr val="dk1"/>
              </a:buClr>
              <a:buFont typeface="Arial"/>
              <a:buNone/>
            </a:pPr>
            <a:r>
              <a:rPr b="1" lang="en-US" sz="2400">
                <a:solidFill>
                  <a:srgbClr val="FF0000"/>
                </a:solidFill>
                <a:latin typeface="Courier New"/>
                <a:ea typeface="Courier New"/>
                <a:cs typeface="Courier New"/>
                <a:sym typeface="Courier New"/>
              </a:rPr>
              <a:t>Else if</a:t>
            </a:r>
            <a:r>
              <a:rPr b="1" lang="en-US" sz="2400">
                <a:solidFill>
                  <a:schemeClr val="dk1"/>
                </a:solidFill>
                <a:latin typeface="Courier New"/>
                <a:ea typeface="Courier New"/>
                <a:cs typeface="Courier New"/>
                <a:sym typeface="Courier New"/>
              </a:rPr>
              <a:t> counter is equal to 2:</a:t>
            </a:r>
            <a:endParaRPr sz="2400">
              <a:solidFill>
                <a:schemeClr val="dk1"/>
              </a:solidFill>
              <a:latin typeface="Courier New"/>
              <a:ea typeface="Courier New"/>
              <a:cs typeface="Courier New"/>
              <a:sym typeface="Courier New"/>
            </a:endParaRPr>
          </a:p>
          <a:p>
            <a:pPr indent="0" lvl="0" marL="516890" rtl="0" algn="l">
              <a:lnSpc>
                <a:spcPct val="119444"/>
              </a:lnSpc>
              <a:spcBef>
                <a:spcPts val="0"/>
              </a:spcBef>
              <a:spcAft>
                <a:spcPts val="0"/>
              </a:spcAft>
              <a:buClr>
                <a:schemeClr val="dk1"/>
              </a:buClr>
              <a:buFont typeface="Arial"/>
              <a:buNone/>
            </a:pPr>
            <a:r>
              <a:rPr b="1" lang="en-US" sz="2400">
                <a:solidFill>
                  <a:schemeClr val="dk1"/>
                </a:solidFill>
                <a:latin typeface="Courier New"/>
                <a:ea typeface="Courier New"/>
                <a:cs typeface="Courier New"/>
                <a:sym typeface="Courier New"/>
              </a:rPr>
              <a:t>Make the cat say “counter is equal to 2”</a:t>
            </a:r>
            <a:endParaRPr sz="2400">
              <a:solidFill>
                <a:schemeClr val="dk1"/>
              </a:solidFill>
              <a:latin typeface="Times New Roman"/>
              <a:ea typeface="Times New Roman"/>
              <a:cs typeface="Times New Roman"/>
              <a:sym typeface="Times New Roman"/>
            </a:endParaRPr>
          </a:p>
          <a:p>
            <a:pPr indent="0" lvl="0" marL="12700" rtl="0" algn="l">
              <a:lnSpc>
                <a:spcPct val="119583"/>
              </a:lnSpc>
              <a:spcBef>
                <a:spcPts val="0"/>
              </a:spcBef>
              <a:spcAft>
                <a:spcPts val="0"/>
              </a:spcAft>
              <a:buClr>
                <a:schemeClr val="dk1"/>
              </a:buClr>
              <a:buFont typeface="Arial"/>
              <a:buNone/>
            </a:pPr>
            <a:r>
              <a:rPr b="1" lang="en-US"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581025" rtl="0" algn="l">
              <a:lnSpc>
                <a:spcPct val="119444"/>
              </a:lnSpc>
              <a:spcBef>
                <a:spcPts val="0"/>
              </a:spcBef>
              <a:spcAft>
                <a:spcPts val="0"/>
              </a:spcAft>
              <a:buNone/>
            </a:pPr>
            <a:r>
              <a:rPr b="1" lang="en-US" sz="2400">
                <a:solidFill>
                  <a:schemeClr val="dk1"/>
                </a:solidFill>
                <a:latin typeface="Courier New"/>
                <a:ea typeface="Courier New"/>
                <a:cs typeface="Courier New"/>
                <a:sym typeface="Courier New"/>
              </a:rPr>
              <a:t>Make the cat say “counter is not equal to 1 or 2”</a:t>
            </a:r>
            <a:endParaRPr sz="2400">
              <a:solidFill>
                <a:schemeClr val="dk1"/>
              </a:solidFill>
              <a:latin typeface="Courier New"/>
              <a:ea typeface="Courier New"/>
              <a:cs typeface="Courier New"/>
              <a:sym typeface="Courier New"/>
            </a:endParaRPr>
          </a:p>
          <a:p>
            <a:pPr indent="0" lvl="0" marL="581025" rtl="0" algn="l">
              <a:lnSpc>
                <a:spcPct val="119444"/>
              </a:lnSpc>
              <a:spcBef>
                <a:spcPts val="0"/>
              </a:spcBef>
              <a:spcAft>
                <a:spcPts val="0"/>
              </a:spcAft>
              <a:buClr>
                <a:schemeClr val="dk1"/>
              </a:buClr>
              <a:buFont typeface="Arial"/>
              <a:buNone/>
            </a:pPr>
            <a:r>
              <a:t/>
            </a:r>
            <a:endParaRPr b="1" sz="1800">
              <a:solidFill>
                <a:schemeClr val="dk1"/>
              </a:solidFill>
              <a:latin typeface="Courier New"/>
              <a:ea typeface="Courier New"/>
              <a:cs typeface="Courier New"/>
              <a:sym typeface="Courier New"/>
            </a:endParaRPr>
          </a:p>
          <a:p>
            <a:pPr indent="0" lvl="0" marL="507365" marR="0" rtl="0" algn="l">
              <a:lnSpc>
                <a:spcPct val="100000"/>
              </a:lnSpc>
              <a:spcBef>
                <a:spcPts val="1875"/>
              </a:spcBef>
              <a:spcAft>
                <a:spcPts val="0"/>
              </a:spcAft>
              <a:buNone/>
            </a:pPr>
            <a:r>
              <a:t/>
            </a:r>
            <a:endParaRPr b="1" sz="180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1" name="Shape 341"/>
        <p:cNvGrpSpPr/>
        <p:nvPr/>
      </p:nvGrpSpPr>
      <p:grpSpPr>
        <a:xfrm>
          <a:off x="0" y="0"/>
          <a:ext cx="0" cy="0"/>
          <a:chOff x="0" y="0"/>
          <a:chExt cx="0" cy="0"/>
        </a:xfrm>
      </p:grpSpPr>
      <p:sp>
        <p:nvSpPr>
          <p:cNvPr id="342" name="Google Shape;342;p50"/>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3" name="Google Shape;343;p50"/>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4" name="Google Shape;344;p50"/>
          <p:cNvSpPr/>
          <p:nvPr/>
        </p:nvSpPr>
        <p:spPr>
          <a:xfrm>
            <a:off x="296907" y="-63375"/>
            <a:ext cx="29982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5" name="Google Shape;345;p50"/>
          <p:cNvSpPr/>
          <p:nvPr/>
        </p:nvSpPr>
        <p:spPr>
          <a:xfrm>
            <a:off x="4232186" y="0"/>
            <a:ext cx="4567872"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6" name="Google Shape;346;p50"/>
          <p:cNvSpPr/>
          <p:nvPr/>
        </p:nvSpPr>
        <p:spPr>
          <a:xfrm>
            <a:off x="363075" y="2653875"/>
            <a:ext cx="726000" cy="7176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84171" y="0"/>
            <a:ext cx="897572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Let’s do another example.</a:t>
            </a:r>
            <a:endParaRPr sz="3600"/>
          </a:p>
        </p:txBody>
      </p:sp>
      <p:sp>
        <p:nvSpPr>
          <p:cNvPr id="352" name="Google Shape;352;p51"/>
          <p:cNvSpPr txBox="1"/>
          <p:nvPr/>
        </p:nvSpPr>
        <p:spPr>
          <a:xfrm>
            <a:off x="282701" y="794350"/>
            <a:ext cx="8699100" cy="954900"/>
          </a:xfrm>
          <a:prstGeom prst="rect">
            <a:avLst/>
          </a:prstGeom>
          <a:noFill/>
          <a:ln>
            <a:noFill/>
          </a:ln>
        </p:spPr>
        <p:txBody>
          <a:bodyPr anchorCtr="0" anchor="t" bIns="0" lIns="0" spcFirstLastPara="1" rIns="0" wrap="square" tIns="111125">
            <a:noAutofit/>
          </a:bodyPr>
          <a:lstStyle/>
          <a:p>
            <a:pPr indent="0" lvl="0" marL="12700" marR="0" rtl="0" algn="l">
              <a:lnSpc>
                <a:spcPct val="100000"/>
              </a:lnSpc>
              <a:spcBef>
                <a:spcPts val="0"/>
              </a:spcBef>
              <a:spcAft>
                <a:spcPts val="0"/>
              </a:spcAft>
              <a:buNone/>
            </a:pPr>
            <a:r>
              <a:rPr b="1" lang="en-US" sz="2400">
                <a:latin typeface="Courier New"/>
                <a:ea typeface="Courier New"/>
                <a:cs typeface="Courier New"/>
                <a:sym typeface="Courier New"/>
              </a:rPr>
              <a:t>If	counter	is	equal to	0:</a:t>
            </a:r>
            <a:endParaRPr sz="2400">
              <a:latin typeface="Courier New"/>
              <a:ea typeface="Courier New"/>
              <a:cs typeface="Courier New"/>
              <a:sym typeface="Courier New"/>
            </a:endParaRPr>
          </a:p>
          <a:p>
            <a:pPr indent="0" lvl="0" marL="368300" marR="0" rtl="0" algn="l">
              <a:lnSpc>
                <a:spcPct val="100000"/>
              </a:lnSpc>
              <a:spcBef>
                <a:spcPts val="780"/>
              </a:spcBef>
              <a:spcAft>
                <a:spcPts val="0"/>
              </a:spcAft>
              <a:buNone/>
            </a:pPr>
            <a:r>
              <a:rPr b="1" lang="en-US" sz="2400">
                <a:latin typeface="Courier New"/>
                <a:ea typeface="Courier New"/>
                <a:cs typeface="Courier New"/>
                <a:sym typeface="Courier New"/>
              </a:rPr>
              <a:t>make	the	cat	say (</a:t>
            </a:r>
            <a:r>
              <a:rPr b="1" lang="en-US" sz="2400">
                <a:solidFill>
                  <a:srgbClr val="0432FF"/>
                </a:solidFill>
                <a:latin typeface="Courier New"/>
                <a:ea typeface="Courier New"/>
                <a:cs typeface="Courier New"/>
                <a:sym typeface="Courier New"/>
              </a:rPr>
              <a:t>“counter is equal	to 0”</a:t>
            </a:r>
            <a:r>
              <a:rPr b="1" lang="en-US" sz="2400">
                <a:latin typeface="Courier New"/>
                <a:ea typeface="Courier New"/>
                <a:cs typeface="Courier New"/>
                <a:sym typeface="Courier New"/>
              </a:rPr>
              <a:t>)</a:t>
            </a:r>
            <a:endParaRPr sz="2400">
              <a:latin typeface="Courier New"/>
              <a:ea typeface="Courier New"/>
              <a:cs typeface="Courier New"/>
              <a:sym typeface="Courier New"/>
            </a:endParaRPr>
          </a:p>
        </p:txBody>
      </p:sp>
      <p:sp>
        <p:nvSpPr>
          <p:cNvPr id="353" name="Google Shape;353;p51"/>
          <p:cNvSpPr txBox="1"/>
          <p:nvPr/>
        </p:nvSpPr>
        <p:spPr>
          <a:xfrm>
            <a:off x="282700" y="3478250"/>
            <a:ext cx="8975700" cy="759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Courier New"/>
                <a:ea typeface="Courier New"/>
                <a:cs typeface="Courier New"/>
                <a:sym typeface="Courier New"/>
              </a:rPr>
              <a:t>Else:</a:t>
            </a:r>
            <a:endParaRPr sz="2400">
              <a:latin typeface="Courier New"/>
              <a:ea typeface="Courier New"/>
              <a:cs typeface="Courier New"/>
              <a:sym typeface="Courier New"/>
            </a:endParaRPr>
          </a:p>
          <a:p>
            <a:pPr indent="0" lvl="0" marL="368300" marR="0" rtl="0" algn="l">
              <a:lnSpc>
                <a:spcPct val="100000"/>
              </a:lnSpc>
              <a:spcBef>
                <a:spcPts val="20"/>
              </a:spcBef>
              <a:spcAft>
                <a:spcPts val="0"/>
              </a:spcAft>
              <a:buNone/>
            </a:pPr>
            <a:r>
              <a:rPr b="1" lang="en-US" sz="1800">
                <a:latin typeface="Courier New"/>
                <a:ea typeface="Courier New"/>
                <a:cs typeface="Courier New"/>
                <a:sym typeface="Courier New"/>
              </a:rPr>
              <a:t>make cat say (</a:t>
            </a:r>
            <a:r>
              <a:rPr b="1" lang="en-US" sz="2400">
                <a:solidFill>
                  <a:srgbClr val="0432FF"/>
                </a:solidFill>
                <a:latin typeface="Courier New"/>
                <a:ea typeface="Courier New"/>
                <a:cs typeface="Courier New"/>
                <a:sym typeface="Courier New"/>
              </a:rPr>
              <a:t>“counter is not equal to 0 or five”</a:t>
            </a:r>
            <a:r>
              <a:rPr b="1" lang="en-US" sz="2400">
                <a:latin typeface="Courier New"/>
                <a:ea typeface="Courier New"/>
                <a:cs typeface="Courier New"/>
                <a:sym typeface="Courier New"/>
              </a:rPr>
              <a:t>)</a:t>
            </a:r>
            <a:endParaRPr sz="2400">
              <a:latin typeface="Courier New"/>
              <a:ea typeface="Courier New"/>
              <a:cs typeface="Courier New"/>
              <a:sym typeface="Courier New"/>
            </a:endParaRPr>
          </a:p>
        </p:txBody>
      </p:sp>
      <p:sp>
        <p:nvSpPr>
          <p:cNvPr id="354" name="Google Shape;354;p51"/>
          <p:cNvSpPr txBox="1"/>
          <p:nvPr/>
        </p:nvSpPr>
        <p:spPr>
          <a:xfrm>
            <a:off x="242050" y="2169775"/>
            <a:ext cx="8817900" cy="15300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Clr>
                <a:schemeClr val="dk1"/>
              </a:buClr>
              <a:buFont typeface="Arial"/>
              <a:buNone/>
            </a:pPr>
            <a:r>
              <a:rPr b="1" lang="en-US" sz="2400">
                <a:solidFill>
                  <a:srgbClr val="FF0000"/>
                </a:solidFill>
                <a:latin typeface="Courier New"/>
                <a:ea typeface="Courier New"/>
                <a:cs typeface="Courier New"/>
                <a:sym typeface="Courier New"/>
              </a:rPr>
              <a:t>Else i</a:t>
            </a:r>
            <a:r>
              <a:rPr b="1" lang="en-US" sz="2400">
                <a:solidFill>
                  <a:srgbClr val="FF0000"/>
                </a:solidFill>
                <a:latin typeface="Courier New"/>
                <a:ea typeface="Courier New"/>
                <a:cs typeface="Courier New"/>
                <a:sym typeface="Courier New"/>
              </a:rPr>
              <a:t>f	</a:t>
            </a:r>
            <a:r>
              <a:rPr b="1" lang="en-US" sz="2400">
                <a:solidFill>
                  <a:schemeClr val="dk1"/>
                </a:solidFill>
                <a:latin typeface="Courier New"/>
                <a:ea typeface="Courier New"/>
                <a:cs typeface="Courier New"/>
                <a:sym typeface="Courier New"/>
              </a:rPr>
              <a:t>counter	is	equal to	5:</a:t>
            </a:r>
            <a:endParaRPr sz="2400">
              <a:solidFill>
                <a:schemeClr val="dk1"/>
              </a:solidFill>
              <a:latin typeface="Courier New"/>
              <a:ea typeface="Courier New"/>
              <a:cs typeface="Courier New"/>
              <a:sym typeface="Courier New"/>
            </a:endParaRPr>
          </a:p>
          <a:p>
            <a:pPr indent="0" lvl="0" marL="368300" rtl="0" algn="l">
              <a:spcBef>
                <a:spcPts val="780"/>
              </a:spcBef>
              <a:spcAft>
                <a:spcPts val="0"/>
              </a:spcAft>
              <a:buClr>
                <a:schemeClr val="dk1"/>
              </a:buClr>
              <a:buFont typeface="Arial"/>
              <a:buNone/>
            </a:pPr>
            <a:r>
              <a:rPr b="1" lang="en-US" sz="2400">
                <a:solidFill>
                  <a:schemeClr val="dk1"/>
                </a:solidFill>
                <a:latin typeface="Courier New"/>
                <a:ea typeface="Courier New"/>
                <a:cs typeface="Courier New"/>
                <a:sym typeface="Courier New"/>
              </a:rPr>
              <a:t>make	the	cat	say (</a:t>
            </a:r>
            <a:r>
              <a:rPr b="1" lang="en-US" sz="2400">
                <a:solidFill>
                  <a:srgbClr val="0432FF"/>
                </a:solidFill>
                <a:latin typeface="Courier New"/>
                <a:ea typeface="Courier New"/>
                <a:cs typeface="Courier New"/>
                <a:sym typeface="Courier New"/>
              </a:rPr>
              <a:t>“counter is equal	to 5”</a:t>
            </a:r>
            <a:r>
              <a:rPr b="1"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8" name="Shape 358"/>
        <p:cNvGrpSpPr/>
        <p:nvPr/>
      </p:nvGrpSpPr>
      <p:grpSpPr>
        <a:xfrm>
          <a:off x="0" y="0"/>
          <a:ext cx="0" cy="0"/>
          <a:chOff x="0" y="0"/>
          <a:chExt cx="0" cy="0"/>
        </a:xfrm>
      </p:grpSpPr>
      <p:sp>
        <p:nvSpPr>
          <p:cNvPr id="359" name="Google Shape;359;p52"/>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0" name="Google Shape;360;p52"/>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1" name="Google Shape;361;p52"/>
          <p:cNvSpPr/>
          <p:nvPr/>
        </p:nvSpPr>
        <p:spPr>
          <a:xfrm>
            <a:off x="4703165" y="0"/>
            <a:ext cx="3604844"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2" name="Google Shape;362;p52"/>
          <p:cNvSpPr/>
          <p:nvPr/>
        </p:nvSpPr>
        <p:spPr>
          <a:xfrm>
            <a:off x="76009" y="68554"/>
            <a:ext cx="3425405" cy="488746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6" name="Shape 366"/>
        <p:cNvGrpSpPr/>
        <p:nvPr/>
      </p:nvGrpSpPr>
      <p:grpSpPr>
        <a:xfrm>
          <a:off x="0" y="0"/>
          <a:ext cx="0" cy="0"/>
          <a:chOff x="0" y="0"/>
          <a:chExt cx="0" cy="0"/>
        </a:xfrm>
      </p:grpSpPr>
      <p:sp>
        <p:nvSpPr>
          <p:cNvPr id="367" name="Google Shape;367;p53"/>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8" name="Google Shape;368;p53"/>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9" name="Google Shape;369;p53"/>
          <p:cNvSpPr/>
          <p:nvPr/>
        </p:nvSpPr>
        <p:spPr>
          <a:xfrm>
            <a:off x="4488383" y="0"/>
            <a:ext cx="4203661"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0" name="Google Shape;370;p53"/>
          <p:cNvSpPr/>
          <p:nvPr/>
        </p:nvSpPr>
        <p:spPr>
          <a:xfrm>
            <a:off x="128015" y="128015"/>
            <a:ext cx="3074974" cy="488746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1" name="Google Shape;371;p53"/>
          <p:cNvSpPr/>
          <p:nvPr/>
        </p:nvSpPr>
        <p:spPr>
          <a:xfrm>
            <a:off x="2623019" y="673760"/>
            <a:ext cx="1351915" cy="668020"/>
          </a:xfrm>
          <a:custGeom>
            <a:rect b="b" l="l" r="r" t="t"/>
            <a:pathLst>
              <a:path extrusionOk="0" h="668019" w="1351914">
                <a:moveTo>
                  <a:pt x="100101" y="508507"/>
                </a:moveTo>
                <a:lnTo>
                  <a:pt x="0" y="653249"/>
                </a:lnTo>
                <a:lnTo>
                  <a:pt x="175399" y="667562"/>
                </a:lnTo>
                <a:lnTo>
                  <a:pt x="178498" y="629589"/>
                </a:lnTo>
                <a:lnTo>
                  <a:pt x="106845" y="623735"/>
                </a:lnTo>
                <a:lnTo>
                  <a:pt x="179572" y="589305"/>
                </a:lnTo>
                <a:lnTo>
                  <a:pt x="90550" y="589305"/>
                </a:lnTo>
                <a:lnTo>
                  <a:pt x="131432" y="530186"/>
                </a:lnTo>
                <a:lnTo>
                  <a:pt x="100101" y="508507"/>
                </a:lnTo>
                <a:close/>
              </a:path>
              <a:path extrusionOk="0" h="668019" w="1351914">
                <a:moveTo>
                  <a:pt x="1335366" y="0"/>
                </a:moveTo>
                <a:lnTo>
                  <a:pt x="90550" y="589305"/>
                </a:lnTo>
                <a:lnTo>
                  <a:pt x="179572" y="589305"/>
                </a:lnTo>
                <a:lnTo>
                  <a:pt x="1351660" y="34429"/>
                </a:lnTo>
                <a:lnTo>
                  <a:pt x="133536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75" name="Shape 375"/>
        <p:cNvGrpSpPr/>
        <p:nvPr/>
      </p:nvGrpSpPr>
      <p:grpSpPr>
        <a:xfrm>
          <a:off x="0" y="0"/>
          <a:ext cx="0" cy="0"/>
          <a:chOff x="0" y="0"/>
          <a:chExt cx="0" cy="0"/>
        </a:xfrm>
      </p:grpSpPr>
      <p:sp>
        <p:nvSpPr>
          <p:cNvPr id="376" name="Google Shape;376;p54"/>
          <p:cNvSpPr/>
          <p:nvPr/>
        </p:nvSpPr>
        <p:spPr>
          <a:xfrm>
            <a:off x="3657600" y="0"/>
            <a:ext cx="5486400" cy="5143500"/>
          </a:xfrm>
          <a:custGeom>
            <a:rect b="b" l="l" r="r" t="t"/>
            <a:pathLst>
              <a:path extrusionOk="0" h="5143500" w="5486400">
                <a:moveTo>
                  <a:pt x="0" y="0"/>
                </a:moveTo>
                <a:lnTo>
                  <a:pt x="5486399" y="0"/>
                </a:lnTo>
                <a:lnTo>
                  <a:pt x="54863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7" name="Google Shape;377;p54"/>
          <p:cNvSpPr/>
          <p:nvPr/>
        </p:nvSpPr>
        <p:spPr>
          <a:xfrm>
            <a:off x="0" y="0"/>
            <a:ext cx="3657600" cy="5143500"/>
          </a:xfrm>
          <a:custGeom>
            <a:rect b="b" l="l" r="r" t="t"/>
            <a:pathLst>
              <a:path extrusionOk="0" h="5143500" w="3657600">
                <a:moveTo>
                  <a:pt x="0" y="0"/>
                </a:moveTo>
                <a:lnTo>
                  <a:pt x="3657599" y="0"/>
                </a:lnTo>
                <a:lnTo>
                  <a:pt x="3657599"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8" name="Google Shape;378;p54"/>
          <p:cNvSpPr/>
          <p:nvPr/>
        </p:nvSpPr>
        <p:spPr>
          <a:xfrm>
            <a:off x="0" y="0"/>
            <a:ext cx="3203295"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9" name="Google Shape;379;p54"/>
          <p:cNvSpPr/>
          <p:nvPr/>
        </p:nvSpPr>
        <p:spPr>
          <a:xfrm>
            <a:off x="4114788" y="488746"/>
            <a:ext cx="4572000" cy="4166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0" name="Google Shape;380;p54"/>
          <p:cNvSpPr/>
          <p:nvPr/>
        </p:nvSpPr>
        <p:spPr>
          <a:xfrm>
            <a:off x="2479941" y="445211"/>
            <a:ext cx="1104265" cy="767080"/>
          </a:xfrm>
          <a:custGeom>
            <a:rect b="b" l="l" r="r" t="t"/>
            <a:pathLst>
              <a:path extrusionOk="0" h="767080" w="1104264">
                <a:moveTo>
                  <a:pt x="75780" y="607898"/>
                </a:moveTo>
                <a:lnTo>
                  <a:pt x="0" y="766724"/>
                </a:lnTo>
                <a:lnTo>
                  <a:pt x="175437" y="752944"/>
                </a:lnTo>
                <a:lnTo>
                  <a:pt x="172895" y="720585"/>
                </a:lnTo>
                <a:lnTo>
                  <a:pt x="100787" y="720585"/>
                </a:lnTo>
                <a:lnTo>
                  <a:pt x="146476" y="689190"/>
                </a:lnTo>
                <a:lnTo>
                  <a:pt x="79209" y="689190"/>
                </a:lnTo>
                <a:lnTo>
                  <a:pt x="110172" y="624306"/>
                </a:lnTo>
                <a:lnTo>
                  <a:pt x="75780" y="607898"/>
                </a:lnTo>
                <a:close/>
              </a:path>
              <a:path extrusionOk="0" h="767080" w="1104264">
                <a:moveTo>
                  <a:pt x="172453" y="714959"/>
                </a:moveTo>
                <a:lnTo>
                  <a:pt x="100787" y="720585"/>
                </a:lnTo>
                <a:lnTo>
                  <a:pt x="172895" y="720585"/>
                </a:lnTo>
                <a:lnTo>
                  <a:pt x="172453" y="714959"/>
                </a:lnTo>
                <a:close/>
              </a:path>
              <a:path extrusionOk="0" h="767080" w="1104264">
                <a:moveTo>
                  <a:pt x="1082217" y="0"/>
                </a:moveTo>
                <a:lnTo>
                  <a:pt x="79209" y="689190"/>
                </a:lnTo>
                <a:lnTo>
                  <a:pt x="146476" y="689190"/>
                </a:lnTo>
                <a:lnTo>
                  <a:pt x="1103795" y="31394"/>
                </a:lnTo>
                <a:lnTo>
                  <a:pt x="108221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84" name="Shape 384"/>
        <p:cNvGrpSpPr/>
        <p:nvPr/>
      </p:nvGrpSpPr>
      <p:grpSpPr>
        <a:xfrm>
          <a:off x="0" y="0"/>
          <a:ext cx="0" cy="0"/>
          <a:chOff x="0" y="0"/>
          <a:chExt cx="0" cy="0"/>
        </a:xfrm>
      </p:grpSpPr>
      <p:sp>
        <p:nvSpPr>
          <p:cNvPr id="385" name="Google Shape;385;p55"/>
          <p:cNvSpPr txBox="1"/>
          <p:nvPr/>
        </p:nvSpPr>
        <p:spPr>
          <a:xfrm>
            <a:off x="443253" y="241958"/>
            <a:ext cx="8257500" cy="4659600"/>
          </a:xfrm>
          <a:prstGeom prst="rect">
            <a:avLst/>
          </a:prstGeom>
          <a:noFill/>
          <a:ln>
            <a:noFill/>
          </a:ln>
        </p:spPr>
        <p:txBody>
          <a:bodyPr anchorCtr="0" anchor="t" bIns="0" lIns="0" spcFirstLastPara="1" rIns="0" wrap="square" tIns="33000">
            <a:spAutoFit/>
          </a:bodyPr>
          <a:lstStyle/>
          <a:p>
            <a:pPr indent="0" lvl="0" marL="12065" marR="5080" rtl="0" algn="ctr">
              <a:lnSpc>
                <a:spcPct val="119444"/>
              </a:lnSpc>
              <a:spcBef>
                <a:spcPts val="0"/>
              </a:spcBef>
              <a:spcAft>
                <a:spcPts val="0"/>
              </a:spcAft>
              <a:buNone/>
            </a:pPr>
            <a:r>
              <a:rPr b="1" lang="en-US" sz="3000">
                <a:latin typeface="Courier New"/>
                <a:ea typeface="Courier New"/>
                <a:cs typeface="Courier New"/>
                <a:sym typeface="Courier New"/>
              </a:rPr>
              <a:t>Write your own program that  has a variable and and if  statement. </a:t>
            </a:r>
            <a:endParaRPr b="1" sz="3000">
              <a:latin typeface="Courier New"/>
              <a:ea typeface="Courier New"/>
              <a:cs typeface="Courier New"/>
              <a:sym typeface="Courier New"/>
            </a:endParaRPr>
          </a:p>
          <a:p>
            <a:pPr indent="0" lvl="0" marL="12065" marR="5080" rtl="0" algn="ctr">
              <a:lnSpc>
                <a:spcPct val="119444"/>
              </a:lnSpc>
              <a:spcBef>
                <a:spcPts val="0"/>
              </a:spcBef>
              <a:spcAft>
                <a:spcPts val="0"/>
              </a:spcAft>
              <a:buNone/>
            </a:pPr>
            <a:r>
              <a:rPr b="1" lang="en-US" sz="3000">
                <a:latin typeface="Courier New"/>
                <a:ea typeface="Courier New"/>
                <a:cs typeface="Courier New"/>
                <a:sym typeface="Courier New"/>
              </a:rPr>
              <a:t>Send it to one of  the advisors when you are done</a:t>
            </a:r>
            <a:endParaRPr sz="3000">
              <a:latin typeface="Courier New"/>
              <a:ea typeface="Courier New"/>
              <a:cs typeface="Courier New"/>
              <a:sym typeface="Courier New"/>
            </a:endParaRPr>
          </a:p>
          <a:p>
            <a:pPr indent="0" lvl="0" marL="481330" marR="359410" rtl="0" algn="ctr">
              <a:lnSpc>
                <a:spcPct val="119444"/>
              </a:lnSpc>
              <a:spcBef>
                <a:spcPts val="2065"/>
              </a:spcBef>
              <a:spcAft>
                <a:spcPts val="0"/>
              </a:spcAft>
              <a:buNone/>
            </a:pPr>
            <a:r>
              <a:rPr b="1" lang="en-US" sz="3000">
                <a:latin typeface="Courier New"/>
                <a:ea typeface="Courier New"/>
                <a:cs typeface="Courier New"/>
                <a:sym typeface="Courier New"/>
              </a:rPr>
              <a:t>If you are not sure what to  do, you can try using the  examples that we did before  with different numbers.</a:t>
            </a:r>
            <a:endParaRPr sz="30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3" name="Shape 63"/>
        <p:cNvGrpSpPr/>
        <p:nvPr/>
      </p:nvGrpSpPr>
      <p:grpSpPr>
        <a:xfrm>
          <a:off x="0" y="0"/>
          <a:ext cx="0" cy="0"/>
          <a:chOff x="0" y="0"/>
          <a:chExt cx="0" cy="0"/>
        </a:xfrm>
      </p:grpSpPr>
      <p:sp>
        <p:nvSpPr>
          <p:cNvPr id="64" name="Google Shape;64;p5"/>
          <p:cNvSpPr txBox="1"/>
          <p:nvPr/>
        </p:nvSpPr>
        <p:spPr>
          <a:xfrm>
            <a:off x="1449839" y="494893"/>
            <a:ext cx="624395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4800" u="none" cap="none" strike="noStrike">
                <a:latin typeface="Courier New"/>
                <a:ea typeface="Courier New"/>
                <a:cs typeface="Courier New"/>
                <a:sym typeface="Courier New"/>
              </a:rPr>
              <a:t>Let’s get started</a:t>
            </a:r>
            <a:endParaRPr b="0" i="0" sz="4800" u="none" cap="none" strike="noStrike">
              <a:latin typeface="Courier New"/>
              <a:ea typeface="Courier New"/>
              <a:cs typeface="Courier New"/>
              <a:sym typeface="Courier New"/>
            </a:endParaRPr>
          </a:p>
        </p:txBody>
      </p:sp>
      <p:sp>
        <p:nvSpPr>
          <p:cNvPr id="65" name="Google Shape;65;p5"/>
          <p:cNvSpPr txBox="1"/>
          <p:nvPr/>
        </p:nvSpPr>
        <p:spPr>
          <a:xfrm>
            <a:off x="352366" y="2890291"/>
            <a:ext cx="8439785" cy="75692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Clr>
                <a:schemeClr val="dk1"/>
              </a:buClr>
              <a:buFont typeface="Arial"/>
              <a:buNone/>
            </a:pPr>
            <a:r>
              <a:rPr b="1" lang="en-US" sz="4800">
                <a:solidFill>
                  <a:srgbClr val="0432FF"/>
                </a:solidFill>
                <a:latin typeface="Courier New"/>
                <a:ea typeface="Courier New"/>
                <a:cs typeface="Courier New"/>
                <a:sym typeface="Courier New"/>
              </a:rPr>
              <a:t>https://scratch.mit.edu</a:t>
            </a:r>
            <a:endParaRPr b="0" i="0" sz="4800" u="none" cap="none" strike="noStrike">
              <a:latin typeface="Courier New"/>
              <a:ea typeface="Courier New"/>
              <a:cs typeface="Courier New"/>
              <a:sym typeface="Courier New"/>
            </a:endParaRPr>
          </a:p>
        </p:txBody>
      </p:sp>
      <p:sp>
        <p:nvSpPr>
          <p:cNvPr id="66" name="Google Shape;66;p5"/>
          <p:cNvSpPr/>
          <p:nvPr/>
        </p:nvSpPr>
        <p:spPr>
          <a:xfrm>
            <a:off x="365061" y="3635121"/>
            <a:ext cx="8414385" cy="0"/>
          </a:xfrm>
          <a:custGeom>
            <a:rect b="b" l="l" r="r" t="t"/>
            <a:pathLst>
              <a:path extrusionOk="0" h="120000" w="8414385">
                <a:moveTo>
                  <a:pt x="0" y="0"/>
                </a:moveTo>
                <a:lnTo>
                  <a:pt x="8413826" y="0"/>
                </a:lnTo>
              </a:path>
            </a:pathLst>
          </a:custGeom>
          <a:noFill/>
          <a:ln cap="flat" cmpd="sng" w="54850">
            <a:solidFill>
              <a:srgbClr val="0432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0" name="Shape 70"/>
        <p:cNvGrpSpPr/>
        <p:nvPr/>
      </p:nvGrpSpPr>
      <p:grpSpPr>
        <a:xfrm>
          <a:off x="0" y="0"/>
          <a:ext cx="0" cy="0"/>
          <a:chOff x="0" y="0"/>
          <a:chExt cx="0" cy="0"/>
        </a:xfrm>
      </p:grpSpPr>
      <p:sp>
        <p:nvSpPr>
          <p:cNvPr id="71" name="Google Shape;71;p6"/>
          <p:cNvSpPr/>
          <p:nvPr/>
        </p:nvSpPr>
        <p:spPr>
          <a:xfrm>
            <a:off x="298043" y="119011"/>
            <a:ext cx="8402713" cy="48874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6"/>
          <p:cNvSpPr/>
          <p:nvPr/>
        </p:nvSpPr>
        <p:spPr>
          <a:xfrm>
            <a:off x="683018" y="1528762"/>
            <a:ext cx="1022985" cy="696595"/>
          </a:xfrm>
          <a:custGeom>
            <a:rect b="b" l="l" r="r" t="t"/>
            <a:pathLst>
              <a:path extrusionOk="0" h="696594" w="1022985">
                <a:moveTo>
                  <a:pt x="511390" y="0"/>
                </a:moveTo>
                <a:lnTo>
                  <a:pt x="567115" y="2043"/>
                </a:lnTo>
                <a:lnTo>
                  <a:pt x="621101" y="8032"/>
                </a:lnTo>
                <a:lnTo>
                  <a:pt x="673036" y="17755"/>
                </a:lnTo>
                <a:lnTo>
                  <a:pt x="722610" y="30998"/>
                </a:lnTo>
                <a:lnTo>
                  <a:pt x="769509" y="47550"/>
                </a:lnTo>
                <a:lnTo>
                  <a:pt x="813422" y="67197"/>
                </a:lnTo>
                <a:lnTo>
                  <a:pt x="854037" y="89727"/>
                </a:lnTo>
                <a:lnTo>
                  <a:pt x="891042" y="114929"/>
                </a:lnTo>
                <a:lnTo>
                  <a:pt x="924125" y="142588"/>
                </a:lnTo>
                <a:lnTo>
                  <a:pt x="952974" y="172494"/>
                </a:lnTo>
                <a:lnTo>
                  <a:pt x="977277" y="204433"/>
                </a:lnTo>
                <a:lnTo>
                  <a:pt x="996723" y="238192"/>
                </a:lnTo>
                <a:lnTo>
                  <a:pt x="1010999" y="273560"/>
                </a:lnTo>
                <a:lnTo>
                  <a:pt x="1022794" y="348272"/>
                </a:lnTo>
                <a:lnTo>
                  <a:pt x="1019793" y="386221"/>
                </a:lnTo>
                <a:lnTo>
                  <a:pt x="996723" y="458357"/>
                </a:lnTo>
                <a:lnTo>
                  <a:pt x="977277" y="492118"/>
                </a:lnTo>
                <a:lnTo>
                  <a:pt x="952974" y="524058"/>
                </a:lnTo>
                <a:lnTo>
                  <a:pt x="924125" y="553965"/>
                </a:lnTo>
                <a:lnTo>
                  <a:pt x="891042" y="581625"/>
                </a:lnTo>
                <a:lnTo>
                  <a:pt x="854037" y="606827"/>
                </a:lnTo>
                <a:lnTo>
                  <a:pt x="813422" y="629358"/>
                </a:lnTo>
                <a:lnTo>
                  <a:pt x="769509" y="649006"/>
                </a:lnTo>
                <a:lnTo>
                  <a:pt x="722610" y="665557"/>
                </a:lnTo>
                <a:lnTo>
                  <a:pt x="673036" y="678801"/>
                </a:lnTo>
                <a:lnTo>
                  <a:pt x="621101" y="688523"/>
                </a:lnTo>
                <a:lnTo>
                  <a:pt x="567115" y="694513"/>
                </a:lnTo>
                <a:lnTo>
                  <a:pt x="511390" y="696556"/>
                </a:lnTo>
                <a:lnTo>
                  <a:pt x="455668" y="694513"/>
                </a:lnTo>
                <a:lnTo>
                  <a:pt x="401684" y="688523"/>
                </a:lnTo>
                <a:lnTo>
                  <a:pt x="349751" y="678801"/>
                </a:lnTo>
                <a:lnTo>
                  <a:pt x="300179" y="665557"/>
                </a:lnTo>
                <a:lnTo>
                  <a:pt x="253281" y="649006"/>
                </a:lnTo>
                <a:lnTo>
                  <a:pt x="209369" y="629358"/>
                </a:lnTo>
                <a:lnTo>
                  <a:pt x="168755" y="606827"/>
                </a:lnTo>
                <a:lnTo>
                  <a:pt x="131750" y="581625"/>
                </a:lnTo>
                <a:lnTo>
                  <a:pt x="98668" y="553965"/>
                </a:lnTo>
                <a:lnTo>
                  <a:pt x="69819" y="524058"/>
                </a:lnTo>
                <a:lnTo>
                  <a:pt x="45516" y="492118"/>
                </a:lnTo>
                <a:lnTo>
                  <a:pt x="26070" y="458357"/>
                </a:lnTo>
                <a:lnTo>
                  <a:pt x="11795" y="422987"/>
                </a:lnTo>
                <a:lnTo>
                  <a:pt x="0" y="348272"/>
                </a:lnTo>
                <a:lnTo>
                  <a:pt x="3000" y="310324"/>
                </a:lnTo>
                <a:lnTo>
                  <a:pt x="26070" y="238192"/>
                </a:lnTo>
                <a:lnTo>
                  <a:pt x="45516" y="204433"/>
                </a:lnTo>
                <a:lnTo>
                  <a:pt x="69819" y="172494"/>
                </a:lnTo>
                <a:lnTo>
                  <a:pt x="98668" y="142588"/>
                </a:lnTo>
                <a:lnTo>
                  <a:pt x="131750" y="114929"/>
                </a:lnTo>
                <a:lnTo>
                  <a:pt x="168755" y="89727"/>
                </a:lnTo>
                <a:lnTo>
                  <a:pt x="209369" y="67197"/>
                </a:lnTo>
                <a:lnTo>
                  <a:pt x="253281" y="47550"/>
                </a:lnTo>
                <a:lnTo>
                  <a:pt x="300179" y="30998"/>
                </a:lnTo>
                <a:lnTo>
                  <a:pt x="349751" y="17755"/>
                </a:lnTo>
                <a:lnTo>
                  <a:pt x="401684" y="8032"/>
                </a:lnTo>
                <a:lnTo>
                  <a:pt x="455668" y="2043"/>
                </a:lnTo>
                <a:lnTo>
                  <a:pt x="511390" y="0"/>
                </a:lnTo>
                <a:close/>
              </a:path>
            </a:pathLst>
          </a:custGeom>
          <a:noFill/>
          <a:ln cap="flat" cmpd="sng" w="83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6"/>
          <p:cNvSpPr/>
          <p:nvPr/>
        </p:nvSpPr>
        <p:spPr>
          <a:xfrm>
            <a:off x="1872564" y="1913915"/>
            <a:ext cx="1700530" cy="372110"/>
          </a:xfrm>
          <a:custGeom>
            <a:rect b="b" l="l" r="r" t="t"/>
            <a:pathLst>
              <a:path extrusionOk="0" h="372110" w="1700529">
                <a:moveTo>
                  <a:pt x="328674" y="98145"/>
                </a:moveTo>
                <a:lnTo>
                  <a:pt x="104381" y="98145"/>
                </a:lnTo>
                <a:lnTo>
                  <a:pt x="1693798" y="372084"/>
                </a:lnTo>
                <a:lnTo>
                  <a:pt x="1700276" y="334530"/>
                </a:lnTo>
                <a:lnTo>
                  <a:pt x="328674" y="98145"/>
                </a:lnTo>
                <a:close/>
              </a:path>
              <a:path extrusionOk="0" h="372110" w="1700529">
                <a:moveTo>
                  <a:pt x="165138" y="0"/>
                </a:moveTo>
                <a:lnTo>
                  <a:pt x="0" y="60832"/>
                </a:lnTo>
                <a:lnTo>
                  <a:pt x="135242" y="173431"/>
                </a:lnTo>
                <a:lnTo>
                  <a:pt x="159626" y="144144"/>
                </a:lnTo>
                <a:lnTo>
                  <a:pt x="104381" y="98145"/>
                </a:lnTo>
                <a:lnTo>
                  <a:pt x="328674" y="98145"/>
                </a:lnTo>
                <a:lnTo>
                  <a:pt x="110845" y="60604"/>
                </a:lnTo>
                <a:lnTo>
                  <a:pt x="178307" y="35763"/>
                </a:lnTo>
                <a:lnTo>
                  <a:pt x="165138"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6"/>
          <p:cNvSpPr txBox="1"/>
          <p:nvPr/>
        </p:nvSpPr>
        <p:spPr>
          <a:xfrm>
            <a:off x="3635984" y="2065413"/>
            <a:ext cx="9398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F0000"/>
                </a:solidFill>
                <a:latin typeface="Courier New"/>
                <a:ea typeface="Courier New"/>
                <a:cs typeface="Courier New"/>
                <a:sym typeface="Courier New"/>
              </a:rPr>
              <a:t>Click</a:t>
            </a:r>
            <a:endParaRPr sz="2400">
              <a:latin typeface="Courier New"/>
              <a:ea typeface="Courier New"/>
              <a:cs typeface="Courier New"/>
              <a:sym typeface="Courier New"/>
            </a:endParaRPr>
          </a:p>
        </p:txBody>
      </p:sp>
      <p:sp>
        <p:nvSpPr>
          <p:cNvPr id="75" name="Google Shape;75;p6"/>
          <p:cNvSpPr txBox="1"/>
          <p:nvPr>
            <p:ph type="title"/>
          </p:nvPr>
        </p:nvSpPr>
        <p:spPr>
          <a:xfrm>
            <a:off x="4733115" y="2065413"/>
            <a:ext cx="93980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solidFill>
                  <a:srgbClr val="FF0000"/>
                </a:solidFill>
                <a:latin typeface="Courier New"/>
                <a:ea typeface="Courier New"/>
                <a:cs typeface="Courier New"/>
                <a:sym typeface="Courier New"/>
              </a:rPr>
              <a:t>there</a:t>
            </a:r>
            <a:endParaRPr sz="24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g81efe2273e_0_0"/>
          <p:cNvPicPr preferRelativeResize="0"/>
          <p:nvPr/>
        </p:nvPicPr>
        <p:blipFill>
          <a:blip r:embed="rId3">
            <a:alphaModFix/>
          </a:blip>
          <a:stretch>
            <a:fillRect/>
          </a:stretch>
        </p:blipFill>
        <p:spPr>
          <a:xfrm>
            <a:off x="435589" y="165788"/>
            <a:ext cx="8272825" cy="4811926"/>
          </a:xfrm>
          <a:prstGeom prst="rect">
            <a:avLst/>
          </a:prstGeom>
          <a:noFill/>
          <a:ln>
            <a:noFill/>
          </a:ln>
        </p:spPr>
      </p:pic>
      <p:sp>
        <p:nvSpPr>
          <p:cNvPr id="81" name="Google Shape;81;g81efe2273e_0_0"/>
          <p:cNvSpPr txBox="1"/>
          <p:nvPr/>
        </p:nvSpPr>
        <p:spPr>
          <a:xfrm>
            <a:off x="2584725" y="2277900"/>
            <a:ext cx="2844000" cy="58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ourier New"/>
                <a:ea typeface="Courier New"/>
                <a:cs typeface="Courier New"/>
                <a:sym typeface="Courier New"/>
              </a:rPr>
              <a:t>Where you will write your program</a:t>
            </a:r>
            <a:endParaRPr b="1">
              <a:latin typeface="Courier New"/>
              <a:ea typeface="Courier New"/>
              <a:cs typeface="Courier New"/>
              <a:sym typeface="Courier New"/>
            </a:endParaRPr>
          </a:p>
        </p:txBody>
      </p:sp>
      <p:sp>
        <p:nvSpPr>
          <p:cNvPr id="82" name="Google Shape;82;g81efe2273e_0_0"/>
          <p:cNvSpPr txBox="1"/>
          <p:nvPr/>
        </p:nvSpPr>
        <p:spPr>
          <a:xfrm>
            <a:off x="6068475" y="2178450"/>
            <a:ext cx="2498100" cy="3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ourier New"/>
                <a:ea typeface="Courier New"/>
                <a:cs typeface="Courier New"/>
                <a:sym typeface="Courier New"/>
              </a:rPr>
              <a:t>Where you will test your program</a:t>
            </a:r>
            <a:endParaRPr b="1">
              <a:latin typeface="Courier New"/>
              <a:ea typeface="Courier New"/>
              <a:cs typeface="Courier New"/>
              <a:sym typeface="Courier New"/>
            </a:endParaRPr>
          </a:p>
        </p:txBody>
      </p:sp>
      <p:sp>
        <p:nvSpPr>
          <p:cNvPr id="83" name="Google Shape;83;g81efe2273e_0_0"/>
          <p:cNvSpPr txBox="1"/>
          <p:nvPr/>
        </p:nvSpPr>
        <p:spPr>
          <a:xfrm>
            <a:off x="1613700" y="717500"/>
            <a:ext cx="1429200" cy="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ourier New"/>
                <a:ea typeface="Courier New"/>
                <a:cs typeface="Courier New"/>
                <a:sym typeface="Courier New"/>
              </a:rPr>
              <a:t>Where you w</a:t>
            </a:r>
            <a:r>
              <a:rPr b="1" lang="en-US">
                <a:latin typeface="Courier New"/>
                <a:ea typeface="Courier New"/>
                <a:cs typeface="Courier New"/>
                <a:sym typeface="Courier New"/>
              </a:rPr>
              <a:t>il</a:t>
            </a:r>
            <a:r>
              <a:rPr b="1" lang="en-US">
                <a:latin typeface="Courier New"/>
                <a:ea typeface="Courier New"/>
                <a:cs typeface="Courier New"/>
                <a:sym typeface="Courier New"/>
              </a:rPr>
              <a:t>l access the blocks</a:t>
            </a:r>
            <a:endParaRPr b="1">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7" name="Shape 87"/>
        <p:cNvGrpSpPr/>
        <p:nvPr/>
      </p:nvGrpSpPr>
      <p:grpSpPr>
        <a:xfrm>
          <a:off x="0" y="0"/>
          <a:ext cx="0" cy="0"/>
          <a:chOff x="0" y="0"/>
          <a:chExt cx="0" cy="0"/>
        </a:xfrm>
      </p:grpSpPr>
      <p:sp>
        <p:nvSpPr>
          <p:cNvPr id="88" name="Google Shape;88;p7"/>
          <p:cNvSpPr/>
          <p:nvPr/>
        </p:nvSpPr>
        <p:spPr>
          <a:xfrm>
            <a:off x="410768" y="54940"/>
            <a:ext cx="8187499" cy="48874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7"/>
          <p:cNvSpPr/>
          <p:nvPr/>
        </p:nvSpPr>
        <p:spPr>
          <a:xfrm>
            <a:off x="696012" y="1503449"/>
            <a:ext cx="1666875" cy="906144"/>
          </a:xfrm>
          <a:custGeom>
            <a:rect b="b" l="l" r="r" t="t"/>
            <a:pathLst>
              <a:path extrusionOk="0" h="906144" w="1666875">
                <a:moveTo>
                  <a:pt x="168432" y="74155"/>
                </a:moveTo>
                <a:lnTo>
                  <a:pt x="87401" y="74155"/>
                </a:lnTo>
                <a:lnTo>
                  <a:pt x="1648333" y="905916"/>
                </a:lnTo>
                <a:lnTo>
                  <a:pt x="1666252" y="872286"/>
                </a:lnTo>
                <a:lnTo>
                  <a:pt x="168432" y="74155"/>
                </a:lnTo>
                <a:close/>
              </a:path>
              <a:path extrusionOk="0" h="906144" w="1666875">
                <a:moveTo>
                  <a:pt x="175869" y="0"/>
                </a:moveTo>
                <a:lnTo>
                  <a:pt x="0" y="5981"/>
                </a:lnTo>
                <a:lnTo>
                  <a:pt x="93116" y="155308"/>
                </a:lnTo>
                <a:lnTo>
                  <a:pt x="125437" y="135140"/>
                </a:lnTo>
                <a:lnTo>
                  <a:pt x="87401" y="74155"/>
                </a:lnTo>
                <a:lnTo>
                  <a:pt x="168432" y="74155"/>
                </a:lnTo>
                <a:lnTo>
                  <a:pt x="105321" y="40525"/>
                </a:lnTo>
                <a:lnTo>
                  <a:pt x="177164" y="38074"/>
                </a:lnTo>
                <a:lnTo>
                  <a:pt x="17586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7"/>
          <p:cNvSpPr txBox="1"/>
          <p:nvPr/>
        </p:nvSpPr>
        <p:spPr>
          <a:xfrm>
            <a:off x="2305024" y="2517279"/>
            <a:ext cx="9398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Courier New"/>
                <a:ea typeface="Courier New"/>
                <a:cs typeface="Courier New"/>
                <a:sym typeface="Courier New"/>
              </a:rPr>
              <a:t>Click</a:t>
            </a:r>
            <a:endParaRPr b="1" sz="2400">
              <a:latin typeface="Courier New"/>
              <a:ea typeface="Courier New"/>
              <a:cs typeface="Courier New"/>
              <a:sym typeface="Courier New"/>
            </a:endParaRPr>
          </a:p>
        </p:txBody>
      </p:sp>
      <p:sp>
        <p:nvSpPr>
          <p:cNvPr id="91" name="Google Shape;91;p7"/>
          <p:cNvSpPr txBox="1"/>
          <p:nvPr/>
        </p:nvSpPr>
        <p:spPr>
          <a:xfrm>
            <a:off x="3402155" y="2517279"/>
            <a:ext cx="7569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Courier New"/>
                <a:ea typeface="Courier New"/>
                <a:cs typeface="Courier New"/>
                <a:sym typeface="Courier New"/>
              </a:rPr>
              <a:t>here</a:t>
            </a:r>
            <a:endParaRPr b="1" sz="2400">
              <a:latin typeface="Courier New"/>
              <a:ea typeface="Courier New"/>
              <a:cs typeface="Courier New"/>
              <a:sym typeface="Courier New"/>
            </a:endParaRPr>
          </a:p>
        </p:txBody>
      </p:sp>
      <p:sp>
        <p:nvSpPr>
          <p:cNvPr id="92" name="Google Shape;92;p7"/>
          <p:cNvSpPr txBox="1"/>
          <p:nvPr/>
        </p:nvSpPr>
        <p:spPr>
          <a:xfrm>
            <a:off x="4316436" y="2517279"/>
            <a:ext cx="9398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Courier New"/>
                <a:ea typeface="Courier New"/>
                <a:cs typeface="Courier New"/>
                <a:sym typeface="Courier New"/>
              </a:rPr>
              <a:t>first</a:t>
            </a:r>
            <a:endParaRPr b="1" sz="2400">
              <a:latin typeface="Courier New"/>
              <a:ea typeface="Courier New"/>
              <a:cs typeface="Courier New"/>
              <a:sym typeface="Courier New"/>
            </a:endParaRPr>
          </a:p>
        </p:txBody>
      </p:sp>
      <p:sp>
        <p:nvSpPr>
          <p:cNvPr id="93" name="Google Shape;93;p7"/>
          <p:cNvSpPr/>
          <p:nvPr/>
        </p:nvSpPr>
        <p:spPr>
          <a:xfrm>
            <a:off x="1367370" y="672769"/>
            <a:ext cx="858519" cy="316230"/>
          </a:xfrm>
          <a:custGeom>
            <a:rect b="b" l="l" r="r" t="t"/>
            <a:pathLst>
              <a:path extrusionOk="0" h="316230" w="858519">
                <a:moveTo>
                  <a:pt x="120396" y="147764"/>
                </a:moveTo>
                <a:lnTo>
                  <a:pt x="0" y="276110"/>
                </a:lnTo>
                <a:lnTo>
                  <a:pt x="171348" y="316204"/>
                </a:lnTo>
                <a:lnTo>
                  <a:pt x="180022" y="279107"/>
                </a:lnTo>
                <a:lnTo>
                  <a:pt x="110032" y="262724"/>
                </a:lnTo>
                <a:lnTo>
                  <a:pt x="230581" y="226263"/>
                </a:lnTo>
                <a:lnTo>
                  <a:pt x="98996" y="226263"/>
                </a:lnTo>
                <a:lnTo>
                  <a:pt x="148183" y="173837"/>
                </a:lnTo>
                <a:lnTo>
                  <a:pt x="120396" y="147764"/>
                </a:lnTo>
                <a:close/>
              </a:path>
              <a:path extrusionOk="0" h="316230" w="858519">
                <a:moveTo>
                  <a:pt x="847077" y="0"/>
                </a:moveTo>
                <a:lnTo>
                  <a:pt x="98996" y="226263"/>
                </a:lnTo>
                <a:lnTo>
                  <a:pt x="230581" y="226263"/>
                </a:lnTo>
                <a:lnTo>
                  <a:pt x="858100" y="36461"/>
                </a:lnTo>
                <a:lnTo>
                  <a:pt x="84707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7"/>
          <p:cNvSpPr/>
          <p:nvPr/>
        </p:nvSpPr>
        <p:spPr>
          <a:xfrm>
            <a:off x="3550437" y="746455"/>
            <a:ext cx="176530" cy="354330"/>
          </a:xfrm>
          <a:custGeom>
            <a:rect b="b" l="l" r="r" t="t"/>
            <a:pathLst>
              <a:path extrusionOk="0" h="354330" w="176529">
                <a:moveTo>
                  <a:pt x="32994" y="182587"/>
                </a:moveTo>
                <a:lnTo>
                  <a:pt x="0" y="201637"/>
                </a:lnTo>
                <a:lnTo>
                  <a:pt x="87985" y="354037"/>
                </a:lnTo>
                <a:lnTo>
                  <a:pt x="151027" y="244843"/>
                </a:lnTo>
                <a:lnTo>
                  <a:pt x="68935" y="244843"/>
                </a:lnTo>
                <a:lnTo>
                  <a:pt x="32994" y="182587"/>
                </a:lnTo>
                <a:close/>
              </a:path>
              <a:path extrusionOk="0" h="354330" w="176529">
                <a:moveTo>
                  <a:pt x="107035" y="0"/>
                </a:moveTo>
                <a:lnTo>
                  <a:pt x="68935" y="0"/>
                </a:lnTo>
                <a:lnTo>
                  <a:pt x="68935" y="244843"/>
                </a:lnTo>
                <a:lnTo>
                  <a:pt x="107035" y="244843"/>
                </a:lnTo>
                <a:lnTo>
                  <a:pt x="107035" y="0"/>
                </a:lnTo>
                <a:close/>
              </a:path>
              <a:path extrusionOk="0" h="354330" w="176529">
                <a:moveTo>
                  <a:pt x="142976" y="182587"/>
                </a:moveTo>
                <a:lnTo>
                  <a:pt x="107035" y="244843"/>
                </a:lnTo>
                <a:lnTo>
                  <a:pt x="151027" y="244843"/>
                </a:lnTo>
                <a:lnTo>
                  <a:pt x="175971" y="201637"/>
                </a:lnTo>
                <a:lnTo>
                  <a:pt x="142976" y="18258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7"/>
          <p:cNvSpPr txBox="1"/>
          <p:nvPr>
            <p:ph type="title"/>
          </p:nvPr>
        </p:nvSpPr>
        <p:spPr>
          <a:xfrm>
            <a:off x="2305024" y="327837"/>
            <a:ext cx="204152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Drag this block</a:t>
            </a:r>
            <a:endParaRPr sz="2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9" name="Shape 99"/>
        <p:cNvGrpSpPr/>
        <p:nvPr/>
      </p:nvGrpSpPr>
      <p:grpSpPr>
        <a:xfrm>
          <a:off x="0" y="0"/>
          <a:ext cx="0" cy="0"/>
          <a:chOff x="0" y="0"/>
          <a:chExt cx="0" cy="0"/>
        </a:xfrm>
      </p:grpSpPr>
      <p:sp>
        <p:nvSpPr>
          <p:cNvPr id="100" name="Google Shape;100;p8"/>
          <p:cNvSpPr/>
          <p:nvPr/>
        </p:nvSpPr>
        <p:spPr>
          <a:xfrm>
            <a:off x="360781" y="476808"/>
            <a:ext cx="7626197" cy="45524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8"/>
          <p:cNvSpPr/>
          <p:nvPr/>
        </p:nvSpPr>
        <p:spPr>
          <a:xfrm>
            <a:off x="604486" y="1346289"/>
            <a:ext cx="1436370" cy="1678305"/>
          </a:xfrm>
          <a:custGeom>
            <a:rect b="b" l="l" r="r" t="t"/>
            <a:pathLst>
              <a:path extrusionOk="0" h="1678305" w="1436370">
                <a:moveTo>
                  <a:pt x="106496" y="95427"/>
                </a:moveTo>
                <a:lnTo>
                  <a:pt x="56400" y="95427"/>
                </a:lnTo>
                <a:lnTo>
                  <a:pt x="1407198" y="1678101"/>
                </a:lnTo>
                <a:lnTo>
                  <a:pt x="1436179" y="1653374"/>
                </a:lnTo>
                <a:lnTo>
                  <a:pt x="106496" y="95427"/>
                </a:lnTo>
                <a:close/>
              </a:path>
              <a:path extrusionOk="0" h="1678305" w="1436370">
                <a:moveTo>
                  <a:pt x="0" y="0"/>
                </a:moveTo>
                <a:lnTo>
                  <a:pt x="32004" y="173037"/>
                </a:lnTo>
                <a:lnTo>
                  <a:pt x="69469" y="166116"/>
                </a:lnTo>
                <a:lnTo>
                  <a:pt x="56400" y="95427"/>
                </a:lnTo>
                <a:lnTo>
                  <a:pt x="106496" y="95427"/>
                </a:lnTo>
                <a:lnTo>
                  <a:pt x="85382" y="70688"/>
                </a:lnTo>
                <a:lnTo>
                  <a:pt x="161650" y="70688"/>
                </a:lnTo>
                <a:lnTo>
                  <a:pt x="165862" y="58800"/>
                </a:lnTo>
                <a:lnTo>
                  <a:pt x="0" y="0"/>
                </a:lnTo>
                <a:close/>
              </a:path>
              <a:path extrusionOk="0" h="1678305" w="1436370">
                <a:moveTo>
                  <a:pt x="161650" y="70688"/>
                </a:moveTo>
                <a:lnTo>
                  <a:pt x="85382" y="70688"/>
                </a:lnTo>
                <a:lnTo>
                  <a:pt x="153136" y="94716"/>
                </a:lnTo>
                <a:lnTo>
                  <a:pt x="161650" y="7068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8"/>
          <p:cNvSpPr txBox="1"/>
          <p:nvPr/>
        </p:nvSpPr>
        <p:spPr>
          <a:xfrm>
            <a:off x="2122450" y="2907725"/>
            <a:ext cx="1923300" cy="391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Courier New"/>
                <a:ea typeface="Courier New"/>
                <a:cs typeface="Courier New"/>
                <a:sym typeface="Courier New"/>
              </a:rPr>
              <a:t>Click here</a:t>
            </a:r>
            <a:endParaRPr b="1" sz="24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2020-06-15T17:17:18Z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2020-06-15T00:00:00Z</vt:filetime>
  </property>
</Properties>
</file>