
<file path=[Content_Types].xml><?xml version="1.0" encoding="utf-8"?>
<Types xmlns="http://schemas.openxmlformats.org/package/2006/content-types">
  <Default ContentType="image/gif" Extension="gif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3" id="2147483648"/>
  </p:sldMasterIdLst>
  <p:notesMasterIdLst>
    <p:notesMasterId r:id="rId4"/>
  </p:notes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  <p:sldId r:id="rId13" id="264"/>
    <p:sldId r:id="rId14" id="265"/>
    <p:sldId r:id="rId15" id="266"/>
    <p:sldId r:id="rId16" id="267"/>
    <p:sldId r:id="rId17" id="268"/>
    <p:sldId r:id="rId18" id="269"/>
    <p:sldId r:id="rId19" id="270"/>
    <p:sldId r:id="rId20" id="271"/>
    <p:sldId r:id="rId21" id="272"/>
    <p:sldId r:id="rId22" id="273"/>
    <p:sldId r:id="rId23" id="274"/>
    <p:sldId r:id="rId24" id="275"/>
    <p:sldId r:id="rId25" id="276"/>
    <p:sldId r:id="rId26" id="277"/>
    <p:sldId r:id="rId27" id="278"/>
    <p:sldId r:id="rId28" id="279"/>
    <p:sldId r:id="rId29" id="280"/>
    <p:sldId r:id="rId30" id="281"/>
    <p:sldId r:id="rId31" id="282"/>
    <p:sldId r:id="rId32" id="283"/>
    <p:sldId r:id="rId33" id="284"/>
    <p:sldId r:id="rId34" id="285"/>
    <p:sldId r:id="rId35" id="286"/>
    <p:sldId r:id="rId36" id="287"/>
    <p:sldId r:id="rId37" id="288"/>
    <p:sldId r:id="rId38" id="289"/>
    <p:sldId r:id="rId39" id="290"/>
    <p:sldId r:id="rId40" id="291"/>
    <p:sldId r:id="rId41" id="292"/>
    <p:sldId r:id="rId42" id="293"/>
    <p:sldId r:id="rId43" id="294"/>
    <p:sldId r:id="rId44" id="295"/>
    <p:sldId r:id="rId45" id="296"/>
    <p:sldId r:id="rId46" id="297"/>
    <p:sldId r:id="rId47" id="298"/>
    <p:sldId r:id="rId48" id="299"/>
    <p:sldId r:id="rId49" id="300"/>
    <p:sldId r:id="rId50" id="301"/>
    <p:sldId r:id="rId51" id="302"/>
    <p:sldId r:id="rId52" id="303"/>
    <p:sldId r:id="rId53" id="304"/>
    <p:sldId r:id="rId54" id="305"/>
    <p:sldId r:id="rId55" id="306"/>
    <p:sldId r:id="rId56" id="307"/>
    <p:sldId r:id="rId57" id="308"/>
    <p:sldId r:id="rId58" id="309"/>
    <p:sldId r:id="rId59" id="310"/>
    <p:sldId r:id="rId60" id="311"/>
    <p:sldId r:id="rId61" id="312"/>
    <p:sldId r:id="rId62" id="313"/>
    <p:sldId r:id="rId63" id="314"/>
    <p:sldId r:id="rId64" id="315"/>
    <p:sldId r:id="rId65" id="316"/>
    <p:sldId r:id="rId66" id="317"/>
    <p:sldId r:id="rId67" id="318"/>
    <p:sldId r:id="rId68" id="319"/>
    <p:sldId r:id="rId69" id="320"/>
    <p:sldId r:id="rId70" id="321"/>
    <p:sldId r:id="rId71" id="322"/>
    <p:sldId r:id="rId72" id="323"/>
    <p:sldId r:id="rId73" id="324"/>
    <p:sldId r:id="rId74" id="325"/>
    <p:sldId r:id="rId75" id="326"/>
    <p:sldId r:id="rId76" id="327"/>
  </p:sldIdLst>
  <p:sldSz cx="9144000" cy="5143500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9144000" cy="51435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Comments="0">
  <p:slideViewPr>
    <p:cSldViewPr snapToGrid="0"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100"/>
          <a:sy d="100" n="100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  </p:cViewPr>
      <p:guideLst>
        <p:guide orient="horz" pos="2880"/>
        <p:guide pos="2160"/>
      </p:guideLst>
    </p:cSldViewPr>
  </p:slide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0" cy="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viewProps.xml" Type="http://schemas.openxmlformats.org/officeDocument/2006/relationships/viewProps"></Relationship><Relationship Id="rId3" Target="slideMasters/slideMaster1.xml" Type="http://schemas.openxmlformats.org/officeDocument/2006/relationships/slideMaster"></Relationship><Relationship Id="rId4" Target="notesMasters/notesMaster1.xml" Type="http://schemas.openxmlformats.org/officeDocument/2006/relationships/notes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slides/slide9.xml" Type="http://schemas.openxmlformats.org/officeDocument/2006/relationships/slide"></Relationship><Relationship Id="rId14" Target="slides/slide10.xml" Type="http://schemas.openxmlformats.org/officeDocument/2006/relationships/slide"></Relationship><Relationship Id="rId15" Target="slides/slide11.xml" Type="http://schemas.openxmlformats.org/officeDocument/2006/relationships/slide"></Relationship><Relationship Id="rId16" Target="slides/slide12.xml" Type="http://schemas.openxmlformats.org/officeDocument/2006/relationships/slide"></Relationship><Relationship Id="rId17" Target="slides/slide13.xml" Type="http://schemas.openxmlformats.org/officeDocument/2006/relationships/slide"></Relationship><Relationship Id="rId18" Target="slides/slide14.xml" Type="http://schemas.openxmlformats.org/officeDocument/2006/relationships/slide"></Relationship><Relationship Id="rId19" Target="slides/slide15.xml" Type="http://schemas.openxmlformats.org/officeDocument/2006/relationships/slide"></Relationship><Relationship Id="rId20" Target="slides/slide16.xml" Type="http://schemas.openxmlformats.org/officeDocument/2006/relationships/slide"></Relationship><Relationship Id="rId21" Target="slides/slide17.xml" Type="http://schemas.openxmlformats.org/officeDocument/2006/relationships/slide"></Relationship><Relationship Id="rId22" Target="slides/slide18.xml" Type="http://schemas.openxmlformats.org/officeDocument/2006/relationships/slide"></Relationship><Relationship Id="rId23" Target="slides/slide19.xml" Type="http://schemas.openxmlformats.org/officeDocument/2006/relationships/slide"></Relationship><Relationship Id="rId24" Target="slides/slide20.xml" Type="http://schemas.openxmlformats.org/officeDocument/2006/relationships/slide"></Relationship><Relationship Id="rId25" Target="slides/slide21.xml" Type="http://schemas.openxmlformats.org/officeDocument/2006/relationships/slide"></Relationship><Relationship Id="rId26" Target="slides/slide22.xml" Type="http://schemas.openxmlformats.org/officeDocument/2006/relationships/slide"></Relationship><Relationship Id="rId27" Target="slides/slide23.xml" Type="http://schemas.openxmlformats.org/officeDocument/2006/relationships/slide"></Relationship><Relationship Id="rId28" Target="slides/slide24.xml" Type="http://schemas.openxmlformats.org/officeDocument/2006/relationships/slide"></Relationship><Relationship Id="rId29" Target="slides/slide25.xml" Type="http://schemas.openxmlformats.org/officeDocument/2006/relationships/slide"></Relationship><Relationship Id="rId30" Target="slides/slide26.xml" Type="http://schemas.openxmlformats.org/officeDocument/2006/relationships/slide"></Relationship><Relationship Id="rId31" Target="slides/slide27.xml" Type="http://schemas.openxmlformats.org/officeDocument/2006/relationships/slide"></Relationship><Relationship Id="rId32" Target="slides/slide28.xml" Type="http://schemas.openxmlformats.org/officeDocument/2006/relationships/slide"></Relationship><Relationship Id="rId33" Target="slides/slide29.xml" Type="http://schemas.openxmlformats.org/officeDocument/2006/relationships/slide"></Relationship><Relationship Id="rId34" Target="slides/slide30.xml" Type="http://schemas.openxmlformats.org/officeDocument/2006/relationships/slide"></Relationship><Relationship Id="rId35" Target="slides/slide31.xml" Type="http://schemas.openxmlformats.org/officeDocument/2006/relationships/slide"></Relationship><Relationship Id="rId36" Target="slides/slide32.xml" Type="http://schemas.openxmlformats.org/officeDocument/2006/relationships/slide"></Relationship><Relationship Id="rId37" Target="slides/slide33.xml" Type="http://schemas.openxmlformats.org/officeDocument/2006/relationships/slide"></Relationship><Relationship Id="rId38" Target="slides/slide34.xml" Type="http://schemas.openxmlformats.org/officeDocument/2006/relationships/slide"></Relationship><Relationship Id="rId39" Target="slides/slide35.xml" Type="http://schemas.openxmlformats.org/officeDocument/2006/relationships/slide"></Relationship><Relationship Id="rId40" Target="slides/slide36.xml" Type="http://schemas.openxmlformats.org/officeDocument/2006/relationships/slide"></Relationship><Relationship Id="rId41" Target="slides/slide37.xml" Type="http://schemas.openxmlformats.org/officeDocument/2006/relationships/slide"></Relationship><Relationship Id="rId42" Target="slides/slide38.xml" Type="http://schemas.openxmlformats.org/officeDocument/2006/relationships/slide"></Relationship><Relationship Id="rId43" Target="slides/slide39.xml" Type="http://schemas.openxmlformats.org/officeDocument/2006/relationships/slide"></Relationship><Relationship Id="rId44" Target="slides/slide40.xml" Type="http://schemas.openxmlformats.org/officeDocument/2006/relationships/slide"></Relationship><Relationship Id="rId45" Target="slides/slide41.xml" Type="http://schemas.openxmlformats.org/officeDocument/2006/relationships/slide"></Relationship><Relationship Id="rId46" Target="slides/slide42.xml" Type="http://schemas.openxmlformats.org/officeDocument/2006/relationships/slide"></Relationship><Relationship Id="rId47" Target="slides/slide43.xml" Type="http://schemas.openxmlformats.org/officeDocument/2006/relationships/slide"></Relationship><Relationship Id="rId48" Target="slides/slide44.xml" Type="http://schemas.openxmlformats.org/officeDocument/2006/relationships/slide"></Relationship><Relationship Id="rId49" Target="slides/slide45.xml" Type="http://schemas.openxmlformats.org/officeDocument/2006/relationships/slide"></Relationship><Relationship Id="rId50" Target="slides/slide46.xml" Type="http://schemas.openxmlformats.org/officeDocument/2006/relationships/slide"></Relationship><Relationship Id="rId51" Target="slides/slide47.xml" Type="http://schemas.openxmlformats.org/officeDocument/2006/relationships/slide"></Relationship><Relationship Id="rId52" Target="slides/slide48.xml" Type="http://schemas.openxmlformats.org/officeDocument/2006/relationships/slide"></Relationship><Relationship Id="rId53" Target="slides/slide49.xml" Type="http://schemas.openxmlformats.org/officeDocument/2006/relationships/slide"></Relationship><Relationship Id="rId54" Target="slides/slide50.xml" Type="http://schemas.openxmlformats.org/officeDocument/2006/relationships/slide"></Relationship><Relationship Id="rId55" Target="slides/slide51.xml" Type="http://schemas.openxmlformats.org/officeDocument/2006/relationships/slide"></Relationship><Relationship Id="rId56" Target="slides/slide52.xml" Type="http://schemas.openxmlformats.org/officeDocument/2006/relationships/slide"></Relationship><Relationship Id="rId57" Target="slides/slide53.xml" Type="http://schemas.openxmlformats.org/officeDocument/2006/relationships/slide"></Relationship><Relationship Id="rId58" Target="slides/slide54.xml" Type="http://schemas.openxmlformats.org/officeDocument/2006/relationships/slide"></Relationship><Relationship Id="rId59" Target="slides/slide55.xml" Type="http://schemas.openxmlformats.org/officeDocument/2006/relationships/slide"></Relationship><Relationship Id="rId60" Target="slides/slide56.xml" Type="http://schemas.openxmlformats.org/officeDocument/2006/relationships/slide"></Relationship><Relationship Id="rId61" Target="slides/slide57.xml" Type="http://schemas.openxmlformats.org/officeDocument/2006/relationships/slide"></Relationship><Relationship Id="rId62" Target="slides/slide58.xml" Type="http://schemas.openxmlformats.org/officeDocument/2006/relationships/slide"></Relationship><Relationship Id="rId63" Target="slides/slide59.xml" Type="http://schemas.openxmlformats.org/officeDocument/2006/relationships/slide"></Relationship><Relationship Id="rId64" Target="slides/slide60.xml" Type="http://schemas.openxmlformats.org/officeDocument/2006/relationships/slide"></Relationship><Relationship Id="rId65" Target="slides/slide61.xml" Type="http://schemas.openxmlformats.org/officeDocument/2006/relationships/slide"></Relationship><Relationship Id="rId66" Target="slides/slide62.xml" Type="http://schemas.openxmlformats.org/officeDocument/2006/relationships/slide"></Relationship><Relationship Id="rId67" Target="slides/slide63.xml" Type="http://schemas.openxmlformats.org/officeDocument/2006/relationships/slide"></Relationship><Relationship Id="rId68" Target="slides/slide64.xml" Type="http://schemas.openxmlformats.org/officeDocument/2006/relationships/slide"></Relationship><Relationship Id="rId69" Target="slides/slide65.xml" Type="http://schemas.openxmlformats.org/officeDocument/2006/relationships/slide"></Relationship><Relationship Id="rId70" Target="slides/slide66.xml" Type="http://schemas.openxmlformats.org/officeDocument/2006/relationships/slide"></Relationship><Relationship Id="rId71" Target="slides/slide67.xml" Type="http://schemas.openxmlformats.org/officeDocument/2006/relationships/slide"></Relationship><Relationship Id="rId72" Target="slides/slide68.xml" Type="http://schemas.openxmlformats.org/officeDocument/2006/relationships/slide"></Relationship><Relationship Id="rId73" Target="slides/slide69.xml" Type="http://schemas.openxmlformats.org/officeDocument/2006/relationships/slide"></Relationship><Relationship Id="rId74" Target="slides/slide70.xml" Type="http://schemas.openxmlformats.org/officeDocument/2006/relationships/slide"></Relationship><Relationship Id="rId75" Target="slides/slide71.xml" Type="http://schemas.openxmlformats.org/officeDocument/2006/relationships/slide"></Relationship><Relationship Id="rId76" Target="slides/slide72.xml" Type="http://schemas.openxmlformats.org/officeDocument/2006/relationships/slide"></Relationship><Relationship Id="rId77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hape 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oogle Shape;3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8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type="none" w="sm"/>
            <a:tailEnd len="sm" type="none" w="sm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Google Shape;4;n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>
                <a:uFillTx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>
                <a:uFillTx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>
                <a:uFillTx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>
                <a:uFillTx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>
                <a:uFillTx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>
                <a:uFillTx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>
                <a:uFillTx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>
                <a:uFillTx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>
                <a:uFillTx/>
              </a:defRPr>
            </a:lvl9pPr>
          </a:lstStyle>
          <a:p/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dk2" folHlink="folHlink" hlink="hlink" tx1="dk1" tx2="lt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0.xml.rels><?xml version="1.0" standalone="yes" ?><Relationships xmlns="http://schemas.openxmlformats.org/package/2006/relationships"><Relationship Id="rId1" Target="../slides/slide1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1.xml.rels><?xml version="1.0" standalone="yes" ?><Relationships xmlns="http://schemas.openxmlformats.org/package/2006/relationships"><Relationship Id="rId1" Target="../slides/slide1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2.xml.rels><?xml version="1.0" standalone="yes" ?><Relationships xmlns="http://schemas.openxmlformats.org/package/2006/relationships"><Relationship Id="rId1" Target="../slides/slide1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3.xml.rels><?xml version="1.0" standalone="yes" ?><Relationships xmlns="http://schemas.openxmlformats.org/package/2006/relationships"><Relationship Id="rId1" Target="../slides/slide1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4.xml.rels><?xml version="1.0" standalone="yes" ?><Relationships xmlns="http://schemas.openxmlformats.org/package/2006/relationships"><Relationship Id="rId1" Target="../slides/slide1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5.xml.rels><?xml version="1.0" standalone="yes" ?><Relationships xmlns="http://schemas.openxmlformats.org/package/2006/relationships"><Relationship Id="rId1" Target="../slides/slide1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6.xml.rels><?xml version="1.0" standalone="yes" ?><Relationships xmlns="http://schemas.openxmlformats.org/package/2006/relationships"><Relationship Id="rId1" Target="../slides/slide1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7.xml.rels><?xml version="1.0" standalone="yes" ?><Relationships xmlns="http://schemas.openxmlformats.org/package/2006/relationships"><Relationship Id="rId1" Target="../slides/slide1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8.xml.rels><?xml version="1.0" standalone="yes" ?><Relationships xmlns="http://schemas.openxmlformats.org/package/2006/relationships"><Relationship Id="rId1" Target="../slides/slide1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9.xml.rels><?xml version="1.0" standalone="yes" ?><Relationships xmlns="http://schemas.openxmlformats.org/package/2006/relationships"><Relationship Id="rId1" Target="../slides/slide1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0.xml.rels><?xml version="1.0" standalone="yes" ?><Relationships xmlns="http://schemas.openxmlformats.org/package/2006/relationships"><Relationship Id="rId1" Target="../slides/slide2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1.xml.rels><?xml version="1.0" standalone="yes" ?><Relationships xmlns="http://schemas.openxmlformats.org/package/2006/relationships"><Relationship Id="rId1" Target="../slides/slide2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2.xml.rels><?xml version="1.0" standalone="yes" ?><Relationships xmlns="http://schemas.openxmlformats.org/package/2006/relationships"><Relationship Id="rId1" Target="../slides/slide2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3.xml.rels><?xml version="1.0" standalone="yes" ?><Relationships xmlns="http://schemas.openxmlformats.org/package/2006/relationships"><Relationship Id="rId1" Target="../slides/slide2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4.xml.rels><?xml version="1.0" standalone="yes" ?><Relationships xmlns="http://schemas.openxmlformats.org/package/2006/relationships"><Relationship Id="rId1" Target="../slides/slide2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5.xml.rels><?xml version="1.0" standalone="yes" ?><Relationships xmlns="http://schemas.openxmlformats.org/package/2006/relationships"><Relationship Id="rId1" Target="../slides/slide2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6.xml.rels><?xml version="1.0" standalone="yes" ?><Relationships xmlns="http://schemas.openxmlformats.org/package/2006/relationships"><Relationship Id="rId1" Target="../slides/slide2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7.xml.rels><?xml version="1.0" standalone="yes" ?><Relationships xmlns="http://schemas.openxmlformats.org/package/2006/relationships"><Relationship Id="rId1" Target="../slides/slide2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8.xml.rels><?xml version="1.0" standalone="yes" ?><Relationships xmlns="http://schemas.openxmlformats.org/package/2006/relationships"><Relationship Id="rId1" Target="../slides/slide2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9.xml.rels><?xml version="1.0" standalone="yes" ?><Relationships xmlns="http://schemas.openxmlformats.org/package/2006/relationships"><Relationship Id="rId1" Target="../slides/slide2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0.xml.rels><?xml version="1.0" standalone="yes" ?><Relationships xmlns="http://schemas.openxmlformats.org/package/2006/relationships"><Relationship Id="rId1" Target="../slides/slide3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1.xml.rels><?xml version="1.0" standalone="yes" ?><Relationships xmlns="http://schemas.openxmlformats.org/package/2006/relationships"><Relationship Id="rId1" Target="../slides/slide3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2.xml.rels><?xml version="1.0" standalone="yes" ?><Relationships xmlns="http://schemas.openxmlformats.org/package/2006/relationships"><Relationship Id="rId1" Target="../slides/slide3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3.xml.rels><?xml version="1.0" standalone="yes" ?><Relationships xmlns="http://schemas.openxmlformats.org/package/2006/relationships"><Relationship Id="rId1" Target="../slides/slide3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4.xml.rels><?xml version="1.0" standalone="yes" ?><Relationships xmlns="http://schemas.openxmlformats.org/package/2006/relationships"><Relationship Id="rId1" Target="../slides/slide3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5.xml.rels><?xml version="1.0" standalone="yes" ?><Relationships xmlns="http://schemas.openxmlformats.org/package/2006/relationships"><Relationship Id="rId1" Target="../slides/slide3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6.xml.rels><?xml version="1.0" standalone="yes" ?><Relationships xmlns="http://schemas.openxmlformats.org/package/2006/relationships"><Relationship Id="rId1" Target="../slides/slide3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7.xml.rels><?xml version="1.0" standalone="yes" ?><Relationships xmlns="http://schemas.openxmlformats.org/package/2006/relationships"><Relationship Id="rId1" Target="../slides/slide3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8.xml.rels><?xml version="1.0" standalone="yes" ?><Relationships xmlns="http://schemas.openxmlformats.org/package/2006/relationships"><Relationship Id="rId1" Target="../slides/slide3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9.xml.rels><?xml version="1.0" standalone="yes" ?><Relationships xmlns="http://schemas.openxmlformats.org/package/2006/relationships"><Relationship Id="rId1" Target="../slides/slide3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0.xml.rels><?xml version="1.0" standalone="yes" ?><Relationships xmlns="http://schemas.openxmlformats.org/package/2006/relationships"><Relationship Id="rId1" Target="../slides/slide4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1.xml.rels><?xml version="1.0" standalone="yes" ?><Relationships xmlns="http://schemas.openxmlformats.org/package/2006/relationships"><Relationship Id="rId1" Target="../slides/slide4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2.xml.rels><?xml version="1.0" standalone="yes" ?><Relationships xmlns="http://schemas.openxmlformats.org/package/2006/relationships"><Relationship Id="rId1" Target="../slides/slide4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3.xml.rels><?xml version="1.0" standalone="yes" ?><Relationships xmlns="http://schemas.openxmlformats.org/package/2006/relationships"><Relationship Id="rId1" Target="../slides/slide4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4.xml.rels><?xml version="1.0" standalone="yes" ?><Relationships xmlns="http://schemas.openxmlformats.org/package/2006/relationships"><Relationship Id="rId1" Target="../slides/slide4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5.xml.rels><?xml version="1.0" standalone="yes" ?><Relationships xmlns="http://schemas.openxmlformats.org/package/2006/relationships"><Relationship Id="rId1" Target="../slides/slide4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6.xml.rels><?xml version="1.0" standalone="yes" ?><Relationships xmlns="http://schemas.openxmlformats.org/package/2006/relationships"><Relationship Id="rId1" Target="../slides/slide4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7.xml.rels><?xml version="1.0" standalone="yes" ?><Relationships xmlns="http://schemas.openxmlformats.org/package/2006/relationships"><Relationship Id="rId1" Target="../slides/slide4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8.xml.rels><?xml version="1.0" standalone="yes" ?><Relationships xmlns="http://schemas.openxmlformats.org/package/2006/relationships"><Relationship Id="rId1" Target="../slides/slide4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9.xml.rels><?xml version="1.0" standalone="yes" ?><Relationships xmlns="http://schemas.openxmlformats.org/package/2006/relationships"><Relationship Id="rId1" Target="../slides/slide4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0.xml.rels><?xml version="1.0" standalone="yes" ?><Relationships xmlns="http://schemas.openxmlformats.org/package/2006/relationships"><Relationship Id="rId1" Target="../slides/slide5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1.xml.rels><?xml version="1.0" standalone="yes" ?><Relationships xmlns="http://schemas.openxmlformats.org/package/2006/relationships"><Relationship Id="rId1" Target="../slides/slide5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2.xml.rels><?xml version="1.0" standalone="yes" ?><Relationships xmlns="http://schemas.openxmlformats.org/package/2006/relationships"><Relationship Id="rId1" Target="../slides/slide5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3.xml.rels><?xml version="1.0" standalone="yes" ?><Relationships xmlns="http://schemas.openxmlformats.org/package/2006/relationships"><Relationship Id="rId1" Target="../slides/slide5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4.xml.rels><?xml version="1.0" standalone="yes" ?><Relationships xmlns="http://schemas.openxmlformats.org/package/2006/relationships"><Relationship Id="rId1" Target="../slides/slide5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5.xml.rels><?xml version="1.0" standalone="yes" ?><Relationships xmlns="http://schemas.openxmlformats.org/package/2006/relationships"><Relationship Id="rId1" Target="../slides/slide5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6.xml.rels><?xml version="1.0" standalone="yes" ?><Relationships xmlns="http://schemas.openxmlformats.org/package/2006/relationships"><Relationship Id="rId1" Target="../slides/slide5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7.xml.rels><?xml version="1.0" standalone="yes" ?><Relationships xmlns="http://schemas.openxmlformats.org/package/2006/relationships"><Relationship Id="rId1" Target="../slides/slide5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8.xml.rels><?xml version="1.0" standalone="yes" ?><Relationships xmlns="http://schemas.openxmlformats.org/package/2006/relationships"><Relationship Id="rId1" Target="../slides/slide5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9.xml.rels><?xml version="1.0" standalone="yes" ?><Relationships xmlns="http://schemas.openxmlformats.org/package/2006/relationships"><Relationship Id="rId1" Target="../slides/slide5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.xml.rels><?xml version="1.0" standalone="yes" ?><Relationships xmlns="http://schemas.openxmlformats.org/package/2006/relationships"><Relationship Id="rId1" Target="../slides/slide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0.xml.rels><?xml version="1.0" standalone="yes" ?><Relationships xmlns="http://schemas.openxmlformats.org/package/2006/relationships"><Relationship Id="rId1" Target="../slides/slide6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1.xml.rels><?xml version="1.0" standalone="yes" ?><Relationships xmlns="http://schemas.openxmlformats.org/package/2006/relationships"><Relationship Id="rId1" Target="../slides/slide6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2.xml.rels><?xml version="1.0" standalone="yes" ?><Relationships xmlns="http://schemas.openxmlformats.org/package/2006/relationships"><Relationship Id="rId1" Target="../slides/slide6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3.xml.rels><?xml version="1.0" standalone="yes" ?><Relationships xmlns="http://schemas.openxmlformats.org/package/2006/relationships"><Relationship Id="rId1" Target="../slides/slide6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4.xml.rels><?xml version="1.0" standalone="yes" ?><Relationships xmlns="http://schemas.openxmlformats.org/package/2006/relationships"><Relationship Id="rId1" Target="../slides/slide6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5.xml.rels><?xml version="1.0" standalone="yes" ?><Relationships xmlns="http://schemas.openxmlformats.org/package/2006/relationships"><Relationship Id="rId1" Target="../slides/slide6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6.xml.rels><?xml version="1.0" standalone="yes" ?><Relationships xmlns="http://schemas.openxmlformats.org/package/2006/relationships"><Relationship Id="rId1" Target="../slides/slide6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7.xml.rels><?xml version="1.0" standalone="yes" ?><Relationships xmlns="http://schemas.openxmlformats.org/package/2006/relationships"><Relationship Id="rId1" Target="../slides/slide6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8.xml.rels><?xml version="1.0" standalone="yes" ?><Relationships xmlns="http://schemas.openxmlformats.org/package/2006/relationships"><Relationship Id="rId1" Target="../slides/slide6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9.xml.rels><?xml version="1.0" standalone="yes" ?><Relationships xmlns="http://schemas.openxmlformats.org/package/2006/relationships"><Relationship Id="rId1" Target="../slides/slide6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.xml.rels><?xml version="1.0" standalone="yes" ?><Relationships xmlns="http://schemas.openxmlformats.org/package/2006/relationships"><Relationship Id="rId1" Target="../slides/slide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0.xml.rels><?xml version="1.0" standalone="yes" ?><Relationships xmlns="http://schemas.openxmlformats.org/package/2006/relationships"><Relationship Id="rId1" Target="../slides/slide7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1.xml.rels><?xml version="1.0" standalone="yes" ?><Relationships xmlns="http://schemas.openxmlformats.org/package/2006/relationships"><Relationship Id="rId1" Target="../slides/slide7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2.xml.rels><?xml version="1.0" standalone="yes" ?><Relationships xmlns="http://schemas.openxmlformats.org/package/2006/relationships"><Relationship Id="rId1" Target="../slides/slide7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8.xml.rels><?xml version="1.0" standalone="yes" ?><Relationships xmlns="http://schemas.openxmlformats.org/package/2006/relationships"><Relationship Id="rId1" Target="../slides/slide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9.xml.rels><?xml version="1.0" standalone="yes" ?><Relationships xmlns="http://schemas.openxmlformats.org/package/2006/relationships"><Relationship Id="rId1" Target="../slides/slide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Shape 4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Google Shape;44;p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Google Shape;45;p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8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0" name="Shape 10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1" name="Google Shape;101;p2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" name="Google Shape;102;p2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8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1" name="Shape 11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2" name="Google Shape;112;g89b2b63c7a_0_7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3" name="Google Shape;113;g89b2b63c7a_0_7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2" name="Shape 12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3" name="Google Shape;123;g89b2b63c7a_0_10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4" name="Google Shape;124;g89b2b63c7a_0_10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9" name="Shape 12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0" name="Google Shape;130;g89b2b63c7a_0_10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1" name="Google Shape;131;g89b2b63c7a_0_10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5" name="Shape 13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6" name="Google Shape;136;g89b2b63c7a_0_11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7" name="Google Shape;137;g89b2b63c7a_0_11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2" name="Shape 14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3" name="Google Shape;143;g89b2b63c7a_0_12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4" name="Google Shape;144;g89b2b63c7a_0_12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3" name="Shape 15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4" name="Google Shape;154;g89b2b63c7a_0_8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5" name="Google Shape;155;g89b2b63c7a_0_8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2" name="Shape 16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3" name="Google Shape;163;g89b2b63c7a_0_14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4" name="Google Shape;164;g89b2b63c7a_0_14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7" name="Shape 16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8" name="Google Shape;168;g89b2b63c7a_0_16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9" name="Google Shape;169;g89b2b63c7a_0_16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4" name="Shape 17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5" name="Google Shape;175;g89b2b63c7a_0_17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6" name="Google Shape;176;g89b2b63c7a_0_17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Shape 4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Google Shape;49;g89b2b63c7a_0_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Google Shape;50;g89b2b63c7a_0_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5" name="Shape 18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6" name="Google Shape;186;g89b2b63c7a_0_15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7" name="Google Shape;187;g89b2b63c7a_0_15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4" name="Shape 19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5" name="Google Shape;195;g89b2b63c7a_0_18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6" name="Google Shape;196;g89b2b63c7a_0_18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5" name="Shape 20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6" name="Google Shape;206;g89b2b63c7a_0_20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7" name="Google Shape;207;g89b2b63c7a_0_20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0" name="Shape 21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1" name="Google Shape;211;g89b2b63c7a_0_21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2" name="Google Shape;212;g89b2b63c7a_0_21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6" name="Shape 21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7" name="Google Shape;217;g89b2b63c7a_0_22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8" name="Google Shape;218;g89b2b63c7a_0_22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2" name="Shape 22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3" name="Google Shape;223;g89b2b63c7a_0_23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4" name="Google Shape;224;g89b2b63c7a_0_23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8" name="Shape 22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9" name="Google Shape;229;g89b2b63c7a_0_24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0" name="Google Shape;230;g89b2b63c7a_0_24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4" name="Shape 23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5" name="Google Shape;235;g89b2b63c7a_0_24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6" name="Google Shape;236;g89b2b63c7a_0_24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0" name="Shape 24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1" name="Google Shape;241;g89b2b63c7a_0_25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2" name="Google Shape;242;g89b2b63c7a_0_25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6" name="Shape 24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7" name="Google Shape;247;g89b2b63c7a_0_25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8" name="Google Shape;248;g89b2b63c7a_0_25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Shape 5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Google Shape;55;g89b2b63c7a_0_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" name="Google Shape;56;g89b2b63c7a_0_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2" name="Shape 25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3" name="Google Shape;253;g89b2b63c7a_0_26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4" name="Google Shape;254;g89b2b63c7a_0_26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8" name="Shape 25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9" name="Google Shape;259;g89b2b63c7a_0_26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0" name="Google Shape;260;g89b2b63c7a_0_26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4" name="Shape 26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5" name="Google Shape;265;g89b2b63c7a_0_31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6" name="Google Shape;266;g89b2b63c7a_0_31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0" name="Shape 27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1" name="Google Shape;271;g89b2b63c7a_0_31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2" name="Google Shape;272;g89b2b63c7a_0_31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6" name="Shape 27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7" name="Google Shape;277;g89b2b63c7a_0_28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8" name="Google Shape;278;g89b2b63c7a_0_28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2" name="Shape 28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3" name="Google Shape;283;g89b2b63c7a_0_27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4" name="Google Shape;284;g89b2b63c7a_0_27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7" name="Shape 28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8" name="Google Shape;288;g89b2b63c7a_0_14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9" name="Google Shape;289;g89b2b63c7a_0_145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2" name="Shape 29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3" name="Google Shape;293;g89b2b63c7a_0_35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4" name="Google Shape;294;g89b2b63c7a_0_35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1" name="Shape 30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2" name="Google Shape;302;p3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3" name="Google Shape;303;p3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8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4" name="Shape 31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5" name="Google Shape;315;g89b2b63c7a_0_33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6" name="Google Shape;316;g89b2b63c7a_0_33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Shape 6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" name="Google Shape;61;g89b2b63c7a_0_2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2" name="Google Shape;62;g89b2b63c7a_0_2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7" name="Shape 32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8" name="Google Shape;328;g89b2b63c7a_0_36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9" name="Google Shape;329;g89b2b63c7a_0_36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2" name="Shape 33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3" name="Google Shape;333;g89b2b63c7a_0_36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4" name="Google Shape;334;g89b2b63c7a_0_36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8" name="Shape 33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9" name="Google Shape;339;g89b2b63c7a_0_37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0" name="Google Shape;340;g89b2b63c7a_0_37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3" name="Shape 34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4" name="Google Shape;344;g89b2b63c7a_0_38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5" name="Google Shape;345;g89b2b63c7a_0_38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8" name="Shape 34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9" name="Google Shape;349;g89b2b63c7a_0_39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0" name="Google Shape;350;g89b2b63c7a_0_39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3" name="Shape 35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4" name="Google Shape;354;g89b2b63c7a_0_39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5" name="Google Shape;355;g89b2b63c7a_0_39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3" name="Shape 36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4" name="Google Shape;364;g89b2b63c7a_0_41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5" name="Google Shape;365;g89b2b63c7a_0_41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2" name="Shape 37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3" name="Google Shape;373;g8a2e9f1d55_0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4" name="Google Shape;374;g8a2e9f1d55_0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7" name="Shape 37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8" name="Google Shape;378;g8a2e9f1d55_0_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9" name="Google Shape;379;g8a2e9f1d55_0_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2" name="Shape 38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3" name="Google Shape;383;g8a48b4fb99_0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4" name="Google Shape;384;g8a48b4fb99_0_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9" name="Shape 6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0" name="Google Shape;70;g89b2b63c7a_0_1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" name="Google Shape;71;g89b2b63c7a_0_1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7" name="Shape 38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8" name="Google Shape;388;g8a48b4fb99_0_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9" name="Google Shape;389;g8a48b4fb99_0_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2" name="Shape 39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3" name="Google Shape;393;g89b2b63c7a_0_41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4" name="Google Shape;394;g89b2b63c7a_0_410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7" name="Shape 39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8" name="Google Shape;398;p4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9" name="Google Shape;399;p4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8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7" name="Shape 40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8" name="Google Shape;408;g89b2b63c7a_0_43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9" name="Google Shape;409;g89b2b63c7a_0_43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7" name="Shape 41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8" name="Google Shape;418;g89b2b63c7a_0_44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9" name="Google Shape;419;g89b2b63c7a_0_44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2" name="Shape 42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3" name="Google Shape;423;g89b2b63c7a_0_46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4" name="Google Shape;424;g89b2b63c7a_0_46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1" name="Shape 43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2" name="Google Shape;432;g8a2e9f1d55_0_1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3" name="Google Shape;433;g8a2e9f1d55_0_1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6" name="Shape 43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7" name="Google Shape;437;g8a48b4fb99_0_1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8" name="Google Shape;438;g8a48b4fb99_0_1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1" name="Shape 44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2" name="Google Shape;442;g89b2b63c7a_0_46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3" name="Google Shape;443;g89b2b63c7a_0_469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5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6" name="Shape 44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7" name="Google Shape;447;g89b2b63c7a_0_47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8" name="Google Shape;448;g89b2b63c7a_0_473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7" name="Shape 7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8" name="Google Shape;78;g89b2b63c7a_0_3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9" name="Google Shape;79;g89b2b63c7a_0_3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2" name="Shape 45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3" name="Google Shape;453;g89b2b63c7a_0_48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4" name="Google Shape;454;g89b2b63c7a_0_48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8" name="Shape 45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9" name="Google Shape;459;g89b2b63c7a_0_49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0" name="Google Shape;460;g89b2b63c7a_0_49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3" name="Shape 46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4" name="Google Shape;464;g89b2b63c7a_0_50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5" name="Google Shape;465;g89b2b63c7a_0_50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8" name="Shape 46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9" name="Google Shape;469;g89b2b63c7a_0_48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0" name="Google Shape;470;g89b2b63c7a_0_48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4" name="Shape 47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5" name="Google Shape;475;g89b2b63c7a_0_51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6" name="Google Shape;476;g89b2b63c7a_0_51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1" name="Shape 48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2" name="Google Shape;482;g89b2b63c7a_0_52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3" name="Google Shape;483;g89b2b63c7a_0_52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6" name="Shape 48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7" name="Google Shape;487;g89b2b63c7a_0_53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8" name="Google Shape;488;g89b2b63c7a_0_53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1" name="Shape 49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2" name="Google Shape;492;g89b2b63c7a_0_54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3" name="Google Shape;493;g89b2b63c7a_0_54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6" name="Shape 49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7" name="Google Shape;497;g89b2b63c7a_0_54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8" name="Google Shape;498;g89b2b63c7a_0_54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6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3" name="Shape 50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4" name="Google Shape;504;g89b2b63c7a_0_53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5" name="Google Shape;505;g89b2b63c7a_0_536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2" name="Shape 8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3" name="Google Shape;83;g89b2b63c7a_0_3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4" name="Google Shape;84;g89b2b63c7a_0_3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7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9" name="Shape 50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0" name="Google Shape;510;p9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7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1" name="Google Shape;511;p94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8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7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5" name="Shape 51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6" name="Google Shape;516;g89b2b63c7a_0_55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7" name="Google Shape;517;g89b2b63c7a_0_557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7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0" name="Shape 52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1" name="Google Shape;521;g89b2b63c7a_0_56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2" name="Google Shape;522;g89b2b63c7a_0_561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0" name="Shape 9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1" name="Google Shape;91;g89b2b63c7a_0_4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2" name="Google Shape;92;g89b2b63c7a_0_48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5" name="Shape 9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6" name="Google Shape;96;g89b2b63c7a_0_5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300" y="385750"/>
            <a:ext cx="6096300" cy="1928700"/>
          </a:xfrm>
          <a:custGeom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7" name="Google Shape;97;g89b2b63c7a_0_52:notes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443150"/>
            <a:ext cx="7315200" cy="2314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MasterSp="0" type="obj">
  <p:cSld name="OBJECT">
    <p:bg>
      <p:bgPr>
        <a:solidFill>
          <a:schemeClr val="lt1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Shape 1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Google Shape;14;p14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9144000" cy="5143500"/>
          </a:xfrm>
          <a:custGeom>
            <a:ahLst/>
            <a:cxnLst/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oogle Shape;15;p14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48" y="2250283"/>
            <a:ext cx="6787903" cy="574039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Google Shape;16;p14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Google Shape;17;p14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Google Shape;18;p14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r" indent="0" lvl="0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Shape 1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Google Shape;20;p15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Google Shape;21;p15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Google Shape;22;p15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r" indent="0" lvl="0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MasterSp="0">
  <p:cSld name="Title Slide">
    <p:bg>
      <p:bgPr>
        <a:solidFill>
          <a:schemeClr val="lt1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Shape 2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Google Shape;24;p15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9144000" cy="5143500"/>
          </a:xfrm>
          <a:custGeom>
            <a:ahLst/>
            <a:cxnLst/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Google Shape;25;p15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090760" y="1881754"/>
            <a:ext cx="2962478" cy="81788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  <a:uFillTx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Google Shape;26;p15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Google Shape;27;p15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Google Shape;28;p15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Google Shape;29;p15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r" indent="0" lvl="0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Title and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Shape 3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Google Shape;31;p15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48" y="2250283"/>
            <a:ext cx="6787903" cy="574039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Google Shape;32;p15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Google Shape;33;p15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Google Shape;34;p15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Google Shape;35;p15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r" indent="0" lvl="0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 name="Two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Shape 3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Google Shape;37;p15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48" y="2250283"/>
            <a:ext cx="6787903" cy="574039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Google Shape;38;p15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Google Shape;39;p15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Google Shape;40;p15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Google Shape;41;p15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  <a:uFillTx/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Google Shape;42;p15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r" indent="0" lvl="0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1pPr>
            <a:lvl2pPr algn="r" indent="0" lvl="1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2pPr>
            <a:lvl3pPr algn="r" indent="0" lvl="2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3pPr>
            <a:lvl4pPr algn="r" indent="0" lvl="3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4pPr>
            <a:lvl5pPr algn="r" indent="0" lvl="4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5pPr>
            <a:lvl6pPr algn="r" indent="0" lvl="5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6pPr>
            <a:lvl7pPr algn="r" indent="0" lvl="6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7pPr>
            <a:lvl8pPr algn="r" indent="0" lvl="7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8pPr>
            <a:lvl9pPr algn="r" indent="0" lvl="8" marL="0">
              <a:spcBef>
                <a:spcPts val="0"/>
              </a:spcBef>
              <a:buNone/>
              <a:defRPr>
                <a:solidFill>
                  <a:srgbClr val="888888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lt1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hape 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oogle Shape;6;p14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57592" y="0"/>
            <a:ext cx="5486400" cy="5143500"/>
          </a:xfrm>
          <a:custGeom>
            <a:ahLst/>
            <a:cxnLst/>
            <a:rect b="b" l="l" r="r" t="t"/>
            <a:pathLst>
              <a:path extrusionOk="0" h="5143500" w="5486400">
                <a:moveTo>
                  <a:pt x="5486388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5486388" y="0"/>
                </a:lnTo>
                <a:lnTo>
                  <a:pt x="5486388" y="51434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Google Shape;7;p14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3657600" cy="5143500"/>
          </a:xfrm>
          <a:custGeom>
            <a:ahLst/>
            <a:cxnLst/>
            <a:rect b="b" l="l" r="r" t="t"/>
            <a:pathLst>
              <a:path extrusionOk="0" h="5143500" w="3657600">
                <a:moveTo>
                  <a:pt x="3657592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3657592" y="0"/>
                </a:lnTo>
                <a:lnTo>
                  <a:pt x="3657592" y="51434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Google Shape;8;p14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48" y="2250283"/>
            <a:ext cx="6787903" cy="574039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3600" u="none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Google Shape;9;p14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Google Shape;10;p14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1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uFillTx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Google Shape;11;p14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0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uFillTx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i="0" strike="noStrike" sz="1800" u="none">
                <a:uFillTx/>
              </a:defRPr>
            </a:lvl9pPr>
          </a:lstStyle>
          <a:p/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Google Shape;12;p14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idx="12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spAutoFit/>
          </a:bodyPr>
          <a:lstStyle>
            <a:lvl1pPr algn="r" indent="0" lvl="0" marL="0" marR="0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uFillTx/>
              </a:defRPr>
            </a:lvl1pPr>
            <a:lvl2pPr algn="r" indent="0" lvl="1" marL="0" marR="0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uFillTx/>
              </a:defRPr>
            </a:lvl2pPr>
            <a:lvl3pPr algn="r" indent="0" lvl="2" marL="0" marR="0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uFillTx/>
              </a:defRPr>
            </a:lvl3pPr>
            <a:lvl4pPr algn="r" indent="0" lvl="3" marL="0" marR="0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uFillTx/>
              </a:defRPr>
            </a:lvl4pPr>
            <a:lvl5pPr algn="r" indent="0" lvl="4" marL="0" marR="0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uFillTx/>
              </a:defRPr>
            </a:lvl5pPr>
            <a:lvl6pPr algn="r" indent="0" lvl="5" marL="0" marR="0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uFillTx/>
              </a:defRPr>
            </a:lvl6pPr>
            <a:lvl7pPr algn="r" indent="0" lvl="6" marL="0" marR="0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uFillTx/>
              </a:defRPr>
            </a:lvl7pPr>
            <a:lvl8pPr algn="r" indent="0" lvl="7" marL="0" marR="0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uFillTx/>
              </a:defRPr>
            </a:lvl8pPr>
            <a:lvl9pPr algn="r" indent="0" lvl="8" marL="0" marR="0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uFillTx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uFillTx/>
              </a:rPr>
              <a:t>‹#›</a:t>
            </a:fld>
            <a:endParaRPr sz="1400">
              <a:solidFill>
                <a:srgbClr val="000000"/>
              </a:solidFill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dk2" folHlink="folHlink" hlink="hlink" tx1="dk1" tx2="lt2"/>
  <p:sldLayoutIdLst>
    <p:sldLayoutId r:id="rId1" id="2147483661"/>
    <p:sldLayoutId r:id="rId2" id="2147483662"/>
    <p:sldLayoutId r:id="rId3" id="2147483663"/>
    <p:sldLayoutId r:id="rId4" id="2147483664"/>
    <p:sldLayoutId r:id="rId5" id="2147483665"/>
  </p:sldLayoutIdLst>
  <p:hf dt="0" ftr="0" hdr="0" sldNum="0"/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0.xml" Type="http://schemas.openxmlformats.org/officeDocument/2006/relationships/notesSlide"></Relationship><Relationship Id="rId3" Target="../media/image8.png" Type="http://schemas.openxmlformats.org/officeDocument/2006/relationships/image"></Relationship><Relationship Id="rId4" Target="../media/image3.png" Type="http://schemas.openxmlformats.org/officeDocument/2006/relationships/imag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1.xml" Type="http://schemas.openxmlformats.org/officeDocument/2006/relationships/notesSlide"></Relationship><Relationship Id="rId3" Target="../media/image6.png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2.xml" Type="http://schemas.openxmlformats.org/officeDocument/2006/relationships/notesSlide"></Relationship></Relationships>
</file>

<file path=ppt/slides/_rels/slide13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3.xml" Type="http://schemas.openxmlformats.org/officeDocument/2006/relationships/notesSlide"></Relationship><Relationship Id="rId3" Target="../media/image23.png" Type="http://schemas.openxmlformats.org/officeDocument/2006/relationships/image"></Relationship></Relationships>
</file>

<file path=ppt/slides/_rels/slide14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4.xml" Type="http://schemas.openxmlformats.org/officeDocument/2006/relationships/notesSlide"></Relationship></Relationships>
</file>

<file path=ppt/slides/_rels/slide15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5.xml" Type="http://schemas.openxmlformats.org/officeDocument/2006/relationships/notesSlide"></Relationship><Relationship Id="rId3" Target="../media/image21.png" Type="http://schemas.openxmlformats.org/officeDocument/2006/relationships/image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6.xml" Type="http://schemas.openxmlformats.org/officeDocument/2006/relationships/notesSlide"></Relationship><Relationship Id="rId3" Target="../media/image2.jpg" Type="http://schemas.openxmlformats.org/officeDocument/2006/relationships/image"></Relationship></Relationships>
</file>

<file path=ppt/slides/_rels/slide17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7.xml" Type="http://schemas.openxmlformats.org/officeDocument/2006/relationships/notesSlide"></Relationship></Relationships>
</file>

<file path=ppt/slides/_rels/slide18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8.xml" Type="http://schemas.openxmlformats.org/officeDocument/2006/relationships/notesSlide"></Relationship></Relationships>
</file>

<file path=ppt/slides/_rels/slide19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9.xml" Type="http://schemas.openxmlformats.org/officeDocument/2006/relationships/notesSlide"></Relationship><Relationship Id="rId3" Target="../media/image11.pn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2.xml" Type="http://schemas.openxmlformats.org/officeDocument/2006/relationships/notesSlide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0.xml" Type="http://schemas.openxmlformats.org/officeDocument/2006/relationships/notesSlide"></Relationship><Relationship Id="rId3" Target="../media/image5.png" Type="http://schemas.openxmlformats.org/officeDocument/2006/relationships/image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1.xml" Type="http://schemas.openxmlformats.org/officeDocument/2006/relationships/notesSlide"></Relationship><Relationship Id="rId3" Target="../media/image5.png" Type="http://schemas.openxmlformats.org/officeDocument/2006/relationships/image"></Relationship></Relationships>
</file>

<file path=ppt/slides/_rels/slide2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22.xml" Type="http://schemas.openxmlformats.org/officeDocument/2006/relationships/notesSlide"></Relationship></Relationships>
</file>

<file path=ppt/slides/_rels/slide23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23.xml" Type="http://schemas.openxmlformats.org/officeDocument/2006/relationships/notesSlide"></Relationship></Relationships>
</file>

<file path=ppt/slides/_rels/slide24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24.xml" Type="http://schemas.openxmlformats.org/officeDocument/2006/relationships/notesSlide"></Relationship></Relationships>
</file>

<file path=ppt/slides/_rels/slide25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25.xml" Type="http://schemas.openxmlformats.org/officeDocument/2006/relationships/notesSlide"></Relationship></Relationships>
</file>

<file path=ppt/slides/_rels/slide26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26.xml" Type="http://schemas.openxmlformats.org/officeDocument/2006/relationships/notesSlide"></Relationship></Relationships>
</file>

<file path=ppt/slides/_rels/slide27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27.xml" Type="http://schemas.openxmlformats.org/officeDocument/2006/relationships/notesSlide"></Relationship></Relationships>
</file>

<file path=ppt/slides/_rels/slide28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28.xml" Type="http://schemas.openxmlformats.org/officeDocument/2006/relationships/notesSlide"></Relationship></Relationships>
</file>

<file path=ppt/slides/_rels/slide29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29.xml" Type="http://schemas.openxmlformats.org/officeDocument/2006/relationships/notesSlide"></Relationship></Relationships>
</file>

<file path=ppt/slides/_rels/slide3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3.xml" Type="http://schemas.openxmlformats.org/officeDocument/2006/relationships/notesSlide"></Relationship><Relationship Id="rId3" Target="../media/image1.png" Type="http://schemas.openxmlformats.org/officeDocument/2006/relationships/image"></Relationship></Relationships>
</file>

<file path=ppt/slides/_rels/slide30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30.xml" Type="http://schemas.openxmlformats.org/officeDocument/2006/relationships/notesSlide"></Relationship></Relationships>
</file>

<file path=ppt/slides/_rels/slide3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31.xml" Type="http://schemas.openxmlformats.org/officeDocument/2006/relationships/notesSlide"></Relationship></Relationships>
</file>

<file path=ppt/slides/_rels/slide3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32.xml" Type="http://schemas.openxmlformats.org/officeDocument/2006/relationships/notesSlide"></Relationship></Relationships>
</file>

<file path=ppt/slides/_rels/slide33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33.xml" Type="http://schemas.openxmlformats.org/officeDocument/2006/relationships/notesSlide"></Relationship></Relationships>
</file>

<file path=ppt/slides/_rels/slide34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34.xml" Type="http://schemas.openxmlformats.org/officeDocument/2006/relationships/notesSlide"></Relationship></Relationships>
</file>

<file path=ppt/slides/_rels/slide35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35.xml" Type="http://schemas.openxmlformats.org/officeDocument/2006/relationships/notesSlide"></Relationship></Relationships>
</file>

<file path=ppt/slides/_rels/slide36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36.xml" Type="http://schemas.openxmlformats.org/officeDocument/2006/relationships/notesSlide"></Relationship></Relationships>
</file>

<file path=ppt/slides/_rels/slide37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37.xml" Type="http://schemas.openxmlformats.org/officeDocument/2006/relationships/notesSlide"></Relationship></Relationships>
</file>

<file path=ppt/slides/_rels/slide3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8.xml" Type="http://schemas.openxmlformats.org/officeDocument/2006/relationships/notesSlide"></Relationship><Relationship Id="rId3" Target="../media/image4.jpg" Type="http://schemas.openxmlformats.org/officeDocument/2006/relationships/image"></Relationship></Relationships>
</file>

<file path=ppt/slides/_rels/slide3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9.xml" Type="http://schemas.openxmlformats.org/officeDocument/2006/relationships/notesSlide"></Relationship><Relationship Id="rId3" Target="../media/image15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4.xml" Type="http://schemas.openxmlformats.org/officeDocument/2006/relationships/notesSlide"></Relationship><Relationship Id="rId3" Target="../media/image1.png" Type="http://schemas.openxmlformats.org/officeDocument/2006/relationships/image"></Relationship></Relationships>
</file>

<file path=ppt/slides/_rels/slide40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40.xml" Type="http://schemas.openxmlformats.org/officeDocument/2006/relationships/notesSlide"></Relationship></Relationships>
</file>

<file path=ppt/slides/_rels/slide4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41.xml" Type="http://schemas.openxmlformats.org/officeDocument/2006/relationships/notesSlide"></Relationship><Relationship Id="rId3" Target="../media/image24.png" Type="http://schemas.openxmlformats.org/officeDocument/2006/relationships/image"></Relationship></Relationships>
</file>

<file path=ppt/slides/_rels/slide4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42.xml" Type="http://schemas.openxmlformats.org/officeDocument/2006/relationships/notesSlide"></Relationship></Relationships>
</file>

<file path=ppt/slides/_rels/slide43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43.xml" Type="http://schemas.openxmlformats.org/officeDocument/2006/relationships/notesSlide"></Relationship></Relationships>
</file>

<file path=ppt/slides/_rels/slide44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44.xml" Type="http://schemas.openxmlformats.org/officeDocument/2006/relationships/notesSlide"></Relationship></Relationships>
</file>

<file path=ppt/slides/_rels/slide45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45.xml" Type="http://schemas.openxmlformats.org/officeDocument/2006/relationships/notesSlide"></Relationship><Relationship Id="rId3" Target="../media/image19.png" Type="http://schemas.openxmlformats.org/officeDocument/2006/relationships/image"></Relationship><Relationship Id="rId4" Target="../media/image9.png" Type="http://schemas.openxmlformats.org/officeDocument/2006/relationships/image"></Relationship></Relationships>
</file>

<file path=ppt/slides/_rels/slide4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46.xml" Type="http://schemas.openxmlformats.org/officeDocument/2006/relationships/notesSlide"></Relationship><Relationship Id="rId3" Target="../media/image24.png" Type="http://schemas.openxmlformats.org/officeDocument/2006/relationships/image"></Relationship><Relationship Id="rId4" Target="../media/image19.png" Type="http://schemas.openxmlformats.org/officeDocument/2006/relationships/image"></Relationship></Relationships>
</file>

<file path=ppt/slides/_rels/slide47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47.xml" Type="http://schemas.openxmlformats.org/officeDocument/2006/relationships/notesSlide"></Relationship></Relationships>
</file>

<file path=ppt/slides/_rels/slide48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48.xml" Type="http://schemas.openxmlformats.org/officeDocument/2006/relationships/notesSlide"></Relationship></Relationships>
</file>

<file path=ppt/slides/_rels/slide49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49.xml" Type="http://schemas.openxmlformats.org/officeDocument/2006/relationships/notesSlide"></Relationship></Relationships>
</file>

<file path=ppt/slides/_rels/slide5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5.xml" Type="http://schemas.openxmlformats.org/officeDocument/2006/relationships/notesSlide"></Relationship><Relationship Id="rId3" Target="../media/image7.png" Type="http://schemas.openxmlformats.org/officeDocument/2006/relationships/image"></Relationship></Relationships>
</file>

<file path=ppt/slides/_rels/slide50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50.xml" Type="http://schemas.openxmlformats.org/officeDocument/2006/relationships/notesSlide"></Relationship><Relationship Id="rId3" Target="../media/image16.png" Type="http://schemas.openxmlformats.org/officeDocument/2006/relationships/image"></Relationship></Relationships>
</file>

<file path=ppt/slides/_rels/slide5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51.xml" Type="http://schemas.openxmlformats.org/officeDocument/2006/relationships/notesSlide"></Relationship></Relationships>
</file>

<file path=ppt/slides/_rels/slide5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52.xml" Type="http://schemas.openxmlformats.org/officeDocument/2006/relationships/notesSlide"></Relationship><Relationship Id="rId3" Target="../media/image22.png" Type="http://schemas.openxmlformats.org/officeDocument/2006/relationships/image"></Relationship></Relationships>
</file>

<file path=ppt/slides/_rels/slide5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53.xml" Type="http://schemas.openxmlformats.org/officeDocument/2006/relationships/notesSlide"></Relationship><Relationship Id="rId3" Target="../media/image20.png" Type="http://schemas.openxmlformats.org/officeDocument/2006/relationships/image"></Relationship></Relationships>
</file>

<file path=ppt/slides/_rels/slide54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54.xml" Type="http://schemas.openxmlformats.org/officeDocument/2006/relationships/notesSlide"></Relationship></Relationships>
</file>

<file path=ppt/slides/_rels/slide55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55.xml" Type="http://schemas.openxmlformats.org/officeDocument/2006/relationships/notesSlide"></Relationship></Relationships>
</file>

<file path=ppt/slides/_rels/slide56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56.xml" Type="http://schemas.openxmlformats.org/officeDocument/2006/relationships/notesSlide"></Relationship><Relationship Id="rId3" Target="../media/image17.png" Type="http://schemas.openxmlformats.org/officeDocument/2006/relationships/image"></Relationship></Relationships>
</file>

<file path=ppt/slides/_rels/slide57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57.xml" Type="http://schemas.openxmlformats.org/officeDocument/2006/relationships/notesSlide"></Relationship></Relationships>
</file>

<file path=ppt/slides/_rels/slide58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58.xml" Type="http://schemas.openxmlformats.org/officeDocument/2006/relationships/notesSlide"></Relationship></Relationships>
</file>

<file path=ppt/slides/_rels/slide59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59.xml" Type="http://schemas.openxmlformats.org/officeDocument/2006/relationships/notesSlide"></Relationship><Relationship Id="rId3" Target="../media/image25.pn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6.xml" Type="http://schemas.openxmlformats.org/officeDocument/2006/relationships/notesSlide"></Relationship></Relationships>
</file>

<file path=ppt/slides/_rels/slide6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60.xml" Type="http://schemas.openxmlformats.org/officeDocument/2006/relationships/notesSlide"></Relationship><Relationship Id="rId3" Target="../media/image10.png" Type="http://schemas.openxmlformats.org/officeDocument/2006/relationships/image"></Relationship></Relationships>
</file>

<file path=ppt/slides/_rels/slide6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61.xml" Type="http://schemas.openxmlformats.org/officeDocument/2006/relationships/notesSlide"></Relationship></Relationships>
</file>

<file path=ppt/slides/_rels/slide6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62.xml" Type="http://schemas.openxmlformats.org/officeDocument/2006/relationships/notesSlide"></Relationship></Relationships>
</file>

<file path=ppt/slides/_rels/slide6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63.xml" Type="http://schemas.openxmlformats.org/officeDocument/2006/relationships/notesSlide"></Relationship><Relationship Id="rId3" Target="../media/image14.jpg" Type="http://schemas.openxmlformats.org/officeDocument/2006/relationships/image"></Relationship></Relationships>
</file>

<file path=ppt/slides/_rels/slide64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64.xml" Type="http://schemas.openxmlformats.org/officeDocument/2006/relationships/notesSlide"></Relationship><Relationship Id="rId3" Target="../media/image18.gif" Type="http://schemas.openxmlformats.org/officeDocument/2006/relationships/image"></Relationship></Relationships>
</file>

<file path=ppt/slides/_rels/slide65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65.xml" Type="http://schemas.openxmlformats.org/officeDocument/2006/relationships/notesSlide"></Relationship></Relationships>
</file>

<file path=ppt/slides/_rels/slide66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66.xml" Type="http://schemas.openxmlformats.org/officeDocument/2006/relationships/notesSlide"></Relationship></Relationships>
</file>

<file path=ppt/slides/_rels/slide67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67.xml" Type="http://schemas.openxmlformats.org/officeDocument/2006/relationships/notesSlide"></Relationship></Relationships>
</file>

<file path=ppt/slides/_rels/slide68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68.xml" Type="http://schemas.openxmlformats.org/officeDocument/2006/relationships/notesSlide"></Relationship></Relationships>
</file>

<file path=ppt/slides/_rels/slide69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69.xml" Type="http://schemas.openxmlformats.org/officeDocument/2006/relationships/notesSlide"></Relationship><Relationship Id="rId3" Target="../media/image12.jp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7.xml" Type="http://schemas.openxmlformats.org/officeDocument/2006/relationships/notesSlide"></Relationship><Relationship Id="rId3" Target="../media/image13.png" Type="http://schemas.openxmlformats.org/officeDocument/2006/relationships/image"></Relationship></Relationships>
</file>

<file path=ppt/slides/_rels/slide7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70.xml" Type="http://schemas.openxmlformats.org/officeDocument/2006/relationships/notesSlide"></Relationship><Relationship Id="rId3" Target="../media/image12.jpg" Type="http://schemas.openxmlformats.org/officeDocument/2006/relationships/image"></Relationship></Relationships>
</file>

<file path=ppt/slides/_rels/slide7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71.xml" Type="http://schemas.openxmlformats.org/officeDocument/2006/relationships/notesSlide"></Relationship></Relationships>
</file>

<file path=ppt/slides/_rels/slide7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72.xml" Type="http://schemas.openxmlformats.org/officeDocument/2006/relationships/notesSlide"></Relationship></Relationships>
</file>

<file path=ppt/slides/_rels/slide8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8.xml" Type="http://schemas.openxmlformats.org/officeDocument/2006/relationships/notesSlide"></Relationship></Relationships>
</file>

<file path=ppt/slides/_rels/slide9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9.xml" Type="http://schemas.openxmlformats.org/officeDocument/2006/relationships/notesSlid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rgbClr val="FFFFFF"/>
        </a:solidFill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Shape 4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Google Shape;47;p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908900"/>
            <a:ext cx="9144000" cy="1325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12700" wrap="square">
            <a:spAutoFit/>
          </a:bodyPr>
          <a:lstStyle/>
          <a:p>
            <a:pPr algn="ctr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Courier New"/>
                <a:ea typeface="Courier New"/>
                <a:cs typeface="Courier New"/>
                <a:sym typeface="Courier New"/>
              </a:rPr>
              <a:t>Welcome back to Junior Jellies Summer Python</a:t>
            </a:r>
            <a:endParaRPr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3" name="Shape 10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4" name="Google Shape;104;p2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8823" y="1571700"/>
            <a:ext cx="3174975" cy="2000100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5" name="Google Shape;105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6625" y="57055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uFillTx/>
                <a:latin typeface="Calibri"/>
                <a:ea typeface="Calibri"/>
                <a:cs typeface="Calibri"/>
                <a:sym typeface="Calibri"/>
              </a:rPr>
              <a:t>Scratch</a:t>
            </a:r>
            <a:endParaRPr sz="3600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6" name="Google Shape;106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36550" y="57055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Repl.it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7" name="Google Shape;107;p2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4"/>
          <a:srcRect b="52326" l="3079" r="17360" t="6674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17600" y="1936375"/>
            <a:ext cx="5253948" cy="1692140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8" name="Google Shape;108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26625" y="1901775"/>
            <a:ext cx="769500" cy="371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9" name="Google Shape;109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946001">
            <a:off x="5265059" y="1563453"/>
            <a:ext cx="1175840" cy="28520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0" name="Google Shape;110;p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17150" y="778000"/>
            <a:ext cx="1267500" cy="1028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This is where you click to start (run) your program</a:t>
            </a:r>
            <a:endParaRPr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4" name="Shape 11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5" name="Google Shape;115;g89b2b63c7a_0_7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6625" y="57055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uFillTx/>
                <a:latin typeface="Calibri"/>
                <a:ea typeface="Calibri"/>
                <a:cs typeface="Calibri"/>
                <a:sym typeface="Calibri"/>
              </a:rPr>
              <a:t>Scratch</a:t>
            </a:r>
            <a:endParaRPr sz="3600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6" name="Google Shape;116;g89b2b63c7a_0_7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36550" y="57055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7" name="Google Shape;117;g89b2b63c7a_0_7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6625" y="1827825"/>
            <a:ext cx="2956500" cy="1862465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8" name="Google Shape;118;g89b2b63c7a_0_7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83450" y="2152501"/>
            <a:ext cx="36627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12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uFillTx/>
              </a:rPr>
              <a:t>print( )</a:t>
            </a:r>
            <a:endParaRPr sz="4800"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9" name="Google Shape;119;g89b2b63c7a_0_7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-3756527">
            <a:off x="2652937" y="2410261"/>
            <a:ext cx="241923" cy="216413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0" name="Google Shape;120;g89b2b63c7a_0_7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90750" y="3734450"/>
            <a:ext cx="5357700" cy="1409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Anything that goes inside the parenthesis will be appear as a message</a:t>
            </a:r>
            <a:endParaRPr sz="3000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1" name="Google Shape;121;g89b2b63c7a_0_7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2343563">
            <a:off x="6652172" y="2858057"/>
            <a:ext cx="241857" cy="95083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5" name="Shape 12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6" name="Google Shape;126;g89b2b63c7a_0_10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9525" y="293925"/>
            <a:ext cx="8393700" cy="462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Anything that is not in code (or a number) has to be in </a:t>
            </a:r>
            <a:r>
              <a:rPr b="1" lang="en-US" sz="48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quotes.</a:t>
            </a:r>
            <a:r>
              <a:rPr lang="en-US" sz="48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sz="48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print(hello, world)</a:t>
            </a:r>
            <a:endParaRPr sz="3600">
              <a:solidFill>
                <a:srgbClr val="FF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7" name="Google Shape;127;g89b2b63c7a_0_10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74275" y="3051525"/>
            <a:ext cx="4149300" cy="1936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The computer will think that </a:t>
            </a:r>
            <a:r>
              <a:rPr b="1" lang="en-US" sz="30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hello, world</a:t>
            </a:r>
            <a:r>
              <a:rPr lang="en-US" sz="30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 is a Python  code, causing an error message to appear </a:t>
            </a:r>
            <a:endParaRPr sz="30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8" name="Google Shape;128;g89b2b63c7a_0_10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-7053876">
            <a:off x="4457149" y="2917254"/>
            <a:ext cx="730635" cy="3110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2" name="Shape 13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3" name="Google Shape;133;g89b2b63c7a_0_10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" y="161050"/>
            <a:ext cx="8839199" cy="1637313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4" name="Google Shape;134;g89b2b63c7a_0_10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2900" y="2005525"/>
            <a:ext cx="8748300" cy="28353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3F3F3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This is the computer’s fancy way of saying: </a:t>
            </a:r>
            <a:endParaRPr sz="3600">
              <a:solidFill>
                <a:srgbClr val="F3F3F3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3F3F3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3F3F3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hello, world is not Python code. </a:t>
            </a:r>
            <a:endParaRPr sz="3600">
              <a:solidFill>
                <a:srgbClr val="F3F3F3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3F3F3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Please try again</a:t>
            </a:r>
            <a:endParaRPr sz="3600">
              <a:solidFill>
                <a:srgbClr val="F3F3F3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8" name="Shape 13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9" name="Google Shape;139;g89b2b63c7a_0_1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9525" y="293925"/>
            <a:ext cx="8393700" cy="462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When anything is not meant to be in Python code, use quotes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FF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b="1" lang="en-US" sz="4800">
                <a:solidFill>
                  <a:srgbClr val="00FF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3600">
                <a:solidFill>
                  <a:srgbClr val="00FF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hello, world</a:t>
            </a:r>
            <a:r>
              <a:rPr b="1" lang="en-US" sz="4800">
                <a:solidFill>
                  <a:srgbClr val="00FF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3600">
                <a:solidFill>
                  <a:srgbClr val="00FF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sz="3600">
              <a:solidFill>
                <a:srgbClr val="00FF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0" name="Google Shape;140;g89b2b63c7a_0_1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299025" y="2714400"/>
            <a:ext cx="3544200" cy="1936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The computer now knows that “hello, world” is not Python code. It will now print “hello, world”</a:t>
            </a:r>
            <a:endParaRPr sz="30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1" name="Google Shape;141;g89b2b63c7a_0_1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-7053771">
            <a:off x="4620609" y="2594405"/>
            <a:ext cx="1055495" cy="3110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5" name="Shape 14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6" name="Google Shape;146;g89b2b63c7a_0_12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180014"/>
            <a:ext cx="9144000" cy="2783472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7" name="Google Shape;147;g89b2b63c7a_0_1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-3327382">
            <a:off x="1550724" y="1202696"/>
            <a:ext cx="1815236" cy="652734"/>
          </a:xfrm>
          <a:prstGeom prst="leftArrow">
            <a:avLst>
              <a:gd fmla="val 2107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8" name="Google Shape;148;g89b2b63c7a_0_1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68400" y="60500"/>
            <a:ext cx="2740200" cy="657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Write this code</a:t>
            </a:r>
            <a:endParaRPr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9" name="Google Shape;149;g89b2b63c7a_0_1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-5175492">
            <a:off x="4461230" y="835925"/>
            <a:ext cx="537847" cy="515277"/>
          </a:xfrm>
          <a:prstGeom prst="leftArrow">
            <a:avLst>
              <a:gd fmla="val 21072" name="adj1"/>
              <a:gd fmla="val 5541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0" name="Google Shape;150;g89b2b63c7a_0_1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78200" y="151575"/>
            <a:ext cx="1645500" cy="657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Click “run”</a:t>
            </a:r>
            <a:endParaRPr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1" name="Google Shape;151;g89b2b63c7a_0_1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-5175196">
            <a:off x="6720783" y="1357787"/>
            <a:ext cx="1629783" cy="515277"/>
          </a:xfrm>
          <a:prstGeom prst="leftArrow">
            <a:avLst>
              <a:gd fmla="val 49512" name="adj1"/>
              <a:gd fmla="val 5541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2" name="Google Shape;152;g89b2b63c7a_0_1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757250" y="151575"/>
            <a:ext cx="3518400" cy="657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A message should appear</a:t>
            </a:r>
            <a:endParaRPr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6" name="Shape 15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7" name="Google Shape;157;g89b2b63c7a_0_8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6625" y="57055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uFillTx/>
                <a:latin typeface="Calibri"/>
                <a:ea typeface="Calibri"/>
                <a:cs typeface="Calibri"/>
                <a:sym typeface="Calibri"/>
              </a:rPr>
              <a:t>Scratch</a:t>
            </a:r>
            <a:endParaRPr sz="3600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8" name="Google Shape;158;g89b2b63c7a_0_8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36550" y="57055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9" name="Google Shape;159;g89b2b63c7a_0_8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82575" y="2152500"/>
            <a:ext cx="5461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12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uFillTx/>
              </a:rPr>
              <a:t>print(“hello, world”)</a:t>
            </a:r>
            <a:endParaRPr sz="4800"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0" name="Google Shape;160;g89b2b63c7a_0_8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8098" y="1807883"/>
            <a:ext cx="2121300" cy="15273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1" name="Google Shape;161;g89b2b63c7a_0_8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81050" y="1633825"/>
            <a:ext cx="4979400" cy="580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5" name="Shape 16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6" name="Google Shape;166;g89b2b63c7a_0_14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9525" y="293925"/>
            <a:ext cx="8393700" cy="462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Write a line of Python code that will 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print “Hello, Junior Jellies!”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After that, write a line of  Python Code that will print “Hello, “ and you name.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0" name="Shape 17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1" name="Google Shape;171;g89b2b63c7a_0_16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9525" y="293925"/>
            <a:ext cx="8393700" cy="462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You don’t need quotes for numbers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 knows the difference between Python code and numbers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FF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b="1" lang="en-US" sz="4800">
                <a:solidFill>
                  <a:srgbClr val="00FF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4800">
                <a:solidFill>
                  <a:srgbClr val="00FF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sz="4800">
              <a:solidFill>
                <a:srgbClr val="00FF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2" name="Google Shape;172;g89b2b63c7a_0_16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299025" y="2714400"/>
            <a:ext cx="3544200" cy="1936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 will print 5</a:t>
            </a:r>
            <a:endParaRPr sz="30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 knows that 5 is a number so you don’t need quotes </a:t>
            </a:r>
            <a:endParaRPr sz="30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3" name="Google Shape;173;g89b2b63c7a_0_16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-7053771">
            <a:off x="4646559" y="3320555"/>
            <a:ext cx="1055495" cy="31104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7" name="Shape 17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8" name="Google Shape;178;g89b2b63c7a_0_17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378569"/>
            <a:ext cx="9144001" cy="1886263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9" name="Google Shape;179;g89b2b63c7a_0_17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-3327382">
            <a:off x="1550724" y="1202696"/>
            <a:ext cx="1815236" cy="652734"/>
          </a:xfrm>
          <a:prstGeom prst="leftArrow">
            <a:avLst>
              <a:gd fmla="val 21072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0" name="Google Shape;180;g89b2b63c7a_0_17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68400" y="60500"/>
            <a:ext cx="2740200" cy="657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Write this code</a:t>
            </a:r>
            <a:endParaRPr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1" name="Google Shape;181;g89b2b63c7a_0_17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-6706481">
            <a:off x="4664335" y="767301"/>
            <a:ext cx="716524" cy="515193"/>
          </a:xfrm>
          <a:prstGeom prst="leftArrow">
            <a:avLst>
              <a:gd fmla="val 21072" name="adj1"/>
              <a:gd fmla="val 5541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2" name="Google Shape;182;g89b2b63c7a_0_17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78200" y="151575"/>
            <a:ext cx="1645500" cy="657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Click “run”</a:t>
            </a:r>
            <a:endParaRPr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3" name="Google Shape;183;g89b2b63c7a_0_17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-5771052">
            <a:off x="6595420" y="1497259"/>
            <a:ext cx="1910417" cy="515131"/>
          </a:xfrm>
          <a:prstGeom prst="leftArrow">
            <a:avLst>
              <a:gd fmla="val 49512" name="adj1"/>
              <a:gd fmla="val 5541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4" name="Google Shape;184;g89b2b63c7a_0_17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757250" y="151575"/>
            <a:ext cx="3518400" cy="657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should appear</a:t>
            </a:r>
            <a:endParaRPr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Shape 5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Google Shape;52;g89b2b63c7a_0_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100" y="837006"/>
            <a:ext cx="6787800" cy="20691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uFillTx/>
              </a:rPr>
              <a:t>Now that you know Scratch, let’s start Python</a:t>
            </a:r>
            <a:endParaRPr sz="48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Google Shape;53;g89b2b63c7a_0_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3233075"/>
            <a:ext cx="9068100" cy="760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uFillTx/>
              </a:rPr>
              <a:t>Search </a:t>
            </a:r>
            <a:r>
              <a:rPr b="1" lang="en-US" sz="6000" u="sng">
                <a:uFillTx/>
              </a:rPr>
              <a:t>repl.it</a:t>
            </a:r>
            <a:endParaRPr b="1" sz="6000" u="sng"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48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8" name="Shape 18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9" name="Google Shape;189;g89b2b63c7a_0_15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6625" y="57055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uFillTx/>
                <a:latin typeface="Calibri"/>
                <a:ea typeface="Calibri"/>
                <a:cs typeface="Calibri"/>
                <a:sym typeface="Calibri"/>
              </a:rPr>
              <a:t>Scratch</a:t>
            </a:r>
            <a:endParaRPr sz="3600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0" name="Google Shape;190;g89b2b63c7a_0_15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36550" y="57055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1" name="Google Shape;191;g89b2b63c7a_0_15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82575" y="2152500"/>
            <a:ext cx="5461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12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uFillTx/>
              </a:rPr>
              <a:t>print(5)</a:t>
            </a:r>
            <a:endParaRPr sz="4800"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2" name="Google Shape;192;g89b2b63c7a_0_15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81050" y="1633825"/>
            <a:ext cx="4979400" cy="580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3" name="Google Shape;193;g89b2b63c7a_0_15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" y="1561450"/>
            <a:ext cx="3377775" cy="2269722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7" name="Shape 19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8" name="Google Shape;198;g89b2b63c7a_0_18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85250" y="821225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uFillTx/>
                <a:latin typeface="Calibri"/>
                <a:ea typeface="Calibri"/>
                <a:cs typeface="Calibri"/>
                <a:sym typeface="Calibri"/>
              </a:rPr>
              <a:t>Scratch</a:t>
            </a:r>
            <a:endParaRPr sz="3600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9" name="Google Shape;199;g89b2b63c7a_0_18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36550" y="1020075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0" name="Google Shape;200;g89b2b63c7a_0_18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82575" y="2152500"/>
            <a:ext cx="5461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12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uFillTx/>
              </a:rPr>
              <a:t>print(</a:t>
            </a:r>
            <a:r>
              <a:rPr b="1" lang="en-US" sz="6000">
                <a:solidFill>
                  <a:srgbClr val="FFFFFF"/>
                </a:solidFill>
                <a:uFillTx/>
              </a:rPr>
              <a:t>“</a:t>
            </a:r>
            <a:r>
              <a:rPr lang="en-US" sz="4800">
                <a:solidFill>
                  <a:srgbClr val="FFFFFF"/>
                </a:solidFill>
                <a:uFillTx/>
              </a:rPr>
              <a:t>5</a:t>
            </a:r>
            <a:r>
              <a:rPr b="1" lang="en-US" sz="6000">
                <a:solidFill>
                  <a:srgbClr val="FFFFFF"/>
                </a:solidFill>
                <a:uFillTx/>
              </a:rPr>
              <a:t>”</a:t>
            </a:r>
            <a:r>
              <a:rPr lang="en-US" sz="4800">
                <a:solidFill>
                  <a:srgbClr val="FFFFFF"/>
                </a:solidFill>
                <a:uFillTx/>
              </a:rPr>
              <a:t>)</a:t>
            </a:r>
            <a:endParaRPr sz="4800"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1" name="Google Shape;201;g89b2b63c7a_0_18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81050" y="1633825"/>
            <a:ext cx="4979400" cy="580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2" name="Google Shape;202;g89b2b63c7a_0_18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" y="1561450"/>
            <a:ext cx="3377775" cy="2269722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3" name="Google Shape;203;g89b2b63c7a_0_18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59825" y="821225"/>
            <a:ext cx="4979400" cy="580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4" name="Google Shape;204;g89b2b63c7a_0_18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32525" y="3112100"/>
            <a:ext cx="5461500" cy="18153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Numbers can also be in quotes though it is not necessary. Use numbers without quotes when you can</a:t>
            </a:r>
            <a:endParaRPr sz="30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8" name="Shape 20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9" name="Google Shape;209;g89b2b63c7a_0_20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9525" y="293925"/>
            <a:ext cx="8393700" cy="462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Write a line of Python code that will 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print “Hello, Junior Jellies!”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After that, write a line of  Python Code that will print “Hello, “ and you name.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3" name="Shape 21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4" name="Google Shape;214;g89b2b63c7a_0_2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98" y="201533"/>
            <a:ext cx="6787800" cy="5739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Coding Lesson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5" name="Google Shape;215;g89b2b63c7a_0_2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8300" y="1945050"/>
            <a:ext cx="8627400" cy="1253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How was Python able do 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print(“Hello, World”) and print(5), 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but can’t do </a:t>
            </a:r>
            <a:r>
              <a:rPr b="1"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print(hello, world)</a:t>
            </a: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?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9" name="Shape 21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0" name="Google Shape;220;g89b2b63c7a_0_2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98" y="201533"/>
            <a:ext cx="6787800" cy="5739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Coding Lesson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1" name="Google Shape;221;g89b2b63c7a_0_2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8300" y="1002800"/>
            <a:ext cx="8627400" cy="4011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Think about your name and age.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Is it possible to have your name be a number?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Is it possible to have your age to have a letter?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5" name="Shape 22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6" name="Google Shape;226;g89b2b63c7a_0_23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98" y="201533"/>
            <a:ext cx="6787800" cy="5739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Coding Lesson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7" name="Google Shape;227;g89b2b63c7a_0_23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8300" y="1002800"/>
            <a:ext cx="8627400" cy="4011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Your name can’t have a number</a:t>
            </a:r>
            <a:endParaRPr sz="27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27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Your name can’t have a letter in it</a:t>
            </a:r>
            <a:endParaRPr sz="27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27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Your name and age have </a:t>
            </a:r>
            <a:r>
              <a:rPr b="1" lang="en-US" sz="27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two </a:t>
            </a:r>
            <a:r>
              <a:rPr lang="en-US" sz="27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different types of values.</a:t>
            </a:r>
            <a:endParaRPr sz="27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27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Your name is a value with a bunch of letters</a:t>
            </a:r>
            <a:endParaRPr sz="27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27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Your age is a value with a number</a:t>
            </a:r>
            <a:endParaRPr sz="27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0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0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1" name="Shape 23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2" name="Google Shape;232;g89b2b63c7a_0_24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98" y="201533"/>
            <a:ext cx="6787800" cy="5739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Coding Lesson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3" name="Google Shape;233;g89b2b63c7a_0_24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8300" y="1002800"/>
            <a:ext cx="8627400" cy="4011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 also needs to tell between different types of values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0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7" name="Shape 23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8" name="Google Shape;238;g89b2b63c7a_0_24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98" y="201533"/>
            <a:ext cx="6787800" cy="5739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Coding Lesson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9" name="Google Shape;239;g89b2b63c7a_0_24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8300" y="1002800"/>
            <a:ext cx="8627400" cy="4011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In Python: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A value that has a “quotation mark” is called a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br>
              <a:rPr b="1" lang="en-US" sz="4800">
                <a:solidFill>
                  <a:srgbClr val="FFFFFF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4800">
                <a:solidFill>
                  <a:srgbClr val="FFFFFF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(Str)</a:t>
            </a:r>
            <a:endParaRPr b="1" sz="4800">
              <a:solidFill>
                <a:srgbClr val="FFFFFF"/>
              </a:solidFill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0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3" name="Shape 24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4" name="Google Shape;244;g89b2b63c7a_0_25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98" y="201533"/>
            <a:ext cx="6787800" cy="5739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Coding Lesson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5" name="Google Shape;245;g89b2b63c7a_0_25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8300" y="1002800"/>
            <a:ext cx="8627400" cy="4011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Examples of </a:t>
            </a: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Strings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“Hello, World”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*** ‘Hello, Junior Jellies’ ***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“How are you doing today?”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‘I am doing great today’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0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9" name="Shape 24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0" name="Google Shape;250;g89b2b63c7a_0_25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98" y="201533"/>
            <a:ext cx="6787800" cy="5739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Coding Lesson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1" name="Google Shape;251;g89b2b63c7a_0_25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8300" y="1002800"/>
            <a:ext cx="8627400" cy="4011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In Python: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A value that has a number with no decimal point is called an 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uFillTx/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endParaRPr b="1" sz="4800">
              <a:solidFill>
                <a:srgbClr val="FFFFFF"/>
              </a:solidFill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0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7" name="Shape 5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8" name="Google Shape;58;g89b2b63c7a_0_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t="7398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94550" y="181525"/>
            <a:ext cx="6154898" cy="3562074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Google Shape;59;g89b2b63c7a_0_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3500" y="4011575"/>
            <a:ext cx="8757000" cy="864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You should reach this page if you search </a:t>
            </a:r>
            <a:r>
              <a:rPr lang="en-US" sz="2400" u="sng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repl.it</a:t>
            </a:r>
            <a:endParaRPr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Repl.it is a cool site where you get to write code</a:t>
            </a:r>
            <a:endParaRPr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5" name="Shape 25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6" name="Google Shape;256;g89b2b63c7a_0_26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98" y="201533"/>
            <a:ext cx="6787800" cy="5739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Coding Lesson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7" name="Google Shape;257;g89b2b63c7a_0_26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8300" y="1002800"/>
            <a:ext cx="8627400" cy="4011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Examples of Integers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123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150283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0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-12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0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1" name="Shape 26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2" name="Google Shape;262;g89b2b63c7a_0_26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98" y="201533"/>
            <a:ext cx="6787800" cy="5739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Coding Lesson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3" name="Google Shape;263;g89b2b63c7a_0_26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8300" y="1002800"/>
            <a:ext cx="8627400" cy="4011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These are not integers</a:t>
            </a:r>
            <a:endParaRPr sz="3600">
              <a:solidFill>
                <a:srgbClr val="FF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123.4</a:t>
            </a:r>
            <a:endParaRPr sz="3600">
              <a:solidFill>
                <a:srgbClr val="FF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0.12311234</a:t>
            </a:r>
            <a:endParaRPr sz="3600">
              <a:solidFill>
                <a:srgbClr val="FF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0.23412</a:t>
            </a:r>
            <a:endParaRPr sz="3600">
              <a:solidFill>
                <a:srgbClr val="FF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12.4124</a:t>
            </a:r>
            <a:endParaRPr sz="3600">
              <a:solidFill>
                <a:srgbClr val="FF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00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0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7" name="Shape 26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8" name="Google Shape;268;g89b2b63c7a_0_3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98" y="201533"/>
            <a:ext cx="6787800" cy="5739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Coding Lesson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9" name="Google Shape;269;g89b2b63c7a_0_31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8300" y="1002800"/>
            <a:ext cx="8627400" cy="4011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 and Integers are called </a:t>
            </a:r>
            <a:r>
              <a:rPr b="1"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 b="1"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Don’t worry about memorizing all of these new terms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We will practice and use these terms often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0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3" name="Shape 27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4" name="Google Shape;274;g89b2b63c7a_0_3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98" y="201533"/>
            <a:ext cx="6787800" cy="5739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Coding Lesson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5" name="Google Shape;275;g89b2b63c7a_0_3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8300" y="1002800"/>
            <a:ext cx="8627400" cy="4011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There are more different types of values in Python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We will go over these later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We are going to practice using Strings and Integers 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0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9" name="Shape 27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0" name="Google Shape;280;g89b2b63c7a_0_28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98" y="201533"/>
            <a:ext cx="6787800" cy="5739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Coding Lesson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1" name="Google Shape;281;g89b2b63c7a_0_28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8300" y="1071925"/>
            <a:ext cx="8627400" cy="3068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“Hello, World” is a </a:t>
            </a:r>
            <a:r>
              <a:rPr lang="en-US" sz="48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48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5 is an </a:t>
            </a:r>
            <a:r>
              <a:rPr lang="en-US" sz="48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48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eger</a:t>
            </a:r>
            <a:endParaRPr sz="48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hello, world is not a </a:t>
            </a: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nor Integer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5" name="Shape 28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6" name="Google Shape;286;g89b2b63c7a_0_27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482850"/>
            <a:ext cx="9144000" cy="4177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Do now:</a:t>
            </a:r>
            <a:endParaRPr b="1"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Write two lines of code</a:t>
            </a:r>
            <a:endParaRPr b="1"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One line of the code should print a </a:t>
            </a:r>
            <a:r>
              <a:rPr b="1"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b="1"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value (create your own </a:t>
            </a:r>
            <a:r>
              <a:rPr b="1"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b="1"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value)</a:t>
            </a:r>
            <a:endParaRPr b="1"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One line of the code should print an Integer</a:t>
            </a:r>
            <a:endParaRPr b="1"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(create your own Integer value)</a:t>
            </a:r>
            <a:endParaRPr b="1"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0" name="Shape 29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1" name="Google Shape;291;g89b2b63c7a_0_14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5150" y="687300"/>
            <a:ext cx="8393700" cy="37689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Remeber the slides with the boxes from 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last lesson?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Remember variables?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 also has </a:t>
            </a:r>
            <a:r>
              <a:rPr b="1"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1"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5" name="Shape 29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6" name="Google Shape;296;g89b2b63c7a_0_35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5150" y="242050"/>
            <a:ext cx="8393700" cy="45903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Just like when we print, the value of the variable must be a specific data type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 or Integer)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name = Python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FF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name = </a:t>
            </a:r>
            <a:r>
              <a:rPr b="1" lang="en-US" sz="4800">
                <a:solidFill>
                  <a:srgbClr val="00FF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3600">
                <a:solidFill>
                  <a:srgbClr val="00FF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1" lang="en-US" sz="4800">
                <a:solidFill>
                  <a:srgbClr val="00FF00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”</a:t>
            </a:r>
            <a:endParaRPr b="1" sz="4800">
              <a:solidFill>
                <a:srgbClr val="00FF00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7" name="Google Shape;297;g89b2b63c7a_0_35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10500" y="2247575"/>
            <a:ext cx="2781600" cy="1296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There is no quotes, so Python doesn’t know what type of value Python is.</a:t>
            </a:r>
            <a:endParaRPr sz="18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An error will appear </a:t>
            </a:r>
            <a:endParaRPr sz="18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8" name="Google Shape;298;g89b2b63c7a_0_35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5100" y="3302050"/>
            <a:ext cx="2781600" cy="15303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There are quotatiton marks, so Python knows that “Python” is a </a:t>
            </a:r>
            <a:r>
              <a:rPr lang="en-US" sz="18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18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The variable name is now equal to “Python” </a:t>
            </a:r>
            <a:endParaRPr sz="18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9" name="Google Shape;299;g89b2b63c7a_0_35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2079967">
            <a:off x="2427261" y="3575029"/>
            <a:ext cx="561715" cy="41467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0" name="Google Shape;300;g89b2b63c7a_0_35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rot="1505228">
            <a:off x="5760422" y="3029913"/>
            <a:ext cx="561798" cy="41470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4" name="Shape 30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5" name="Google Shape;305;p3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18325" y="1501275"/>
            <a:ext cx="5359500" cy="1210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12700" wrap="square">
            <a:spAutoFit/>
          </a:bodyPr>
          <a:lstStyle/>
          <a:p>
            <a:pPr algn="ctr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rPr>
              <a:t>counter = 0</a:t>
            </a:r>
            <a:endParaRPr sz="6000"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6" name="Google Shape;306;p3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8174" y="2172570"/>
            <a:ext cx="2661244" cy="79834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7" name="Google Shape;307;p3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6625" y="57055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uFillTx/>
                <a:latin typeface="Calibri"/>
                <a:ea typeface="Calibri"/>
                <a:cs typeface="Calibri"/>
                <a:sym typeface="Calibri"/>
              </a:rPr>
              <a:t>Scratch</a:t>
            </a:r>
            <a:endParaRPr sz="3600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8" name="Google Shape;308;p3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36550" y="57055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9" name="Google Shape;309;p3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0875" y="3241700"/>
            <a:ext cx="2878500" cy="1754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uFillTx/>
                <a:latin typeface="Calibri"/>
                <a:ea typeface="Calibri"/>
                <a:cs typeface="Calibri"/>
                <a:sym typeface="Calibri"/>
              </a:rPr>
              <a:t>In Scratch, we were able to make a variable called counter and set the value of counter equal to zero</a:t>
            </a:r>
            <a:endParaRPr sz="1800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0" name="Google Shape;310;p3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-4398774">
            <a:off x="4879946" y="2779819"/>
            <a:ext cx="1356110" cy="631361"/>
          </a:xfrm>
          <a:prstGeom prst="rightArrow">
            <a:avLst>
              <a:gd fmla="val 23474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1" name="Google Shape;311;p3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19700" y="3714250"/>
            <a:ext cx="20400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The name of the variable</a:t>
            </a:r>
            <a:endParaRPr b="1"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2" name="Google Shape;312;p3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-3863827">
            <a:off x="6759390" y="2773692"/>
            <a:ext cx="1382219" cy="631463"/>
          </a:xfrm>
          <a:prstGeom prst="rightArrow">
            <a:avLst>
              <a:gd fmla="val 23474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3" name="Google Shape;313;p3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19850" y="3714250"/>
            <a:ext cx="2661300" cy="1210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The value of the variable (This is an Integer)</a:t>
            </a:r>
            <a:endParaRPr b="1"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7" name="Shape 31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8" name="Google Shape;318;g89b2b63c7a_0_3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32750" y="1501275"/>
            <a:ext cx="5751600" cy="1210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12700" wrap="square">
            <a:noAutofit/>
          </a:bodyPr>
          <a:lstStyle/>
          <a:p>
            <a:pPr algn="ctr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solidFill>
                  <a:srgbClr val="FFFFFF"/>
                </a:solidFill>
                <a:uFillTx/>
              </a:rPr>
              <a:t>name </a:t>
            </a:r>
            <a:r>
              <a:rPr lang="en-US" sz="580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5800">
                <a:solidFill>
                  <a:srgbClr val="FFFFFF"/>
                </a:solidFill>
                <a:uFillTx/>
              </a:rPr>
              <a:t>“Python”</a:t>
            </a:r>
            <a:endParaRPr sz="5800"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9" name="Google Shape;319;g89b2b63c7a_0_3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6625" y="57055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uFillTx/>
                <a:latin typeface="Calibri"/>
                <a:ea typeface="Calibri"/>
                <a:cs typeface="Calibri"/>
                <a:sym typeface="Calibri"/>
              </a:rPr>
              <a:t>Scratch</a:t>
            </a:r>
            <a:endParaRPr sz="3600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0" name="Google Shape;320;g89b2b63c7a_0_3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36550" y="57055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1" name="Google Shape;321;g89b2b63c7a_0_3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0875" y="3241700"/>
            <a:ext cx="2878500" cy="1262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uFillTx/>
                <a:latin typeface="Calibri"/>
                <a:ea typeface="Calibri"/>
                <a:cs typeface="Calibri"/>
                <a:sym typeface="Calibri"/>
              </a:rPr>
              <a:t>In Scratch, we were able to make a variable called counter and set the value of name equal to Python</a:t>
            </a:r>
            <a:endParaRPr sz="1800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2" name="Google Shape;322;g89b2b63c7a_0_3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-4398774">
            <a:off x="4231596" y="2719319"/>
            <a:ext cx="1356110" cy="631361"/>
          </a:xfrm>
          <a:prstGeom prst="rightArrow">
            <a:avLst>
              <a:gd fmla="val 23474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3" name="Google Shape;323;g89b2b63c7a_0_3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19700" y="3714250"/>
            <a:ext cx="20400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The name of the variable</a:t>
            </a:r>
            <a:endParaRPr b="1"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4" name="Google Shape;324;g89b2b63c7a_0_3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-3863827">
            <a:off x="6759390" y="2773692"/>
            <a:ext cx="1382219" cy="631463"/>
          </a:xfrm>
          <a:prstGeom prst="rightArrow">
            <a:avLst>
              <a:gd fmla="val 23474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5" name="Google Shape;325;g89b2b63c7a_0_3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19850" y="3714250"/>
            <a:ext cx="2661300" cy="1210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The value of the variable (This is a</a:t>
            </a:r>
            <a:r>
              <a:rPr b="1"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 String</a:t>
            </a:r>
            <a:r>
              <a:rPr b="1"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6" name="Google Shape;326;g89b2b63c7a_0_33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49125" y="1365850"/>
            <a:ext cx="3011500" cy="196215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Shape 6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4" name="Google Shape;64;g89b2b63c7a_0_2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0076" y="190176"/>
            <a:ext cx="7416037" cy="4572991"/>
            <a:chOff x="1261820" y="181525"/>
            <a:chExt cx="6387628" cy="3562074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5" name="Google Shape;65;g89b2b63c7a_0_21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  <a:blip r:embed="rId3"/>
            <a:srcRect t="7398"/>
            <a:stretch/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494550" y="181525"/>
              <a:ext cx="6154898" cy="3562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6" name="Google Shape;66;g89b2b63c7a_0_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1811" y="2033254"/>
              <a:ext cx="600600" cy="3024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type="none" w="sm"/>
              <a:tailEnd len="sm" type="none" w="sm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uFillTx/>
                </a:rPr>
                <a:t/>
              </a:r>
              <a:endParaRPr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7" name="Google Shape;67;g89b2b63c7a_0_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174022">
              <a:off x="1248480" y="1242442"/>
              <a:ext cx="3303581" cy="395364"/>
            </a:xfrm>
            <a:prstGeom prst="rightArrow">
              <a:avLst>
                <a:gd fmla="val 22684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type="none" w="sm"/>
              <a:tailEnd len="sm" type="none" w="sm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uFillTx/>
                </a:rPr>
                <a:t/>
              </a:r>
              <a:endParaRPr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8" name="Google Shape;68;g89b2b63c7a_0_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734775"/>
            <a:ext cx="951000" cy="1167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Click </a:t>
            </a:r>
            <a:endParaRPr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Sign  </a:t>
            </a:r>
            <a:endParaRPr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Up</a:t>
            </a:r>
            <a:endParaRPr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0" name="Shape 33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1" name="Google Shape;331;g89b2b63c7a_0_36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5150" y="2204400"/>
            <a:ext cx="8393700" cy="7347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How do we print variables in Python? 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5" name="Shape 33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6" name="Google Shape;336;g89b2b63c7a_0_36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5150" y="587875"/>
            <a:ext cx="8393700" cy="13053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If this is how we do it in Scratch, how does Python do it?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7" name="Google Shape;337;g89b2b63c7a_0_36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t="8366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0825" y="2213000"/>
            <a:ext cx="6402348" cy="174075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1" name="Shape 34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2" name="Google Shape;342;g89b2b63c7a_0_37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5150" y="687300"/>
            <a:ext cx="8393700" cy="37689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First, make the variable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name = “Python”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print(name)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6" name="Shape 34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7" name="Google Shape;347;g89b2b63c7a_0_38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5150" y="687300"/>
            <a:ext cx="8393700" cy="37689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But the value inside print() must have quotation marks right?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When you have a variable,  you don’t need any quotation marks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Why?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1" name="Shape 35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2" name="Google Shape;352;g89b2b63c7a_0_39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5150" y="687300"/>
            <a:ext cx="8393700" cy="37689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name = “Python”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name is a variable that holds a </a:t>
            </a: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 knows that name is a </a:t>
            </a: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variable, so you don’t need any quotes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6" name="Shape 35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7" name="Google Shape;357;g89b2b63c7a_0_39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184254"/>
            <a:ext cx="9143999" cy="1393242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8" name="Google Shape;358;g89b2b63c7a_0_39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6450" y="129675"/>
            <a:ext cx="8411100" cy="985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 Code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9" name="Google Shape;359;g89b2b63c7a_0_39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3775" y="2646575"/>
            <a:ext cx="8411100" cy="985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Beware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0" name="Google Shape;360;g89b2b63c7a_0_39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4563" y="3516500"/>
            <a:ext cx="8834874" cy="1346134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1" name="Google Shape;361;g89b2b63c7a_0_39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2700000">
            <a:off x="1651033" y="4218607"/>
            <a:ext cx="933805" cy="45820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2" name="Google Shape;362;g89b2b63c7a_0_39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8100000">
            <a:off x="6964245" y="4118753"/>
            <a:ext cx="933805" cy="45820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6" name="Shape 36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7" name="Google Shape;367;g89b2b63c7a_0_41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l="810" r="70237" t="8366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9750" y="1116875"/>
            <a:ext cx="3098400" cy="2909750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8" name="Google Shape;368;g89b2b63c7a_0_41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4"/>
          <a:srcRect b="36712" r="73623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19175" y="1964470"/>
            <a:ext cx="3322151" cy="1214575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9" name="Google Shape;369;g89b2b63c7a_0_4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7988" y="23340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uFillTx/>
                <a:latin typeface="Calibri"/>
                <a:ea typeface="Calibri"/>
                <a:cs typeface="Calibri"/>
                <a:sym typeface="Calibri"/>
              </a:rPr>
              <a:t>Scratch</a:t>
            </a:r>
            <a:endParaRPr sz="3600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0" name="Google Shape;370;g89b2b63c7a_0_4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01988" y="23340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1" name="Google Shape;371;g89b2b63c7a_0_4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62175" y="3893400"/>
            <a:ext cx="5134800" cy="1167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See the similairty</a:t>
            </a:r>
            <a:r>
              <a:rPr lang="en-US" sz="3600"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5" name="Shape 37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6" name="Google Shape;376;g8a2e9f1d55_0_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100" y="856499"/>
            <a:ext cx="6787800" cy="3430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Demo: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Write a variable called name. Set name equal to your name.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uFillTx/>
              </a:rPr>
            </a:br>
            <a:r>
              <a:rPr lang="en-US">
                <a:uFillTx/>
              </a:rPr>
              <a:t>Then print the variable name.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0" name="Shape 38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1" name="Google Shape;381;g8a2e9f1d55_0_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100" y="929550"/>
            <a:ext cx="6787800" cy="32844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Demo: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Make a variable called </a:t>
            </a:r>
            <a:r>
              <a:rPr b="1" lang="en-US">
                <a:uFillTx/>
              </a:rPr>
              <a:t>age</a:t>
            </a:r>
            <a:r>
              <a:rPr lang="en-US">
                <a:uFillTx/>
              </a:rPr>
              <a:t>. Set it equal to your age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uFillTx/>
              </a:rPr>
            </a:br>
            <a:r>
              <a:rPr lang="en-US">
                <a:uFillTx/>
              </a:rPr>
              <a:t>Then print the variable </a:t>
            </a:r>
            <a:r>
              <a:rPr b="1" lang="en-US">
                <a:uFillTx/>
              </a:rPr>
              <a:t>age</a:t>
            </a:r>
            <a:r>
              <a:rPr lang="en-US">
                <a:uFillTx/>
              </a:rPr>
              <a:t>.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5" name="Shape 38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6" name="Google Shape;386;g8a48b4fb99_0_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100" y="1342577"/>
            <a:ext cx="6787800" cy="22449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How to comment on Python?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uFillTx/>
              </a:rPr>
            </a:br>
            <a:r>
              <a:rPr lang="en-US">
                <a:uFillTx/>
              </a:rPr>
              <a:t>Use the # sign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2" name="Shape 7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3" name="Google Shape;73;g89b2b63c7a_0_1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01050" y="313925"/>
            <a:ext cx="7741901" cy="4515651"/>
            <a:chOff x="701050" y="475450"/>
            <a:chExt cx="7741901" cy="4515651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4" name="Google Shape;74;g89b2b63c7a_0_10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  <a:blip r:embed="rId3"/>
            <a:srcRect t="6672"/>
            <a:stretch/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1050" y="475450"/>
              <a:ext cx="7741901" cy="4515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5" name="Google Shape;75;g89b2b63c7a_0_1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08300" y="1867225"/>
              <a:ext cx="916200" cy="285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type="none" w="sm"/>
              <a:tailEnd len="sm" type="none" w="sm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anchorCtr="0" bIns="91425" lIns="91425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uFillTx/>
                </a:rPr>
                <a:t/>
              </a:r>
              <a:endParaRPr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6" name="Google Shape;76;g89b2b63c7a_0_1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916100" y="907675"/>
              <a:ext cx="2092200" cy="1305300"/>
            </a:xfrm>
            <a:prstGeom prst="rect">
              <a:avLst/>
            </a:prstGeom>
            <a:noFill/>
            <a:ln>
              <a:noFill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t" anchorCtr="0" bIns="91425" lIns="91425" rIns="91425" spcFirstLastPara="1" tIns="91425" wrap="square">
              <a:noAutofit/>
            </a:bodyPr>
            <a:lstStyle/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uFillTx/>
                  <a:latin typeface="Calibri"/>
                  <a:ea typeface="Calibri"/>
                  <a:cs typeface="Calibri"/>
                  <a:sym typeface="Calibri"/>
                </a:rPr>
                <a:t>Click on the Google Sign up</a:t>
              </a:r>
              <a:endParaRPr sz="3600"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0" name="Shape 39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1" name="Google Shape;391;g8a48b4fb99_0_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b="10252" t="31230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1200" y="1833300"/>
            <a:ext cx="8122325" cy="1476900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5" name="Shape 39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6" name="Google Shape;396;g89b2b63c7a_0_4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5150" y="1919100"/>
            <a:ext cx="8393700" cy="13053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How do we change the value of an integer in Python?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0" name="Shape 40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1" name="Google Shape;401;p4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93775" y="1676925"/>
            <a:ext cx="5013900" cy="1908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12700" wrap="square">
            <a:spAutoFit/>
          </a:bodyPr>
          <a:lstStyle/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</a:rPr>
              <a:t>counter = 0</a:t>
            </a:r>
            <a:endParaRPr sz="3600">
              <a:solidFill>
                <a:srgbClr val="FFFFFF"/>
              </a:solidFill>
              <a:uFillTx/>
            </a:endParaRPr>
          </a:p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</a:rPr>
              <a:t>counter = counter + 1</a:t>
            </a:r>
            <a:endParaRPr sz="3600">
              <a:solidFill>
                <a:srgbClr val="FFFFFF"/>
              </a:solidFill>
              <a:uFillTx/>
            </a:endParaRPr>
          </a:p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</a:rPr>
              <a:t>print(counter)</a:t>
            </a:r>
            <a:endParaRPr sz="3600">
              <a:solidFill>
                <a:srgbClr val="FFFFFF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2" name="Google Shape;402;p4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3743" y="1457888"/>
            <a:ext cx="3145019" cy="2227725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3" name="Google Shape;403;p4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7988" y="23340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uFillTx/>
                <a:latin typeface="Calibri"/>
                <a:ea typeface="Calibri"/>
                <a:cs typeface="Calibri"/>
                <a:sym typeface="Calibri"/>
              </a:rPr>
              <a:t>Scratch</a:t>
            </a:r>
            <a:endParaRPr sz="3600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4" name="Google Shape;404;p4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07438" y="23340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5" name="Google Shape;405;p4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88875" y="3786300"/>
            <a:ext cx="4711200" cy="1115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***counter is now equal to 1***</a:t>
            </a:r>
            <a:endParaRPr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***console will print 1***</a:t>
            </a:r>
            <a:endParaRPr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6" name="Google Shape;406;p41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rot="10800000">
            <a:off x="3820875" y="3518400"/>
            <a:ext cx="5256000" cy="34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type="none" w="med"/>
            <a:tailEnd len="med" type="none" w="med"/>
          </a:ln>
        </p:spPr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0" name="Shape 41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1" name="Google Shape;411;g89b2b63c7a_0_43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93775" y="1676925"/>
            <a:ext cx="5013900" cy="19080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12700" wrap="square">
            <a:noAutofit/>
          </a:bodyPr>
          <a:lstStyle/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</a:rPr>
              <a:t>counter = 0</a:t>
            </a:r>
            <a:endParaRPr sz="3600">
              <a:solidFill>
                <a:srgbClr val="FFFFFF"/>
              </a:solidFill>
              <a:uFillTx/>
            </a:endParaRPr>
          </a:p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</a:rPr>
              <a:t>counter = counter + 5</a:t>
            </a:r>
            <a:endParaRPr sz="3600">
              <a:solidFill>
                <a:srgbClr val="FFFFFF"/>
              </a:solidFill>
              <a:uFillTx/>
            </a:endParaRPr>
          </a:p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</a:rPr>
              <a:t>print(counter)</a:t>
            </a:r>
            <a:endParaRPr sz="36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2" name="Google Shape;412;g89b2b63c7a_0_43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7988" y="23340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uFillTx/>
                <a:latin typeface="Calibri"/>
                <a:ea typeface="Calibri"/>
                <a:cs typeface="Calibri"/>
                <a:sym typeface="Calibri"/>
              </a:rPr>
              <a:t>Scratch</a:t>
            </a:r>
            <a:endParaRPr sz="3600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3" name="Google Shape;413;g89b2b63c7a_0_43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07438" y="233400"/>
            <a:ext cx="2956500" cy="8385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4" name="Google Shape;414;g89b2b63c7a_0_43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88875" y="3786300"/>
            <a:ext cx="4711200" cy="1115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***coutner is now equal to 5***</a:t>
            </a:r>
            <a:endParaRPr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***console will print 5***</a:t>
            </a:r>
            <a:endParaRPr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5" name="Google Shape;415;g89b2b63c7a_0_439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rot="10800000">
            <a:off x="3820875" y="3518400"/>
            <a:ext cx="5256000" cy="34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type="none" w="med"/>
            <a:tailEnd len="med" type="none" w="med"/>
          </a:ln>
        </p:spPr>
      </p:cxn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6" name="Google Shape;416;g89b2b63c7a_0_43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8213" y="1232950"/>
            <a:ext cx="3516075" cy="2490553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0" name="Shape 42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1" name="Google Shape;421;g89b2b63c7a_0_44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5150" y="1335600"/>
            <a:ext cx="8393700" cy="24723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Want to see an easier way?</a:t>
            </a:r>
            <a:endParaRPr sz="72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5" name="Shape 42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6" name="Google Shape;426;g89b2b63c7a_0_46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100" y="547500"/>
            <a:ext cx="7362600" cy="3022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>
                <a:solidFill>
                  <a:srgbClr val="FFFFFF"/>
                </a:solidFill>
                <a:uFillTx/>
              </a:rPr>
              <a:t>counter = 0</a:t>
            </a:r>
            <a:endParaRPr sz="6000">
              <a:solidFill>
                <a:srgbClr val="FFFFFF"/>
              </a:solidFill>
              <a:uFillTx/>
            </a:endParaRPr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>
                <a:solidFill>
                  <a:srgbClr val="FFFFFF"/>
                </a:solidFill>
                <a:uFillTx/>
              </a:rPr>
              <a:t>counter </a:t>
            </a:r>
            <a:r>
              <a:rPr b="1" lang="en-US" sz="6000">
                <a:solidFill>
                  <a:srgbClr val="FFFFFF"/>
                </a:solidFill>
                <a:uFillTx/>
              </a:rPr>
              <a:t>+=</a:t>
            </a:r>
            <a:r>
              <a:rPr lang="en-US" sz="6000">
                <a:solidFill>
                  <a:srgbClr val="FFFFFF"/>
                </a:solidFill>
                <a:uFillTx/>
              </a:rPr>
              <a:t> 1</a:t>
            </a:r>
            <a:endParaRPr sz="6000">
              <a:solidFill>
                <a:srgbClr val="FFFFFF"/>
              </a:solidFill>
              <a:uFillTx/>
            </a:endParaRPr>
          </a:p>
          <a:p>
            <a:pPr algn="l" indent="0" lvl="0" marL="12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>
                <a:solidFill>
                  <a:srgbClr val="FFFFFF"/>
                </a:solidFill>
                <a:uFillTx/>
              </a:rPr>
              <a:t>print(counter)</a:t>
            </a:r>
            <a:endParaRPr sz="6000">
              <a:solidFill>
                <a:srgbClr val="FFFFFF"/>
              </a:solidFill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7" name="Google Shape;427;g89b2b63c7a_0_46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-1629865">
            <a:off x="4612531" y="1181590"/>
            <a:ext cx="1436439" cy="323757"/>
          </a:xfrm>
          <a:prstGeom prst="leftArrow">
            <a:avLst>
              <a:gd fmla="val 20514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8" name="Google Shape;428;g89b2b63c7a_0_46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982000" y="223975"/>
            <a:ext cx="2928600" cy="1159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Same thing as 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counter = counter + 1</a:t>
            </a:r>
            <a:endParaRPr sz="24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9" name="Google Shape;429;g89b2b63c7a_0_46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3717150"/>
            <a:ext cx="6276000" cy="1159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Output: 1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0" name="Google Shape;430;g89b2b63c7a_0_461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rot="10800000">
            <a:off x="181525" y="3526925"/>
            <a:ext cx="8800200" cy="87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type="none" w="med"/>
            <a:tailEnd len="med" type="none" w="med"/>
          </a:ln>
        </p:spPr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4" name="Shape 43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5" name="Google Shape;435;g8a2e9f1d55_0_1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1730323"/>
            <a:ext cx="9144001" cy="1682854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9" name="Shape 43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0" name="Google Shape;440;g8a48b4fb99_0_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100" y="929550"/>
            <a:ext cx="6787800" cy="32844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Demo: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Make a variable called </a:t>
            </a:r>
            <a:r>
              <a:rPr b="1" lang="en-US">
                <a:uFillTx/>
              </a:rPr>
              <a:t>score. Add 5 to score.</a:t>
            </a:r>
            <a:endParaRPr b="1"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uFillTx/>
              </a:rPr>
              <a:t>Print score</a:t>
            </a:r>
            <a:endParaRPr b="1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4" name="Shape 44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5" name="Google Shape;445;g89b2b63c7a_0_46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100" y="1946407"/>
            <a:ext cx="6787800" cy="12507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How do we make the user type in a value?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9" name="Shape 44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0" name="Google Shape;450;g89b2b63c7a_0_47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86" y="642383"/>
            <a:ext cx="6787800" cy="5739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How do we do this in Python?</a:t>
            </a:r>
            <a:endParaRPr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1" name="Google Shape;451;g89b2b63c7a_0_47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4160" y="1619372"/>
            <a:ext cx="8275674" cy="2720175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0" name="Shape 80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" name="Google Shape;81;g89b2b63c7a_0_3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100" y="262010"/>
            <a:ext cx="6787800" cy="40344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uFillTx/>
              </a:rPr>
              <a:t>Sign up using your school email address</a:t>
            </a:r>
            <a:endParaRPr b="1"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uFillTx/>
              </a:rPr>
              <a:t>Once you sign up, wait before you move on</a:t>
            </a:r>
            <a:endParaRPr b="1"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uFillTx/>
              </a:rPr>
              <a:t>The next part  is really important</a:t>
            </a:r>
            <a:endParaRPr b="1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5" name="Shape 45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6" name="Google Shape;456;g89b2b63c7a_0_48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45770" y="892408"/>
            <a:ext cx="4539600" cy="3338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12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solidFill>
                <a:srgbClr val="FFFFFF"/>
              </a:solidFill>
              <a:uFillTx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solidFill>
                <a:srgbClr val="FFFFFF"/>
              </a:solidFill>
              <a:uFillTx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solidFill>
                <a:srgbClr val="FFFFFF"/>
              </a:solidFill>
              <a:uFillTx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solidFill>
                <a:srgbClr val="FFFFFF"/>
              </a:solidFill>
              <a:uFillTx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solidFill>
                <a:srgbClr val="FFFFFF"/>
              </a:solidFill>
              <a:uFillTx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</a:rPr>
              <a:t>input()</a:t>
            </a:r>
            <a:endParaRPr sz="3600">
              <a:solidFill>
                <a:srgbClr val="FFFFFF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7" name="Google Shape;457;g89b2b63c7a_0_48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0375" y="1505213"/>
            <a:ext cx="2764475" cy="2112475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1" name="Shape 46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2" name="Google Shape;462;g89b2b63c7a_0_49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3000" y="658350"/>
            <a:ext cx="8238000" cy="3826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Just like print(), 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input() also prints a message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However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input() waits for the user to type a response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6" name="Shape 46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7" name="Google Shape;467;g89b2b63c7a_0_50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950" y="0"/>
            <a:ext cx="9092100" cy="5143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We need to  save what the user types in a variable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How?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uFillTx/>
              </a:rPr>
              <a:t>name = input(“What is your name?”)</a:t>
            </a:r>
            <a:endParaRPr>
              <a:solidFill>
                <a:srgbClr val="00FF00"/>
              </a:solidFill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solidFill>
                <a:srgbClr val="FFFFFF"/>
              </a:solidFill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uFillTx/>
              </a:rPr>
              <a:t>The program will ask “What is your name?” and will save your name in a variable called </a:t>
            </a:r>
            <a:r>
              <a:rPr b="1" lang="en-US" sz="4000">
                <a:solidFill>
                  <a:srgbClr val="FFFFFF"/>
                </a:solidFill>
                <a:uFillTx/>
              </a:rPr>
              <a:t>name</a:t>
            </a:r>
            <a:endParaRPr b="1" sz="4000">
              <a:solidFill>
                <a:srgbClr val="FFFFFF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1" name="Shape 471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2" name="Google Shape;472;g89b2b63c7a_0_48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5498" y="1935211"/>
            <a:ext cx="3306600" cy="12732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3" name="Google Shape;473;g89b2b63c7a_0_48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98800" y="2131950"/>
            <a:ext cx="5056800" cy="8796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12700" wrap="square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</a:rPr>
              <a:t>answer = input(“What’s your name?”)</a:t>
            </a:r>
            <a:endParaRPr sz="2400">
              <a:solidFill>
                <a:srgbClr val="FFFFFF"/>
              </a:solidFill>
              <a:uFillTx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</a:rPr>
              <a:t>print(answer)</a:t>
            </a:r>
            <a:endParaRPr sz="2400">
              <a:solidFill>
                <a:srgbClr val="FFFFFF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7" name="Shape 477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8" name="Google Shape;478;g89b2b63c7a_0_5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950" y="0"/>
            <a:ext cx="9092100" cy="51435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b="1" sz="4000">
              <a:solidFill>
                <a:srgbClr val="FFFFFF"/>
              </a:solidFill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uFillTx/>
              </a:rPr>
              <a:t>How to get Python to say your name</a:t>
            </a:r>
            <a:endParaRPr b="1" sz="4000">
              <a:solidFill>
                <a:srgbClr val="FFFFFF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9" name="Google Shape;479;g89b2b63c7a_0_51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5900" y="1809450"/>
            <a:ext cx="7752225" cy="1524600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0" name="Google Shape;480;g89b2b63c7a_0_5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5450" y="3639350"/>
            <a:ext cx="8272800" cy="1331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Make sure to click “Run” first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Then enter your name and enter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4" name="Shape 48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5" name="Google Shape;485;g89b2b63c7a_0_5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100" y="682945"/>
            <a:ext cx="6787800" cy="37776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Write the code to get Python to ask for your name and then say your name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Then write the code to get Python to ask and then say your age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9" name="Shape 48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0" name="Google Shape;490;g89b2b63c7a_0_53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100" y="1306060"/>
            <a:ext cx="6787800" cy="25314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How do we get Python to say hello to you?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Example: “Hello, Johnny”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4" name="Shape 494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5" name="Google Shape;495;g89b2b63c7a_0_54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100" y="374376"/>
            <a:ext cx="6787800" cy="41121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We need to combine a </a:t>
            </a:r>
            <a:r>
              <a:rPr lang="en-US">
                <a:uFillTx/>
              </a:rPr>
              <a:t>string </a:t>
            </a:r>
            <a:r>
              <a:rPr lang="en-US">
                <a:uFillTx/>
              </a:rPr>
              <a:t>with a variable.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This  is very  easy to do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Just use a + sign to combine two </a:t>
            </a:r>
            <a:r>
              <a:rPr lang="en-US">
                <a:uFillTx/>
              </a:rPr>
              <a:t>Strings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9" name="Shape 499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0" name="Google Shape;500;g89b2b63c7a_0_54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96725" y="253350"/>
            <a:ext cx="8142900" cy="44493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“Hello, “ + “Johnny”        “Hello Johnny”</a:t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name = “Johnny”</a:t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print(“Hello, “ </a:t>
            </a:r>
            <a:r>
              <a:rPr b="1" lang="en-US" sz="4400">
                <a:uFillTx/>
              </a:rPr>
              <a:t>+</a:t>
            </a:r>
            <a:r>
              <a:rPr lang="en-US">
                <a:uFillTx/>
              </a:rPr>
              <a:t> name)   </a:t>
            </a:r>
            <a:r>
              <a:rPr lang="en-US">
                <a:uFillTx/>
              </a:rPr>
              <a:t>“Hello Johnny”</a:t>
            </a:r>
            <a:endParaRPr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1" name="Google Shape;501;g89b2b63c7a_0_546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>
            <a:off x="5316325" y="269250"/>
            <a:ext cx="8700" cy="44175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2" name="Google Shape;502;g89b2b63c7a_0_546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rot="10800000">
            <a:off x="406300" y="1988375"/>
            <a:ext cx="8182200" cy="258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type="none" w="med"/>
            <a:tailEnd len="med" type="none" w="med"/>
          </a:ln>
        </p:spPr>
      </p:cxn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6" name="Shape 506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7" name="Google Shape;507;g89b2b63c7a_0_53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34850" y="1141800"/>
            <a:ext cx="7293600" cy="8811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How do we get Python to do this?</a:t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8" name="Google Shape;508;g89b2b63c7a_0_53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022294" y="2249802"/>
            <a:ext cx="5099400" cy="19254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5" name="Shape 85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6" name="Google Shape;86;g89b2b63c7a_0_3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preferRelativeResize="0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rotWithShape="1">
          <a:blip r:embed="rId3"/>
          <a:srcRect t="6855"/>
          <a:stretch/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01050" y="318250"/>
            <a:ext cx="7741901" cy="4507002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7" name="Google Shape;87;g89b2b63c7a_0_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27300" y="1910425"/>
            <a:ext cx="5489400" cy="2455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uFillTx/>
                <a:latin typeface="Calibri"/>
                <a:ea typeface="Calibri"/>
                <a:cs typeface="Calibri"/>
                <a:sym typeface="Calibri"/>
              </a:rPr>
              <a:t>Set your username when you reach this page. Please share or username with your advisors. Do not continue until your advisors have your username</a:t>
            </a:r>
            <a:endParaRPr sz="3000"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8" name="Google Shape;88;g89b2b63c7a_0_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228788">
            <a:off x="4280532" y="1354831"/>
            <a:ext cx="1217996" cy="31118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9" name="Google Shape;89;g89b2b63c7a_0_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63350" y="1314675"/>
            <a:ext cx="2679900" cy="7089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  <a:latin typeface="Calibri"/>
                <a:ea typeface="Calibri"/>
                <a:cs typeface="Calibri"/>
                <a:sym typeface="Calibri"/>
              </a:rPr>
              <a:t>Create a username and share it with your advisor</a:t>
            </a:r>
            <a:endParaRPr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2" name="Shape 512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3" name="Google Shape;513;p9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70700" y="1886713"/>
            <a:ext cx="5373300" cy="13701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12700" wrap="square">
            <a:sp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uFillTx/>
              </a:rPr>
              <a:t>name = input(“What’s your name?”)</a:t>
            </a:r>
            <a:endParaRPr sz="2400">
              <a:solidFill>
                <a:srgbClr val="FFFFFF"/>
              </a:solidFill>
              <a:uFillTx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2400">
              <a:solidFill>
                <a:srgbClr val="FFFFFF"/>
              </a:solidFill>
              <a:uFillTx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uFillTx/>
              </a:rPr>
              <a:t>print(</a:t>
            </a:r>
            <a:r>
              <a:rPr b="1" lang="en-US" sz="3600">
                <a:solidFill>
                  <a:srgbClr val="00FF00"/>
                </a:solidFill>
                <a:uFillTx/>
              </a:rPr>
              <a:t>“Hello,  ” + name</a:t>
            </a:r>
            <a:r>
              <a:rPr b="1" lang="en-US" sz="3600">
                <a:solidFill>
                  <a:srgbClr val="FFFFFF"/>
                </a:solidFill>
                <a:uFillTx/>
              </a:rPr>
              <a:t>)</a:t>
            </a:r>
            <a:endParaRPr b="1" sz="3600">
              <a:solidFill>
                <a:srgbClr val="FFFFFF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4" name="Google Shape;514;p9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3737" y="1886746"/>
            <a:ext cx="3310118" cy="137002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18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8" name="Shape 51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9" name="Google Shape;519;g89b2b63c7a_0_55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7550" y="1062300"/>
            <a:ext cx="8808900" cy="30189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Now get Python to say hello to you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Then get Python to ask for your name and print that name</a:t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3" name="Shape 52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4" name="Google Shape;524;g89b2b63c7a_0_56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78050" y="570549"/>
            <a:ext cx="6787800" cy="39420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Thank you for joining</a:t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uFillTx/>
              </a:rPr>
              <a:t>Sneak peak for next lesson:</a:t>
            </a:r>
            <a:br>
              <a:rPr lang="en-US">
                <a:uFillTx/>
              </a:rPr>
            </a:br>
            <a:br>
              <a:rPr lang="en-US">
                <a:uFillTx/>
              </a:rPr>
            </a:br>
            <a:r>
              <a:rPr lang="en-US" sz="1200">
                <a:uFillTx/>
              </a:rPr>
              <a:t>mad libs</a:t>
            </a:r>
            <a:endParaRPr sz="1200"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3" name="Shape 93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4" name="Google Shape;94;g89b2b63c7a_0_4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75" y="82050"/>
            <a:ext cx="9050700" cy="49794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0" lIns="0" rIns="0" spcFirstLastPara="1" tIns="0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uFillTx/>
              </a:rPr>
              <a:t>After sharing your username, answer the next few questions.</a:t>
            </a:r>
            <a:endParaRPr sz="2400"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uFillTx/>
              </a:rPr>
              <a:t>If you don’t know how to answer, here’s some help:</a:t>
            </a:r>
            <a:endParaRPr sz="2400"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uFillTx/>
              </a:rPr>
              <a:t>Email Question: Click </a:t>
            </a:r>
            <a:r>
              <a:rPr b="1" lang="en-US" sz="2400">
                <a:uFillTx/>
              </a:rPr>
              <a:t>Yes</a:t>
            </a:r>
            <a:endParaRPr b="1" sz="2400"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2400"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uFillTx/>
              </a:rPr>
              <a:t>Skill Level Question: Click </a:t>
            </a:r>
            <a:r>
              <a:rPr b="1" lang="en-US" sz="2400">
                <a:uFillTx/>
              </a:rPr>
              <a:t>“Brand New”</a:t>
            </a:r>
            <a:endParaRPr b="1" sz="2400"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2400"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uFillTx/>
              </a:rPr>
              <a:t>What you are most interested in: </a:t>
            </a:r>
            <a:endParaRPr sz="2400"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uFillTx/>
              </a:rPr>
              <a:t>Click </a:t>
            </a:r>
            <a:r>
              <a:rPr b="1" lang="en-US" sz="2400">
                <a:uFillTx/>
              </a:rPr>
              <a:t>“Learning”</a:t>
            </a:r>
            <a:r>
              <a:rPr lang="en-US" sz="2400">
                <a:uFillTx/>
              </a:rPr>
              <a:t> and then click </a:t>
            </a:r>
            <a:r>
              <a:rPr b="1" lang="en-US" sz="2400">
                <a:uFillTx/>
              </a:rPr>
              <a:t>“In a school”</a:t>
            </a:r>
            <a:endParaRPr b="1" sz="2400"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2400"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uFillTx/>
              </a:rPr>
              <a:t>Language Question: Click</a:t>
            </a:r>
            <a:r>
              <a:rPr b="1" lang="en-US" sz="2400">
                <a:uFillTx/>
              </a:rPr>
              <a:t> “Python” </a:t>
            </a:r>
            <a:r>
              <a:rPr lang="en-US" sz="2400">
                <a:uFillTx/>
              </a:rPr>
              <a:t>and two others languages (you can pick, it doesn’t matter which)</a:t>
            </a:r>
            <a:endParaRPr sz="2400">
              <a:uFillTx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0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8" name="Shape 98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9" name="Google Shape;99;g89b2b63c7a_0_5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9525" y="293925"/>
            <a:ext cx="8393700" cy="46248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When you finish answering all of the questions, you will get a </a:t>
            </a:r>
            <a:r>
              <a:rPr b="1" lang="en-US" sz="4400" u="sng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url</a:t>
            </a: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 sent to you by one of the advisors.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Click on it</a:t>
            </a:r>
            <a:endParaRPr b="1"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uFillTx/>
              </a:rPr>
              <a:t/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You are about to write in </a:t>
            </a:r>
            <a:r>
              <a:rPr b="1"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360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!!! </a:t>
            </a:r>
            <a:endParaRPr sz="3600">
              <a:solidFill>
                <a:srgbClr val="FFFFFF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extraClrSchemeLst/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2020-06-08T20:55:20Z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2020-06-08T00:00:00Z</vt:filetime>
  </property>
</Properties>
</file>