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92dc881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92dc881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92dc881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92dc881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192dc881_0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192dc881_0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192dc881_0_1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192dc881_0_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192dc881_0_2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192dc881_0_2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192dc881_0_2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192dc881_0_2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192dc881_0_3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192dc881_0_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192dc881_0_4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c192dc881_0_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48" y="2250283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78100" y="837006"/>
            <a:ext cx="6787800" cy="20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Now that you know Scratch, let’s start Python</a:t>
            </a:r>
            <a:endParaRPr sz="48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3233075"/>
            <a:ext cx="9068100" cy="7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Search </a:t>
            </a:r>
            <a:r>
              <a:rPr b="1" lang="en" sz="6000" u="sng"/>
              <a:t>repl.it</a:t>
            </a:r>
            <a:endParaRPr b="1" sz="6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1494550" y="181525"/>
            <a:ext cx="6154898" cy="35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93500" y="4011575"/>
            <a:ext cx="8757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should reach this page if you search </a:t>
            </a:r>
            <a:r>
              <a:rPr lang="en" sz="2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repl.it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Repl.it is a cool site where you get to write code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30076" y="190176"/>
            <a:ext cx="7416037" cy="4572991"/>
            <a:chOff x="1261820" y="181525"/>
            <a:chExt cx="6387628" cy="3562074"/>
          </a:xfrm>
        </p:grpSpPr>
        <p:pic>
          <p:nvPicPr>
            <p:cNvPr id="73" name="Google Shape;73;p16"/>
            <p:cNvPicPr preferRelativeResize="0"/>
            <p:nvPr/>
          </p:nvPicPr>
          <p:blipFill rotWithShape="1">
            <a:blip r:embed="rId3">
              <a:alphaModFix/>
            </a:blip>
            <a:srcRect b="0" l="0" r="0" t="7398"/>
            <a:stretch/>
          </p:blipFill>
          <p:spPr>
            <a:xfrm>
              <a:off x="1494550" y="181525"/>
              <a:ext cx="6154898" cy="3562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6"/>
            <p:cNvSpPr/>
            <p:nvPr/>
          </p:nvSpPr>
          <p:spPr>
            <a:xfrm>
              <a:off x="4571811" y="2033254"/>
              <a:ext cx="600600" cy="3024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 rot="1174022">
              <a:off x="1248480" y="1242442"/>
              <a:ext cx="3303581" cy="395364"/>
            </a:xfrm>
            <a:prstGeom prst="rightArrow">
              <a:avLst>
                <a:gd fmla="val 22684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6"/>
          <p:cNvSpPr txBox="1"/>
          <p:nvPr/>
        </p:nvSpPr>
        <p:spPr>
          <a:xfrm>
            <a:off x="0" y="734775"/>
            <a:ext cx="9510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 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701050" y="313925"/>
            <a:ext cx="7741901" cy="4515651"/>
            <a:chOff x="701050" y="475450"/>
            <a:chExt cx="7741901" cy="4515651"/>
          </a:xfrm>
        </p:grpSpPr>
        <p:pic>
          <p:nvPicPr>
            <p:cNvPr id="82" name="Google Shape;82;p17"/>
            <p:cNvPicPr preferRelativeResize="0"/>
            <p:nvPr/>
          </p:nvPicPr>
          <p:blipFill rotWithShape="1">
            <a:blip r:embed="rId3">
              <a:alphaModFix/>
            </a:blip>
            <a:srcRect b="0" l="0" r="0" t="6672"/>
            <a:stretch/>
          </p:blipFill>
          <p:spPr>
            <a:xfrm>
              <a:off x="701050" y="475450"/>
              <a:ext cx="7741901" cy="4515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7"/>
            <p:cNvSpPr/>
            <p:nvPr/>
          </p:nvSpPr>
          <p:spPr>
            <a:xfrm>
              <a:off x="3008300" y="1867225"/>
              <a:ext cx="916200" cy="285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916100" y="907675"/>
              <a:ext cx="20922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alibri"/>
                  <a:ea typeface="Calibri"/>
                  <a:cs typeface="Calibri"/>
                  <a:sym typeface="Calibri"/>
                </a:rPr>
                <a:t>Click on the Google Sign up</a:t>
              </a:r>
              <a:endParaRPr sz="3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178100" y="262010"/>
            <a:ext cx="6787800" cy="40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 up using your school email address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you sign up, wait before you move 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next part  is really important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6855"/>
          <a:stretch/>
        </p:blipFill>
        <p:spPr>
          <a:xfrm>
            <a:off x="701050" y="318250"/>
            <a:ext cx="7741901" cy="45070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827300" y="1910425"/>
            <a:ext cx="54894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Set your username when you reach this page.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Calibri"/>
                <a:ea typeface="Calibri"/>
                <a:cs typeface="Calibri"/>
                <a:sym typeface="Calibri"/>
              </a:rPr>
            </a:b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Save your username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 rot="228788">
            <a:off x="4280532" y="1354831"/>
            <a:ext cx="1217996" cy="31118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463350" y="1314675"/>
            <a:ext cx="2679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a username and share it with your advisor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1875" y="82050"/>
            <a:ext cx="9050700" cy="49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 sharing your username, answer the next few questions.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you don’t know how to answer, here’s some help: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Email Question: Click </a:t>
            </a:r>
            <a:r>
              <a:rPr b="1" lang="en" sz="2400"/>
              <a:t>Yes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Skill Level Question: Click </a:t>
            </a:r>
            <a:r>
              <a:rPr b="1" lang="en" sz="2400"/>
              <a:t>“Brand New”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you are most interested in: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Click </a:t>
            </a:r>
            <a:r>
              <a:rPr b="1" lang="en" sz="2400"/>
              <a:t>“Learning”</a:t>
            </a:r>
            <a:r>
              <a:rPr lang="en" sz="2400"/>
              <a:t> and then click </a:t>
            </a:r>
            <a:r>
              <a:rPr b="1" lang="en" sz="2400"/>
              <a:t>“In a school”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 Question: Click</a:t>
            </a:r>
            <a:r>
              <a:rPr b="1" lang="en" sz="2400"/>
              <a:t> “Python” </a:t>
            </a:r>
            <a:r>
              <a:rPr lang="en" sz="2400"/>
              <a:t>and two others languages (you can pick, it doesn’t matter which)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you finish answering all of the questions, you will get a </a:t>
            </a:r>
            <a:r>
              <a:rPr b="1" lang="en" sz="4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sent to you by one of the advisors. 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(during the session)</a:t>
            </a:r>
            <a:endParaRPr b="1" sz="36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it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are about to write in </a:t>
            </a: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!!! 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