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411" r:id="rId6"/>
    <p:sldId id="383" r:id="rId7"/>
    <p:sldId id="414" r:id="rId8"/>
    <p:sldId id="415" r:id="rId9"/>
    <p:sldId id="417" r:id="rId10"/>
    <p:sldId id="418" r:id="rId11"/>
    <p:sldId id="397" r:id="rId12"/>
    <p:sldId id="391" r:id="rId13"/>
    <p:sldId id="412" r:id="rId14"/>
    <p:sldId id="413" r:id="rId15"/>
    <p:sldId id="419" r:id="rId16"/>
    <p:sldId id="420" r:id="rId17"/>
    <p:sldId id="40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396FA-6347-4077-9965-29D9D309FFA0}" v="4" dt="2025-05-30T18:55:40.641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1976" autoAdjust="0"/>
  </p:normalViewPr>
  <p:slideViewPr>
    <p:cSldViewPr snapToGrid="0">
      <p:cViewPr varScale="1">
        <p:scale>
          <a:sx n="87" d="100"/>
          <a:sy n="87" d="100"/>
        </p:scale>
        <p:origin x="10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EARLY 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187" y="2455431"/>
            <a:ext cx="5486400" cy="3291840"/>
          </a:xfrm>
        </p:spPr>
        <p:txBody>
          <a:bodyPr/>
          <a:lstStyle/>
          <a:p>
            <a:r>
              <a:rPr lang="en-US" sz="5000" dirty="0"/>
              <a:t>VaultViewer</a:t>
            </a:r>
            <a:br>
              <a:rPr lang="en-US" sz="5000" dirty="0"/>
            </a:br>
            <a:br>
              <a:rPr lang="en-US" sz="5000" dirty="0"/>
            </a:br>
            <a:r>
              <a:rPr lang="en-US" sz="3200" dirty="0"/>
              <a:t>Bo Vermote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D403-5E49-590C-7CB7-F5720AC6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30" y="279650"/>
            <a:ext cx="10873740" cy="1680205"/>
          </a:xfrm>
        </p:spPr>
        <p:txBody>
          <a:bodyPr/>
          <a:lstStyle/>
          <a:p>
            <a:pPr algn="ctr"/>
            <a:r>
              <a:rPr lang="nl-BE" dirty="0" err="1"/>
              <a:t>Wireframe</a:t>
            </a:r>
            <a:r>
              <a:rPr lang="nl-BE" dirty="0"/>
              <a:t> &amp; </a:t>
            </a:r>
            <a:r>
              <a:rPr lang="nl-BE" dirty="0" err="1"/>
              <a:t>result</a:t>
            </a:r>
            <a:br>
              <a:rPr lang="nl-BE" dirty="0"/>
            </a:br>
            <a:r>
              <a:rPr lang="nl-BE" dirty="0"/>
              <a:t>Login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6A7F3-8766-E59B-9231-C1C9ACBE816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2021794"/>
            <a:ext cx="6096000" cy="490335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E9E2E9-ACC5-429F-A852-F0B9862B4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818" y="2021794"/>
            <a:ext cx="6192818" cy="496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41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54A0-0559-1203-0617-8CD6E06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BE" dirty="0" err="1"/>
              <a:t>Wireframe</a:t>
            </a:r>
            <a:r>
              <a:rPr lang="nl-BE" dirty="0"/>
              <a:t> &amp; </a:t>
            </a:r>
            <a:r>
              <a:rPr lang="nl-BE" dirty="0" err="1"/>
              <a:t>result</a:t>
            </a:r>
            <a:br>
              <a:rPr lang="nl-BE" dirty="0"/>
            </a:br>
            <a:r>
              <a:rPr lang="nl-BE" dirty="0" err="1"/>
              <a:t>UserPanel</a:t>
            </a:r>
            <a:endParaRPr lang="nl-B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CA1C78-DB57-84E7-4D58-66184F9BDEC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84835" y="2029767"/>
            <a:ext cx="6180835" cy="48953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2744AE-492B-39DD-1973-DEBE6ECA5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029767"/>
            <a:ext cx="6096000" cy="48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7C9A-E027-B16C-37BB-A96D781F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To-Add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C2F8-8177-C1AE-D794-BE9E07A9DC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Logs (</a:t>
            </a:r>
            <a:r>
              <a:rPr lang="nl-BE" dirty="0" err="1"/>
              <a:t>additional</a:t>
            </a:r>
            <a:r>
              <a:rPr lang="nl-BE" dirty="0"/>
              <a:t> </a:t>
            </a:r>
            <a:r>
              <a:rPr lang="nl-BE" dirty="0" err="1"/>
              <a:t>mysql</a:t>
            </a:r>
            <a:r>
              <a:rPr lang="nl-BE" dirty="0"/>
              <a:t> </a:t>
            </a:r>
            <a:r>
              <a:rPr lang="nl-BE" dirty="0" err="1"/>
              <a:t>table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DeletedUser</a:t>
            </a:r>
            <a:r>
              <a:rPr lang="nl-BE" dirty="0"/>
              <a:t>/</a:t>
            </a:r>
            <a:r>
              <a:rPr lang="nl-BE" dirty="0" err="1"/>
              <a:t>CreatedUser</a:t>
            </a:r>
            <a:r>
              <a:rPr lang="nl-BE" dirty="0"/>
              <a:t> (</a:t>
            </a:r>
            <a:r>
              <a:rPr lang="nl-BE" dirty="0" err="1"/>
              <a:t>tinyInt</a:t>
            </a:r>
            <a:r>
              <a:rPr lang="nl-BE" dirty="0"/>
              <a:t>)</a:t>
            </a:r>
          </a:p>
          <a:p>
            <a:r>
              <a:rPr lang="nl-BE" dirty="0"/>
              <a:t>Reset password</a:t>
            </a:r>
          </a:p>
          <a:p>
            <a:r>
              <a:rPr lang="nl-BE" dirty="0"/>
              <a:t>Proper </a:t>
            </a:r>
            <a:r>
              <a:rPr lang="nl-BE" dirty="0" err="1"/>
              <a:t>adherence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design </a:t>
            </a:r>
            <a:r>
              <a:rPr lang="nl-BE" dirty="0" err="1"/>
              <a:t>pattern</a:t>
            </a:r>
            <a:r>
              <a:rPr lang="nl-BE" dirty="0"/>
              <a:t> &amp; </a:t>
            </a:r>
            <a:r>
              <a:rPr lang="nl-BE" dirty="0" err="1"/>
              <a:t>principles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3242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AC17-EDE6-F16E-3D22-99DE30B24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did</a:t>
            </a:r>
            <a:r>
              <a:rPr lang="nl-BE" dirty="0"/>
              <a:t> I </a:t>
            </a:r>
            <a:r>
              <a:rPr lang="nl-BE" dirty="0" err="1"/>
              <a:t>learn</a:t>
            </a:r>
            <a:r>
              <a:rPr lang="nl-BE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D043E-A7CD-2EEC-2209-76362BCA9C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1590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8CF08B8C-DAD7-1274-2003-2B3E1C41F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Demo time &amp;</a:t>
            </a:r>
            <a:br>
              <a:rPr lang="en-US" dirty="0"/>
            </a:br>
            <a:r>
              <a:rPr lang="en-US" dirty="0"/>
              <a:t>handouts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5EE0A6-227D-6224-FDB2-620B913E54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0" r="23976" b="2"/>
          <a:stretch>
            <a:fillRect/>
          </a:stretch>
        </p:blipFill>
        <p:spPr>
          <a:xfrm>
            <a:off x="20" y="-11113"/>
            <a:ext cx="5791180" cy="6880226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A837BA3-CC32-C155-0A86-DD5575C38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75E7-9177-2F4A-E242-C972847F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C1A9-A21C-E74D-666E-06CABE514A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  <a:p>
            <a:r>
              <a:rPr lang="nl-BE" dirty="0"/>
              <a:t>Oplossing?</a:t>
            </a:r>
          </a:p>
        </p:txBody>
      </p:sp>
    </p:spTree>
    <p:extLst>
      <p:ext uri="{BB962C8B-B14F-4D97-AF65-F5344CB8AC3E}">
        <p14:creationId xmlns:p14="http://schemas.microsoft.com/office/powerpoint/2010/main" val="172530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rmAutofit/>
          </a:bodyPr>
          <a:lstStyle/>
          <a:p>
            <a:r>
              <a:rPr lang="en-US" dirty="0"/>
              <a:t>Login &amp; User &amp; Admin panel</a:t>
            </a:r>
          </a:p>
          <a:p>
            <a:r>
              <a:rPr lang="en-US" dirty="0"/>
              <a:t>Role-based access</a:t>
            </a:r>
          </a:p>
          <a:p>
            <a:r>
              <a:rPr lang="en-US" dirty="0"/>
              <a:t>Hashing &amp; encrypting connecting string(s)</a:t>
            </a:r>
          </a:p>
          <a:p>
            <a:r>
              <a:rPr lang="en-US" dirty="0"/>
              <a:t>Dynamic MySQL based filtering/sorting</a:t>
            </a:r>
          </a:p>
          <a:p>
            <a:r>
              <a:rPr lang="en-US" dirty="0"/>
              <a:t>Separation of concerns (layered-architecture)</a:t>
            </a:r>
          </a:p>
          <a:p>
            <a:r>
              <a:rPr lang="en-US" dirty="0"/>
              <a:t>User friendly (non IT people)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1F6C-7245-A9AD-54C1-6F0C148D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C3BB-7C85-59BF-0417-32C11A622E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Analyse &amp; uitschrijven van requirements</a:t>
            </a:r>
          </a:p>
          <a:p>
            <a:r>
              <a:rPr lang="nl-BE" dirty="0"/>
              <a:t>Wireframing UI/class diagrams</a:t>
            </a:r>
          </a:p>
          <a:p>
            <a:r>
              <a:rPr lang="nl-BE" dirty="0"/>
              <a:t>Functionaliteiten stapsgewijs opbouwen</a:t>
            </a:r>
          </a:p>
          <a:p>
            <a:r>
              <a:rPr lang="nl-BE" dirty="0"/>
              <a:t>Bugfixing </a:t>
            </a:r>
          </a:p>
        </p:txBody>
      </p:sp>
    </p:spTree>
    <p:extLst>
      <p:ext uri="{BB962C8B-B14F-4D97-AF65-F5344CB8AC3E}">
        <p14:creationId xmlns:p14="http://schemas.microsoft.com/office/powerpoint/2010/main" val="108555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48DB-9650-D886-FF57-58521976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Solo-aanpak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E1674-CEF3-DEAF-E8AE-B1D73316F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Git</a:t>
            </a:r>
          </a:p>
          <a:p>
            <a:r>
              <a:rPr lang="nl-BE" dirty="0"/>
              <a:t>Trello</a:t>
            </a:r>
          </a:p>
          <a:p>
            <a:r>
              <a:rPr lang="nl-BE" dirty="0"/>
              <a:t>Leren on the fly – LINQ, databinding, XAML, Lambda</a:t>
            </a:r>
          </a:p>
        </p:txBody>
      </p:sp>
    </p:spTree>
    <p:extLst>
      <p:ext uri="{BB962C8B-B14F-4D97-AF65-F5344CB8AC3E}">
        <p14:creationId xmlns:p14="http://schemas.microsoft.com/office/powerpoint/2010/main" val="7543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0F5841-47E6-11A3-2E6B-E7574F5A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GIT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4C5486-7E1C-60D1-728F-5DBB4356E2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DFAB21-F45D-9B92-9DF3-E59E8223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6" y="584005"/>
            <a:ext cx="5332080" cy="399906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A99432-479D-875D-BC57-5F2B86BDA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52" y="5864162"/>
            <a:ext cx="2971748" cy="518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05EB13-0FB0-F60F-C8D6-583A7B1A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138" y="5864162"/>
            <a:ext cx="2971748" cy="51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A6C1-60E6-8D43-D257-81E1CCD2E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5472C8A-1D7D-13FD-9ACA-D8F68496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3026E5-D93D-84FC-3572-768D56570F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0A2B7-951B-BC44-22F9-5E541DF9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934" y="671217"/>
            <a:ext cx="7926705" cy="3824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708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solo journey with coaching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pattern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principles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Complex lambda expressions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Login panel: Test database connection, create login, login, exit app</a:t>
            </a:r>
          </a:p>
          <a:p>
            <a:r>
              <a:rPr lang="en-US" dirty="0"/>
              <a:t>User panel: View/sort/filter/export (csv, excel) data, logout </a:t>
            </a:r>
          </a:p>
          <a:p>
            <a:r>
              <a:rPr lang="en-US" dirty="0"/>
              <a:t>Admin panel: Create &amp; delete &amp; assign roles to Employees</a:t>
            </a:r>
          </a:p>
          <a:p>
            <a:r>
              <a:rPr lang="en-US" dirty="0"/>
              <a:t>Partial implementation of layered-architecture (service &amp; DataRepository mixed)</a:t>
            </a:r>
          </a:p>
          <a:p>
            <a:r>
              <a:rPr lang="en-US" dirty="0"/>
              <a:t>Hashed passwords, smart deletion, hosted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dirty="0"/>
              <a:t>A nice &amp; clean UI/Design : 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215</Words>
  <Application>Microsoft Office PowerPoint</Application>
  <PresentationFormat>Widescreen</PresentationFormat>
  <Paragraphs>48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VaultViewer  Bo Vermote </vt:lpstr>
      <vt:lpstr>Introductie</vt:lpstr>
      <vt:lpstr>Requirements</vt:lpstr>
      <vt:lpstr>Aanpak</vt:lpstr>
      <vt:lpstr>Solo-aanpak</vt:lpstr>
      <vt:lpstr>GIT</vt:lpstr>
      <vt:lpstr>Trello</vt:lpstr>
      <vt:lpstr>Approach</vt:lpstr>
      <vt:lpstr>Results</vt:lpstr>
      <vt:lpstr>Wireframe &amp; result Login</vt:lpstr>
      <vt:lpstr>Wireframe &amp; result UserPanel</vt:lpstr>
      <vt:lpstr>To-Add</vt:lpstr>
      <vt:lpstr>What did I learn?</vt:lpstr>
      <vt:lpstr>Demo time &amp; handouts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2025-05-30T19:00:46Z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337be75-dfbb-4261-9834-ac247c7dde13_Enabled">
    <vt:lpwstr>true</vt:lpwstr>
  </property>
  <property fmtid="{D5CDD505-2E9C-101B-9397-08002B2CF9AE}" pid="4" name="MSIP_Label_c337be75-dfbb-4261-9834-ac247c7dde13_SetDate">
    <vt:lpwstr>2025-05-28T01:36:11Z</vt:lpwstr>
  </property>
  <property fmtid="{D5CDD505-2E9C-101B-9397-08002B2CF9AE}" pid="5" name="MSIP_Label_c337be75-dfbb-4261-9834-ac247c7dde13_Method">
    <vt:lpwstr>Standard</vt:lpwstr>
  </property>
  <property fmtid="{D5CDD505-2E9C-101B-9397-08002B2CF9AE}" pid="6" name="MSIP_Label_c337be75-dfbb-4261-9834-ac247c7dde13_Name">
    <vt:lpwstr>Algemeen</vt:lpwstr>
  </property>
  <property fmtid="{D5CDD505-2E9C-101B-9397-08002B2CF9AE}" pid="7" name="MSIP_Label_c337be75-dfbb-4261-9834-ac247c7dde13_SiteId">
    <vt:lpwstr>77d33cc5-c9b4-4766-95c7-ed5b515e1cce</vt:lpwstr>
  </property>
  <property fmtid="{D5CDD505-2E9C-101B-9397-08002B2CF9AE}" pid="8" name="MSIP_Label_c337be75-dfbb-4261-9834-ac247c7dde13_ActionId">
    <vt:lpwstr>3e7fe73d-a5b4-4402-95f6-adbecee65a3d</vt:lpwstr>
  </property>
  <property fmtid="{D5CDD505-2E9C-101B-9397-08002B2CF9AE}" pid="9" name="MSIP_Label_c337be75-dfbb-4261-9834-ac247c7dde13_ContentBits">
    <vt:lpwstr>0</vt:lpwstr>
  </property>
  <property fmtid="{D5CDD505-2E9C-101B-9397-08002B2CF9AE}" pid="10" name="MSIP_Label_c337be75-dfbb-4261-9834-ac247c7dde13_Tag">
    <vt:lpwstr>10, 3, 0, 1</vt:lpwstr>
  </property>
</Properties>
</file>