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 Ellis" userId="19a2994d-7946-4474-9e55-f524db98015f" providerId="ADAL" clId="{C707BE99-3965-472E-880D-C8A383A5E4AA}"/>
    <pc:docChg chg="delSld">
      <pc:chgData name="Dann, Ellis" userId="19a2994d-7946-4474-9e55-f524db98015f" providerId="ADAL" clId="{C707BE99-3965-472E-880D-C8A383A5E4AA}" dt="2024-02-21T20:52:13.543" v="0" actId="2696"/>
      <pc:docMkLst>
        <pc:docMk/>
      </pc:docMkLst>
      <pc:sldChg chg="del">
        <pc:chgData name="Dann, Ellis" userId="19a2994d-7946-4474-9e55-f524db98015f" providerId="ADAL" clId="{C707BE99-3965-472E-880D-C8A383A5E4AA}" dt="2024-02-21T20:52:13.543" v="0" actId="2696"/>
        <pc:sldMkLst>
          <pc:docMk/>
          <pc:sldMk cId="1973691732"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4B31-F582-4D3E-C339-3693C6E3B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274B8D-01BC-2AD5-207E-D216656E5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F0D5EF-5EBB-B6A6-3929-9A8A4CDCCB7C}"/>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63D02051-290B-64F2-E16C-8323780A0C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E77E30-A47F-30DE-D3B8-85E444886957}"/>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358333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96C1-F4CD-6096-E885-EB99E01A7C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12B1BD-0528-680E-7D55-99876F548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3CE539-6DBB-0A82-1F6B-64592E935FCC}"/>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DD8D6F0F-32D4-A9FD-DED7-5A8B85FAD3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C7B047-E83E-BE7B-5941-E3DAF43249E3}"/>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53339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5D0C1-A834-9839-B904-88C27711F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52A8AC-8F45-B08D-6943-C7F3E0DE0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B6DC5D-9A84-5664-1937-90AD21E75331}"/>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C3251EF4-C62D-FCAA-5750-37DB815553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7A837-696F-F372-34AC-CBA66E403762}"/>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112388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373C-B598-44AE-956D-15F082984B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BFEE84-CF3C-34BF-BB02-F3C635A50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E5445E-06B0-DA12-D512-9C581632EC1A}"/>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C03497B6-D071-2129-3E73-5CA93FDEC9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F70D24-4D6D-2099-631A-4E6D3CD0DBBB}"/>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76266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FECB-1FB1-98A7-36B3-0B66BDD0E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C7DA0B-BB49-FF48-91D9-83BE5869E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7F0E5-0CA9-672F-869C-0F40C8B714B0}"/>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5629613D-9E5C-AEAE-BE4A-7DB63C5B15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802598-8293-8110-CA0F-4B7EEEC79744}"/>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15409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B8CC-DA35-08BC-5B3C-3C788989D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65E3DC-BD0E-9215-8218-EFBA9711AB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3F2FB0-40EF-093F-A05D-AA4179D6C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7086A6-FB3D-2142-1BC3-09C9E7336200}"/>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6" name="Footer Placeholder 5">
            <a:extLst>
              <a:ext uri="{FF2B5EF4-FFF2-40B4-BE49-F238E27FC236}">
                <a16:creationId xmlns:a16="http://schemas.microsoft.com/office/drawing/2014/main" id="{134CB1A0-8B80-6A11-7EEF-794BB66BA4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9E39AC-62FB-D8EB-C4EC-CB15EA074CD9}"/>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353432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E72D-2138-49D0-7509-3858317F61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353E59-7451-E6B1-7871-C8DC69C46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C51F1-3359-735D-9A7F-8A1E371F32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D19760-8F2B-A4B9-1905-CB67216AA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2A4E5-2850-228C-F2AB-6109906AC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0BAC2F-4F55-8045-3076-6BC7B7A15E2F}"/>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8" name="Footer Placeholder 7">
            <a:extLst>
              <a:ext uri="{FF2B5EF4-FFF2-40B4-BE49-F238E27FC236}">
                <a16:creationId xmlns:a16="http://schemas.microsoft.com/office/drawing/2014/main" id="{628A9236-3473-E341-BA63-8A4314489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A00D38-A338-0DBA-E59A-BF246B7AAAD7}"/>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422582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B3A6-AB1B-7978-1678-86DB840185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EC0B09-A233-7986-1763-F462B101EBFC}"/>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4" name="Footer Placeholder 3">
            <a:extLst>
              <a:ext uri="{FF2B5EF4-FFF2-40B4-BE49-F238E27FC236}">
                <a16:creationId xmlns:a16="http://schemas.microsoft.com/office/drawing/2014/main" id="{572900E7-6B78-F86B-9FFA-40EB9F68EF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A9FA793-1296-73CA-4457-90FFF5074EDC}"/>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282458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4E226-9103-4D7A-9A26-C99B5BD1A06B}"/>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3" name="Footer Placeholder 2">
            <a:extLst>
              <a:ext uri="{FF2B5EF4-FFF2-40B4-BE49-F238E27FC236}">
                <a16:creationId xmlns:a16="http://schemas.microsoft.com/office/drawing/2014/main" id="{0AD64ED3-8602-3CF8-E7A7-319FF2C9410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EAA238-E1E0-9A84-8CF8-DB38BDE9B7AE}"/>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39556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8F43-3BDB-1ACB-8B33-77456A885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48C7A5-9F8C-394B-0BE8-706D735BB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0748E6-1BA5-92A1-F634-BDC12E57A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C4B6D-39A0-0218-5D98-A176C1AEFEDC}"/>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6" name="Footer Placeholder 5">
            <a:extLst>
              <a:ext uri="{FF2B5EF4-FFF2-40B4-BE49-F238E27FC236}">
                <a16:creationId xmlns:a16="http://schemas.microsoft.com/office/drawing/2014/main" id="{0BC07EAB-A8FD-0F71-F835-ED0CE96D8D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EB82D4-F91D-B7B1-511D-CF6E30117DD7}"/>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137087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A218-B145-C8BA-FCEB-2AEF278A8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27462A-43AB-23AE-A983-9F85E7E38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BA3A186-4898-3F1C-12BA-5676FA863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D9734-2DA7-639B-A235-B91090A5CD13}"/>
              </a:ext>
            </a:extLst>
          </p:cNvPr>
          <p:cNvSpPr>
            <a:spLocks noGrp="1"/>
          </p:cNvSpPr>
          <p:nvPr>
            <p:ph type="dt" sz="half" idx="10"/>
          </p:nvPr>
        </p:nvSpPr>
        <p:spPr/>
        <p:txBody>
          <a:bodyPr/>
          <a:lstStyle/>
          <a:p>
            <a:fld id="{8797243D-ACE9-450E-8DB9-BB2EC65B3E52}" type="datetimeFigureOut">
              <a:rPr lang="en-GB" smtClean="0"/>
              <a:t>21/02/2024</a:t>
            </a:fld>
            <a:endParaRPr lang="en-GB"/>
          </a:p>
        </p:txBody>
      </p:sp>
      <p:sp>
        <p:nvSpPr>
          <p:cNvPr id="6" name="Footer Placeholder 5">
            <a:extLst>
              <a:ext uri="{FF2B5EF4-FFF2-40B4-BE49-F238E27FC236}">
                <a16:creationId xmlns:a16="http://schemas.microsoft.com/office/drawing/2014/main" id="{56E7A599-E034-E1C4-8C0B-37E1CE84C8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432284-0866-8AC5-0A98-2D6D4D2A2EF4}"/>
              </a:ext>
            </a:extLst>
          </p:cNvPr>
          <p:cNvSpPr>
            <a:spLocks noGrp="1"/>
          </p:cNvSpPr>
          <p:nvPr>
            <p:ph type="sldNum" sz="quarter" idx="12"/>
          </p:nvPr>
        </p:nvSpPr>
        <p:spPr/>
        <p:txBody>
          <a:bodyPr/>
          <a:lstStyle/>
          <a:p>
            <a:fld id="{140E396E-BABA-4F1C-8828-A32B0CF6DB2B}" type="slidenum">
              <a:rPr lang="en-GB" smtClean="0"/>
              <a:t>‹#›</a:t>
            </a:fld>
            <a:endParaRPr lang="en-GB"/>
          </a:p>
        </p:txBody>
      </p:sp>
    </p:spTree>
    <p:extLst>
      <p:ext uri="{BB962C8B-B14F-4D97-AF65-F5344CB8AC3E}">
        <p14:creationId xmlns:p14="http://schemas.microsoft.com/office/powerpoint/2010/main" val="237789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B143D-1621-5239-53A7-274A60B5E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7C5ABB-6E2A-A27F-6814-3847D5FDD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6328DA-01BB-F11D-E84C-08319FFFD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7243D-ACE9-450E-8DB9-BB2EC65B3E52}" type="datetimeFigureOut">
              <a:rPr lang="en-GB" smtClean="0"/>
              <a:t>21/02/2024</a:t>
            </a:fld>
            <a:endParaRPr lang="en-GB"/>
          </a:p>
        </p:txBody>
      </p:sp>
      <p:sp>
        <p:nvSpPr>
          <p:cNvPr id="5" name="Footer Placeholder 4">
            <a:extLst>
              <a:ext uri="{FF2B5EF4-FFF2-40B4-BE49-F238E27FC236}">
                <a16:creationId xmlns:a16="http://schemas.microsoft.com/office/drawing/2014/main" id="{3FE3D833-433D-6B2B-FF50-0F68B2198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D8BF1E-E733-8494-0F10-E4A53C690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E396E-BABA-4F1C-8828-A32B0CF6DB2B}" type="slidenum">
              <a:rPr lang="en-GB" smtClean="0"/>
              <a:t>‹#›</a:t>
            </a:fld>
            <a:endParaRPr lang="en-GB"/>
          </a:p>
        </p:txBody>
      </p:sp>
    </p:spTree>
    <p:extLst>
      <p:ext uri="{BB962C8B-B14F-4D97-AF65-F5344CB8AC3E}">
        <p14:creationId xmlns:p14="http://schemas.microsoft.com/office/powerpoint/2010/main" val="4275620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2B12-43B3-91FE-D36C-EF53B60E41F0}"/>
              </a:ext>
            </a:extLst>
          </p:cNvPr>
          <p:cNvSpPr>
            <a:spLocks noGrp="1"/>
          </p:cNvSpPr>
          <p:nvPr>
            <p:ph type="title"/>
          </p:nvPr>
        </p:nvSpPr>
        <p:spPr/>
        <p:txBody>
          <a:bodyPr/>
          <a:lstStyle/>
          <a:p>
            <a:r>
              <a:rPr lang="en-GB" dirty="0"/>
              <a:t>The general idea</a:t>
            </a:r>
          </a:p>
        </p:txBody>
      </p:sp>
      <p:sp>
        <p:nvSpPr>
          <p:cNvPr id="3" name="Content Placeholder 2">
            <a:extLst>
              <a:ext uri="{FF2B5EF4-FFF2-40B4-BE49-F238E27FC236}">
                <a16:creationId xmlns:a16="http://schemas.microsoft.com/office/drawing/2014/main" id="{017AA9BF-1AC6-EDFE-9562-D7B26E7A0134}"/>
              </a:ext>
            </a:extLst>
          </p:cNvPr>
          <p:cNvSpPr>
            <a:spLocks noGrp="1"/>
          </p:cNvSpPr>
          <p:nvPr>
            <p:ph idx="1"/>
          </p:nvPr>
        </p:nvSpPr>
        <p:spPr/>
        <p:txBody>
          <a:bodyPr>
            <a:normAutofit fontScale="62500" lnSpcReduction="20000"/>
          </a:bodyPr>
          <a:lstStyle/>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The idea for our project is to develop an AI to accurately identify dog breeds.</a:t>
            </a: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The primary milestones for the project include:</a:t>
            </a:r>
          </a:p>
          <a:p>
            <a:pPr lvl="1" algn="just">
              <a:lnSpc>
                <a:spcPct val="115000"/>
              </a:lnSpc>
              <a:spcAft>
                <a:spcPts val="6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Finding an appropriate dataset that we can use to train the AI </a:t>
            </a:r>
          </a:p>
          <a:p>
            <a:pPr lvl="1" algn="just">
              <a:lnSpc>
                <a:spcPct val="115000"/>
              </a:lnSpc>
              <a:spcAft>
                <a:spcPts val="6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Using the appropriate algorithms as well as the dataset we found to train the AI </a:t>
            </a:r>
          </a:p>
          <a:p>
            <a:pPr lvl="1" algn="just">
              <a:lnSpc>
                <a:spcPct val="115000"/>
              </a:lnSpc>
              <a:spcAft>
                <a:spcPts val="600"/>
              </a:spcAft>
            </a:pPr>
            <a:r>
              <a:rPr lang="en-GB" sz="2000" dirty="0">
                <a:latin typeface="Calibri" panose="020F0502020204030204" pitchFamily="34" charset="0"/>
                <a:ea typeface="Times New Roman" panose="02020603050405020304" pitchFamily="18" charset="0"/>
                <a:cs typeface="Times New Roman" panose="02020603050405020304" pitchFamily="18" charset="0"/>
              </a:rPr>
              <a:t>C</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reating a simple and easy to understand user interface for our users and finally</a:t>
            </a:r>
          </a:p>
          <a:p>
            <a:pPr lvl="1" algn="just">
              <a:lnSpc>
                <a:spcPct val="115000"/>
              </a:lnSpc>
              <a:spcAft>
                <a:spcPts val="600"/>
              </a:spcAft>
            </a:pPr>
            <a:r>
              <a:rPr lang="en-GB" sz="2000" dirty="0">
                <a:latin typeface="Calibri" panose="020F0502020204030204" pitchFamily="34" charset="0"/>
                <a:ea typeface="Times New Roman" panose="02020603050405020304" pitchFamily="18" charset="0"/>
                <a:cs typeface="Times New Roman" panose="02020603050405020304" pitchFamily="18" charset="0"/>
              </a:rPr>
              <a:t>Remove bugs and optimise</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find an appropriate dataset we plan on searching through various websites such as Roboflow and Kaggle until we find a comprehensible dataset with multiple pictures of various dog breeds for us to use. This should be the simplest of all the milestones to achieve.</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train the AI we first need to do research into the potential libraries that we could use for the machine learning such as TensorFlow and then learn how to leverage these libraries to train our own AI.</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develop a user interface, we will use the python library Tkinter. The primary feature that needs to be included in the UI to make it simple to users is an image upload feature.</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ensure accuracy and reliability we will continue testing and training our AI whilst making changes to optimise it. We will also vigorously test the UI to remove any bugs and ensure reliability for our users.</a:t>
            </a:r>
            <a:endParaRPr lang="en-GB" sz="3200" dirty="0"/>
          </a:p>
        </p:txBody>
      </p:sp>
    </p:spTree>
    <p:extLst>
      <p:ext uri="{BB962C8B-B14F-4D97-AF65-F5344CB8AC3E}">
        <p14:creationId xmlns:p14="http://schemas.microsoft.com/office/powerpoint/2010/main" val="415410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235</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The general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general idea</dc:title>
  <dc:creator>Dann, Ellis</dc:creator>
  <cp:lastModifiedBy>Dann, Ellis</cp:lastModifiedBy>
  <cp:revision>1</cp:revision>
  <dcterms:created xsi:type="dcterms:W3CDTF">2024-02-21T20:29:21Z</dcterms:created>
  <dcterms:modified xsi:type="dcterms:W3CDTF">2024-02-21T20:52:15Z</dcterms:modified>
</cp:coreProperties>
</file>