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10" d="100"/>
          <a:sy n="110" d="100"/>
        </p:scale>
        <p:origin x="14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20:44:15.373"/>
    </inkml:context>
    <inkml:brush xml:id="br0">
      <inkml:brushProperty name="width" value="0.05" units="cm"/>
      <inkml:brushProperty name="height" value="0.05" units="cm"/>
    </inkml:brush>
  </inkml:definitions>
  <inkml:trace contextRef="#ctx0" brushRef="#br0">250 141 24575,'3'82'0,"-1"-46"0,3 46 0,-2-48 0,0-17 0,-1 7 0,-1-20 0,3-2 0,2-1 0,3-4 0,4-8 0,3-8 0,5-7 0,6-3 0,3 2 0,3 5 0,1 8 0,1 7 0,4 5 0,5 3 0,2 5 0,-4 4 0,-5 2 0,-9-1 0,-10-5 0,-14-4 0,-33-2 0,-42 0 0,-20 0 0,38 0 0,0 1 0,-41 10 0,14 13 0,3 19 0,17 12 0,10 1 0,16-8 0,14-17 0,11-16 0,15-19 0,23-28 0,28-33 0,-19 22 0,3-2 0,3-6 0,0-1 0,-2 3 0,-2 2 0,-6 7 0,-1 2 0,18-20 0,-17 22 0,-21 15 0,-30 11 0,-35 6 0,-36 19 0,33 2 0,1 6 0,1 4 0,4 6 0,6 2 0,5 3 0,-15 27 0,25-15 0,18-17 0,17-16 0,20-20 0,17-20 0,13-18 0,8-10 0,-7 6 0,-9 12 0,-12 16 0,-16 19 0,-13 31 0,-19 30 0,-19 22 0,-16 1 0,-3-19 0,9-20 0,16-19 0,14-8 0,9-12 0,12-25 0,15-30 0,15-18 0,9-1 0,-1 23 0,-7 23 0,-10 15 0,-11 11 0,-10 5 0,-7 3 0,-3 1 0,-1 1 0,0-1 0,0 1 0,1-6 0,2-3 0,5-3 0,6 2 0,7 5 0,6 6 0,0 1 0,-3-1 0,-11-7 0,-5-4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20:44:24.885"/>
    </inkml:context>
    <inkml:brush xml:id="br0">
      <inkml:brushProperty name="width" value="0.05" units="cm"/>
      <inkml:brushProperty name="height" value="0.05" units="cm"/>
    </inkml:brush>
  </inkml:definitions>
  <inkml:trace contextRef="#ctx0" brushRef="#br0">1 43 24575,'4'0'0,"3"0"0,0 0 0,4 0 0,0 0 0,1 0 0,-1-1 0,-1 1 0,0-2 0,-1 1 0,0-1 0,-1-1 0,0 0 0,-1 1 0,1 1 0,-1-1 0,-1 1 0,1 0 0,-1 0 0,0 0 0,1 0 0,-2 1 0,1-1 0,-1 1 0,-1-2 0,1 1 0,0 0 0,-1 0 0,1 0 0,-1 1 0,-1 0 0,1-1 0,0 1 0,0-1 0,-1 0 0,1 0 0,-1 1 0,1-1 0,-1 1 0,0 0 0,1 0 0,-1 0 0,1 0 0,0 0 0,0-1 0,0 0 0,0 1 0,1-1 0,0 1 0,-1-1 0,0 1 0,-2-2 0,-1 1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20:44:32.697"/>
    </inkml:context>
    <inkml:brush xml:id="br0">
      <inkml:brushProperty name="width" value="0.05" units="cm"/>
      <inkml:brushProperty name="height" value="0.05" units="cm"/>
    </inkml:brush>
  </inkml:definitions>
  <inkml:trace contextRef="#ctx0" brushRef="#br0">1 177 24575,'8'0'0,"0"0"0,-3 0 0,1 0 0,-1-1 0,0 0 0,-1 0 0,1 0 0,-1-1 0,1 0 0,0 0 0,-1 1 0,1 0 0,1 0 0,-1 0 0,1 1 0,1-1 0,-2 0 0,0 0 0,0-1 0,0 1 0,-1 0 0,1-1 0,0 1 0,-1 0 0,1 0 0,0 0 0,-1 0 0,0 0 0,0 1 0,0-1 0,1 0 0,0-1 0,0 1 0,-1-1 0,2 1 0,-1-1 0,1 1 0,-1 1 0,1-1 0,-1 0 0,1 1 0,0-1 0,0 1 0,0 0 0,0 0 0,1 0 0,-1 0 0,1 0 0,-1 0 0,0 0 0,1 0 0,-2 0 0,1 0 0,0 0 0,1 0 0,-1-1 0,1 0 0,-1 0 0,2-1 0,-1 1 0,1-1 0,0-1 0,0 1 0,1 0 0,2 1 0,1 1 0,0-1 0,0 1 0,-1-1 0,1 0 0,0-1 0,0 2 0,1-1 0,0 1 0,1 0 0,2 0 0,-1-2 0,0 0 0,0-1 0,-1 1 0,-1-1 0,-1 0 0,1 0 0,-1 0 0,0 0 0,-1 0 0,-1 1 0,1 1 0,-1 0 0,0-1 0,-1 1 0,0 0 0,1 1 0,-1 0 0,0 0 0,0-1 0,0 1 0,-1-1 0,-1 0 0,-1 0 0,0 0 0,-1-1 0,-1 1 0,1-1 0,0 0 0,0 0 0,1-1 0,0 1 0,1-1 0,-1 1 0,0-1 0,0 1 0,-1 1 0,1 0 0,1 0 0,-1 1 0,1-1 0,0 0 0,1 1 0,0-1 0,1 1 0,0 0 0,1 0 0,-1 0 0,1 0 0,0 0 0,-1 0 0,-1 0 0,1-1 0,0 0 0,2-1 0,1 1 0,3 0 0,2 0 0,0 0 0,2 0 0,-2 0 0,-1-1 0,-2-1 0,-2 1 0,-2-1 0,-1 1 0,-2-1 0,-1 1 0,0 0 0,-2 0 0,1-1 0,0 1 0,0 0 0,-1 0 0,1 1 0,0 0 0,0 1 0,1 0 0,-2 0 0,0 1 0,-3 0 0,-1 0 0,0 1 0,0 0 0,0-1 0,0 0 0,-1 0 0,-1 1 0,0 0 0,1 0 0,-2-1 0,1 0 0,-1 0 0,0-1 0,0 1 0,1-1 0,1 0 0,-1 0 0,1 1 0,-1-1 0,0 2 0,0-1 0,0 0 0,0 0 0,0 0 0,-1 0 0,0 2 0,1 0 0,0-1 0,-1 1 0,1-1 0,-1 0 0,0-1 0,1 0 0,0 0 0,0-1 0,1 1 0,-1-1 0,1 0 0,0 0 0,-1 0 0,0 0 0,1 0 0,-1 0 0,1 0 0,-1 0 0,1 0 0,-1 0 0,0 0 0,0 0 0,0 0 0,0 0 0,1 0 0,-1 0 0,0 0 0,1 0 0,-1 0 0,0 0 0,1 0 0,-1 0 0,1 0 0,0 0 0,0 0 0,-1 1 0,0-1 0,0 1 0,1 0 0,-1 0 0,1-1 0,0 0 0,-1 0 0,1 0 0,-1 0 0,0 0 0,1 1 0,-1-1 0,0 1 0,0-1 0,-1 1 0,0-1 0,1 0 0,0 0 0,0 0 0,-1 1 0,1-1 0,-1 1 0,0-1 0,1 1 0,0 0 0,-1 0 0,1-1 0,-1 1 0,0-1 0,1 0 0,0 1 0,0-1 0,0 1 0,0-1 0,0 0 0,-1 0 0,1 0 0,0 0 0,0 0 0,0 1 0,0-1 0,-1 1 0,1 0 0,0-1 0,0 0 0,0 0 0,0 0 0,0 0 0,0 1 0,0 0 0,0-1 0,-1 0 0,1 1 0,-1-1 0,0 1 0,0-1 0,0 0 0,0 1 0,-1-1 0,1 1 0,-1-1 0,1 0 0,-1 0 0,1 0 0,0 0 0,-1 0 0,0 1 0,0-1 0,-1 1 0,1-1 0,-1 0 0,0 0 0,0 0 0,1 1 0,-1-1 0,0 1 0,-1 0 0,1-1 0,0 0 0,0 0 0,1 0 0,0 0 0,-1 0 0,1 0 0,0 1 0,1-1 0,0 1 0,-1-1 0,1 0 0,0 0 0,0 0 0,0 0 0,1 0 0,-1 0 0,0 0 0,0 1 0,0 0 0,0-1 0,0 0 0,0 0 0,0 1 0,0-1 0,0 1 0,0 0 0,0-1 0,0 1 0,0 0 0,0-1 0,-1 0 0,0 1 0,0 0 0,1 0 0,-2 0 0,1 0 0,-1 0 0,0-1 0,-1 1 0,1-1 0,-1 1 0,1 1 0,-1-1 0,0 0 0,0 0 0,0-1 0,0 0 0,-1 0 0,1 0 0,0 1 0,0-1 0,1 1 0,-1-1 0,1 0 0,0 0 0,0 0 0,0 0 0,1 0 0,0 0 0,-1 0 0,2 0 0,-1 0 0,1 0 0,0 0 0,0 0 0,0 1 0,-1-1 0,2 1 0,-1-1 0,0 1 0,0-1 0,1 0 0,0 0 0,0-1 0,2-4 0,-1-6 0,1 4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20:44:38.567"/>
    </inkml:context>
    <inkml:brush xml:id="br0">
      <inkml:brushProperty name="width" value="0.05" units="cm"/>
      <inkml:brushProperty name="height" value="0.05" units="cm"/>
    </inkml:brush>
  </inkml:definitions>
  <inkml:trace contextRef="#ctx0" brushRef="#br0">289 384 24575,'11'0'0,"3"0"0,3 0 0,4 0 0,-1 0 0,-1 0 0,-2 0 0,-2 0 0,1 0 0,-4 0 0,-3 0 0,-5 0 0,-11 0 0,-19 1 0,-17 0 0,-15 0 0,-2 0 0,4 0 0,9 1 0,12 1 0,11 3 0,8 1 0,4-1 0,4-1 0,2-4 0,3-3 0,5-3 0,7-3 0,9-2 0,6-1 0,4 0 0,1-1 0,3-1 0,5-1 0,7 1 0,2 4 0,2 2 0,-4 2 0,-9 2 0,-7-1 0,-10 0 0,-7-1 0,-4 1 0,-4 2 0,-3 0 0,-4 1 0,-11 1 0,-12 0 0,-11 0 0,-12 1 0,-1 0 0,1 2 0,9 1 0,10 1 0,8 2 0,5 0 0,4-2 0,3 0 0,3-4 0,3-4 0,9-7 0,14-7 0,26-8 0,33-2 0,-29 15 0,3 1 0,2 3 0,1 1 0,-3 3 0,-1 1 0,31 1 0,-24 3 0,-21 1 0,-20 0 0,-10 2 0,-9 0 0,-13 4 0,-11 3 0,-11 0 0,-6 1 0,1-2 0,1 1 0,7 2 0,7 1 0,10 0 0,7-1 0,7-4 0,3-3 0,4-2 0,5-4 0,6-4 0,2-4 0,2-3 0,-3 1 0,-4 1 0,-2 4 0,-2 0 0,-3 2 0,-1 1 0,-3 1 0,-9 3 0,-9 3 0,-10 2 0,-5 3 0,1-2 0,0-1 0,4 0 0,5-1 0,6-1 0,7-2 0,4 0 0,2-2 0,2-1 0,0 0 0,0 0 0,-1 0 0,-3-1 0,-1-2 0,-2 0 0,3-1 0,3 0 0,2-1 0,7 1 0,6-1 0,7 0 0,4 0 0,3-2 0,0 2 0,0 1 0,-1 1 0,-5 3 0,-4 0 0,-5 0 0,-3 1 0,-2-1 0,-2 1 0,0-1 0,-2 1 0,-2 0 0,-4-1 0,-5-6 0,-9-7 0,-5-5 0,-2-4 0,3 4 0,8 4 0,6 3 0,5 5 0,8 3 0,5 4 0,7 5 0,4 5 0,0 3 0,-2 0 0,-3-2 0,-4 0 0,-3-2 0,-2 0 0,-1-1 0,-2-2 0,-1 0 0,0 1 0,1 0 0,0 1 0,1-2 0,1 0 0,1-2 0,-1-2 0,-1 0 0,-1-1 0,0 0 0,-1 0 0,-2 0 0,1 0 0,-1-1 0,1 0 0,-1 0 0,1-2 0,-1 1 0,0-2 0,-1-5 0,0-6 0,0-6 0,-5-6 0,-4-2 0,-7 3 0,-5 1 0,0 4 0,0 2 0,2-1 0,3-1 0,2 1 0,4 2 0,3 2 0,2 3 0,0 2 0,1 1 0,-1 2 0,-2 0 0,-3 2 0,-6 2 0,-8 1 0,-9 5 0,-8 8 0,-10 8 0,-8 12 0,1 2 0,6-2 0,13-3 0,17-9 0,14-4 0,17-7 0,15-6 0,21-16 0,29-19 0,-28 9 0,2-2 0,3-2 0,2 1 0,-4 2 0,0 2 0,27-8 0,-23 13 0,-21 10 0,-19 6 0,-13 7 0,-16 3 0,-14 5 0,-18 3 0,-11-3 0,-13-1 0,-9-2 0,-1-2 0,10-1 0,21 0 0,22-3 0,20-1 0,15-2 0,12-5 0,14-6 0,15-9 0,9-5 0,3 1 0,-5 5 0,-15 6 0,-14 7 0,-13 4 0,-10 5 0,-11 9 0,-15 8 0,-11 3 0,-4-1 0,5-8 0,10-6 0,9-4 0,10-2 0,11-1 0,13-5 0,15-9 0,13-7 0,4-3 0,-3 2 0,-11 9 0,-12 5 0,-14 3 0,-19 2 0,-20 0 0,-21 2 0,-16 6 0,-8 7 0,-6 10 0,5 4 0,9 0 0,16-4 0,19-6 0,13-6 0,13-6 0,15-7 0,17-10 0,22-10 0,24-7 0,10 1 0,2 6 0,-16 10 0,-21 5 0,-19 3 0,-19 2 0,-20 0 0,-16 0 0,-13 3 0,-5 1 0,2 2 0,4 1 0,10-2 0,9-2 0,10-1 0,12-2 0,13-2 0,16-3 0,13-3 0,3-3 0,-4 2 0,-10 2 0,-10 4 0,-11 1 0,-7 2 0,-8 0 0,-13 2 0,-16 1 0,-19 3 0,-13 1 0,1 0 0,6 0 0,15-1 0,13 0 0,11 0 0,8-4 0,5-10 0,3-17 0,0-24 0,0 19 0,0-3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20:44:54.670"/>
    </inkml:context>
    <inkml:brush xml:id="br0">
      <inkml:brushProperty name="width" value="0.05" units="cm"/>
      <inkml:brushProperty name="height" value="0.05" units="cm"/>
    </inkml:brush>
  </inkml:definitions>
  <inkml:trace contextRef="#ctx0" brushRef="#br0">352 596 24575,'-1'-34'0,"0"-13"0,2-8 0,0 6 0,1 18 0,-1 14 0,0 8 0,-6 4 0,-6 8 0,-6 11 0,-5 13 0,-4 20 0,-5 18 0,-11 19 0,18-39 0,-1 0 0,-26 36 0,7-18 0,14-28 0,11-31 0,11-34 0,21-40 0,9 15 0,7-3 0,10-7 0,6 0 0,8 0 0,3 2 0,-1 8 0,-1 5 0,-10 14 0,-4 4 0,16-9 0,-27 22 0,-23 16 0,-17 13 0,-11 8 0,-10 10 0,-3 5 0,0 0 0,-2 2 0,-5 0 0,-8 5 0,-6 0 0,2-4 0,6-8 0,15-12 0,13-16 0,16-25 0,17-28 0,16-26 0,11-6 0,3 6 0,-7 18 0,-11 21 0,-9 17 0,-10 16 0,-8 16 0,-10 17 0,-13 18 0,-6 8 0,-1 1 0,5-8 0,10-12 0,7-9 0,7-9 0,3-5 0,3-4 0,3-6 0,4-20 0,6-26 0,12-26 0,12-14 0,5 13 0,-1 24 0,-13 26 0,-13 20 0,-15 18 0,-13 17 0,-13 22 0,-13 30 0,14-33 0,0 1 0,-1 5 0,-2 1 0,1-3 0,0-2 0,-18 30 0,8-23 0,13-27 0,10-17 0,7-14 0,5-14 0,6-16 0,6-19 0,3-9 0,-1-3 0,-2 6 0,0 8 0,1 5 0,0 6 0,-2 6 0,-4 9 0,-4 8 0,-3 8 0,-2 6 0,-4 6 0,-3 6 0,-3 6 0,-2 7 0,2 5 0,1 2 0,2-5 0,3-9 0,1-9 0,2-8 0,1-7 0,1-12 0,0-15 0,0-13 0,0-7 0,0 6 0,-1 10 0,0 13 0,-1 9 0,0 6 0,2 4 0,1 1 0,4 2 0,5 6 0,10 9 0,12 17 0,10 14 0,1 6 0,-7-5 0,-12-12 0,-11-17 0,-7-15 0,-9-17 0,-8-17 0,-7-12 0,-4-3 0,1 5 0,6 11 0,4 8 0,5 10 0,3 4 0,2 4 0,0 17 0,1 15 0,2 30 0,4 24 0,-1-33 0,0 1 0,7 46 0,-3-16 0,-4-26 0,-4-29 0,-8-28 0,-7-35 0,-5-25 0,-1-16 0,5 2 0,8 14 0,4 13 0,3 12 0,-1 7 0,1 6 0,-1 6 0,0 11 0,-1 14 0,-1 15 0,0 13 0,0 14 0,2 3 0,0-1 0,1-7 0,0-14 0,1-18 0,0-54 0,0 2 0,2-32 0,0 32 0,1 14 0,0 13 0,-1 10 0,-2 10 0,0 18 0,-1 21 0,0 26 0,-1 21 0,-2 1 0,-3-12 0,-2-26 0,0-31 0,2-35 0,2-34 0,1-29 0,5-12 0,6 10 0,3 19 0,3 25 0,-2 15 0,-6 12 0,-6 9 0,-6 9 0,-7 8 0,-2 4 0,2 1 0,4-2 0,5-3 0,2-7 0,1-6 0,0-11 0,4-16 0,7-25 0,15-29 0,-2 26 0,4 0 0,8-2 0,3 3 0,3 4 0,2 5 0,38-15 0,-18 25 0,-21 20 0,-19 18 0,-25 17 0,-18 10 0,-16 3 0,-7-3 0,2-5 0,4-3 0,8-5 0,9-2 0,7-4 0,7-5 0,4-5 0,2-4 0,0-7 0,0-18 0,5-24 0,7-17 0,7-9 0,6 11 0,-3 19 0,-4 16 0,-5 13 0,-5 10 0,-6 13 0,-10 16 0,-13 21 0,-12 14 0,-6 1 0,2-6 0,6-13 0,5-8 0,7-6 0,6-4 0,6-5 0,4-7 0,3-6 0,2-14 0,5-16 0,6-19 0,4-16 0,5-3 0,1 5 0,2 10 0,-3 14 0,-5 12 0,-6 12 0,-6 13 0,-8 16 0,-11 16 0,-10 13 0,-8 6 0,-2 3 0,1 5 0,2 5 0,5-5 0,6-9 0,9-18 0,7-22 0,4-31 0,8-39 0,10-33 0,-2 32 0,3-3 0,4 2 0,3 1 0,1 4 0,1 3 0,23-26 0,-11 24 0,-15 22 0,-12 16 0,-8 13 0,-12 13 0,-10 13 0,-8 9 0,-2 4 0,7-7 0,7-6 0,7-10 0,4-7 0,2-7 0,5-7 0,7-15 0,11-20 0,14-21 0,6-7 0,0 6 0,-8 19 0,-10 20 0,-10 12 0,-9 14 0,-9 13 0,-11 17 0,-12 15 0,-4 4 0,2-1 0,6-9 0,7-7 0,4-3 0,3-3 0,1 1 0,1-2 0,0-7 0,1-7 0,2-8 0,1-7 0,2-5 0,0-14 0,6-20 0,6-17 0,7-9 0,5 3 0,2 12 0,-2 14 0,-3 13 0,-5 11 0,-5 11 0,-5 14 0,-8 16 0,-11 16 0,-13 14 0,-12 8 0,-3 0 0,-1-2 0,4-11 0,8-12 0,6-13 0,8-12 0,5-9 0,5-12 0,3-16 0,3-26 0,3-26 0,3-21 0,0 39 0,1 1 0,12-46 0,6 13 0,3 22 0,-4 24 0,-5 15 0,-7 15 0,-6 15 0,-5 15 0,-7 18 0,-7 18 0,-6 9 0,0 1 0,3-5 0,4-5 0,4-7 0,3-8 0,2-13 0,2-14 0,1-15 0,0-27 0,0-30 0,0-20 0,4-8 0,4 15 0,3 22 0,1 19 0,-3 15 0,-2 9 0,-2 7 0,-2 10 0,-2 15 0,-6 15 0,-4 11 0,-4 2 0,0-8 0,5-10 0,5-14 0,3-13 0,3-12 0,6-22 0,7-26 0,12-26 0,12-13 0,8 10 0,0 21 0,-7 27 0,-14 21 0,-11 20 0,-11 21 0,-11 21 0,-10 18 0,-10 11 0,-2-3 0,4-8 0,7-15 0,6-16 0,5-14 0,3-13 0,2-19 0,2-24 0,4-26 0,3-21 0,4-1 0,2 11 0,-1 18 0,-1 19 0,-2 12 0,-4 12 0,-2 11 0,-4 16 0,-7 15 0,-5 14 0,-4 4 0,0-1 0,2-8 0,0-9 0,3-12 0,3-11 0,4-9 0,2-8 0,7-13 0,7-17 0,7-16 0,3-9 0,-3 3 0,-5 14 0,-5 16 0,-3 16 0,-4 19 0,-9 19 0,-10 19 0,-7 11 0,-5 2 0,5-7 0,6-9 0,6-10 0,5-9 0,4-6 0,1-2 0,1-1 0,1-3 0,0-4 0,0-7 0,4-13 0,5-19 0,7-24 0,8-22 0,11-9 0,6 7 0,4 17 0,-4 21 0,-9 18 0,-10 10 0,-8 11 0,-8 12 0,-5 14 0,-9 17 0,-8 9 0,-6 5 0,-3-4 0,4-7 0,4-3 0,4-6 0,4-2 0,1-6 0,2-6 0,1-9 0,2-9 0,1-17 0,1-34 0,1-32 0,1 25 0,1-3 0,1 0 0,1 2 0,9-36 0,4 28 0,-1 34 0,-3 19 0,-5 22 0,-5 18 0,-8 16 0,-8 12 0,-8 6 0,-5 4 0,0-3 0,0-6 0,2-9 0,5-11 0,5-9 0,7-11 0,4-9 0,3-5 0,0-8 0,3-11 0,4-21 0,7-27 0,7-25 0,-8 39 0,2 0 0,17-38 0,1 23 0,-6 26 0,-8 23 0,-8 17 0,-7 18 0,-9 18 0,-7 15 0,-6 7 0,-3 3 0,2-2 0,1-5 0,2-4 0,3-6 0,2-5 0,3-10 0,1-10 0,2-13 0,1-19 0,2-26 0,1-27 0,2-29 0,3 36 0,4 0 0,3 0 0,4 1 0,5 1 0,3 4 0,28-30 0,-5 29 0,-12 22 0,-12 19 0,-8 10 0,-7 14 0,-3 13 0,-7 13 0,-5 12 0,-5 9 0,-4 8 0,1 2 0,3-2 0,3-5 0,3-13 0,0-11 0,2-16 0,1-12 0,1-10 0,1-12 0,1-15 0,1-20 0,0-21 0,2-13 0,7-6 0,9 7 0,6 15 0,2 19 0,-5 21 0,-6 15 0,-5 19 0,-5 17 0,-6 17 0,-8 10 0,-5 1 0,-3-2 0,3-4 0,2-5 0,4-3 0,2-6 0,3-6 0,1-6 0,0-8 0,1-7 0,-1-5 0,0-3 0,-2-10 0,0-19 0,0-27 0,1-15 0,2-2 0,2 15 0,1 23 0,1 15 0,1 17 0,0 14 0,-2 16 0,-3 18 0,-9 22 0,-8 19 0,-7 2 0,-1-12 0,4-23 0,8-23 0,6-15 0,4-11 0,3-9 0,3-12 0,5-15 0,4-15 0,4-13 0,5-8 0,7-3 0,8 0 0,5 10 0,0 10 0,-5 13 0,-6 11 0,-5 10 0,-7 10 0,-4 11 0,-4 14 0,-4 13 0,-3 12 0,-6 3 0,-5 1 0,-2-3 0,-2-6 0,4-7 0,3-10 0,3-9 0,1-7 0,-1-3 0,0-4 0,-3-6 0,-2-11 0,-1-9 0,-2-10 0,2-5 0,1 1 0,1 5 0,3 9 0,1 11 0,2 8 0,0 7 0,1 15 0,3 4 0,6 14 0,5-1 0,4 2 0,0-5 0,-3-4 0,-4-5 0,-5-6 0,-6-5 0,-8-4 0,-8-4 0,-5-7 0,-1-4 0,2-1 0,4 1 0,4 4 0,6 2 0,4 3 0,7 1 0,9 7 0,7 9 0,4 10 0,-2 8 0,-4-1 0,-6-7 0,-7-7 0,-9-8 0,-8-8 0,-6-9 0,-3-9 0,3-7 0,4-3 0,3 1 0,3 4 0,1 4 0,2 5 0,1 6 0,0 3 0,1 2 0,0 1 0,1 1 0,0 1 0,6 5 0,4 5 0,5 5 0,3 0 0,-4-2 0,-3-4 0,-4-3 0,-5-4 0,-7-2 0,-8-3 0,-6-3 0,-2-2 0,4-1 0,6 3 0,7 5 0,4 4 0,3 1 0,4 1 0,4 0 0,3 0 0,2 5 0,-3 3 0,-3 2 0,-3-3 0,-8-5 0,-7-6 0,-5-8 0,-3-7 0,4-2 0,5-1 0,7 4 0,9 2 0,7 4 0,12 1 0,14 2 0,8 5 0,5 5 0,-5 5 0,-13 2 0,-12-4 0,-14-4 0,-13-4 0,-10-7 0,-9-5 0,-5-4 0,0-3 0,2 0 0,1-3 0,0-1 0,1-2 0,3 2 0,5 6 0,9 5 0,10 7 0,9 8 0,6 9 0,2 7 0,-1 6 0,-1-1 0,-3-2 0,-3-7 0,-4-8 0,-5-7 0,-6-10 0,-11-10 0,-12-13 0,-11-13 0,-7-8 0,1 0 0,5 4 0,9 12 0,11 15 0,8 9 0,9 12 0,6 8 0,7 7 0,8 10 0,6 11 0,6 9 0,2 6 0,0-1 0,-7-10 0,-7-11 0,-8-13 0,-6-9 0,-3-4 0,-1-3 0,0-1 0,1 2 0,1 1 0,3 1 0,0-1 0,2 2 0,1 2 0,2 2 0,0 1 0,-3 0 0,-2-3 0,-3-2 0,-2-2 0,-1 0 0,-1 1 0,-1 2 0,-2 2 0,-6 1 0,-7-2 0,-9-3 0,-6-2 0,-6-2 0,-5-2 0,-4-1 0,0 0 0,3-1 0,8 2 0,8 0 0,9 2 0,6 0 0,5 0 0,2 0 0,2 0 0,10-1 0,1 0 0,9-2 0,-2-2 0,2-2 0,3 1 0,1 1 0,1 2 0,-3 0 0,-2 0 0,-5-1 0,-4-1 0,-3 1 0,-1 0 0,-1 0 0,1 1 0,0 1 0,0-1 0,2 2 0,3 1 0,3-1 0,0 1 0,0 0 0,-2 0 0,-3 0 0,-2 0 0,-1 1 0,-1 1 0,0 1 0,-1 1 0,0 0 0,0-1 0,0-1 0,0 0 0,0-1 0,0 1 0,0 0 0,-1 0 0,0-1 0,-1-1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1T20:44:56.070"/>
    </inkml:context>
    <inkml:brush xml:id="br0">
      <inkml:brushProperty name="width" value="0.05" units="cm"/>
      <inkml:brushProperty name="height" value="0.05" units="cm"/>
    </inkml:brush>
  </inkml:definitions>
  <inkml:trace contextRef="#ctx0" brushRef="#br0">278 28 24575,'-9'0'0,"-2"0"0,-4 0 0,-2 0 0,-1 0 0,1 0 0,0 0 0,1 0 0,0 0 0,2 0 0,1 0 0,-1 0 0,-1 0 0,-1 0 0,-1 0 0,0-2 0,2-3 0,4-4 0,5 4 0,3-1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2/21/24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394080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93493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8129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4346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230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65884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1542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7745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4817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5500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2/21/24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3036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2/21/24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67541113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1"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image" Target="../media/image1.png"/><Relationship Id="rId16"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fused Robot | Marketing Machine">
            <a:extLst>
              <a:ext uri="{FF2B5EF4-FFF2-40B4-BE49-F238E27FC236}">
                <a16:creationId xmlns:a16="http://schemas.microsoft.com/office/drawing/2014/main" id="{6A06AFA4-F754-788B-0B66-541DA71E93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04394" y="1739354"/>
            <a:ext cx="3038847" cy="2727366"/>
          </a:xfrm>
          <a:prstGeom prst="rect">
            <a:avLst/>
          </a:prstGeom>
          <a:noFill/>
          <a:extLst>
            <a:ext uri="{909E8E84-426E-40DD-AFC4-6F175D3DCCD1}">
              <a14:hiddenFill xmlns:a14="http://schemas.microsoft.com/office/drawing/2010/main">
                <a:solidFill>
                  <a:srgbClr val="FFFFFF"/>
                </a:solidFill>
              </a14:hiddenFill>
            </a:ext>
          </a:extLst>
        </p:spPr>
      </p:pic>
      <p:grpSp>
        <p:nvGrpSpPr>
          <p:cNvPr id="1038" name="Group 1037">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039" name="Freeform: Shape 103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Shape 103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B9A3F25-1EF1-383A-C119-D4FF4E8C3B65}"/>
              </a:ext>
            </a:extLst>
          </p:cNvPr>
          <p:cNvSpPr>
            <a:spLocks noGrp="1"/>
          </p:cNvSpPr>
          <p:nvPr>
            <p:ph type="ctrTitle"/>
          </p:nvPr>
        </p:nvSpPr>
        <p:spPr>
          <a:xfrm>
            <a:off x="762000" y="782595"/>
            <a:ext cx="5334000" cy="2727367"/>
          </a:xfrm>
        </p:spPr>
        <p:txBody>
          <a:bodyPr vert="horz" lIns="91440" tIns="45720" rIns="91440" bIns="45720" rtlCol="0">
            <a:normAutofit/>
          </a:bodyPr>
          <a:lstStyle/>
          <a:p>
            <a:pPr algn="l"/>
            <a:r>
              <a:rPr lang="en-US" sz="8000" kern="1200" dirty="0">
                <a:latin typeface="+mj-lt"/>
                <a:ea typeface="+mj-ea"/>
                <a:cs typeface="+mj-cs"/>
              </a:rPr>
              <a:t>SCI 11</a:t>
            </a:r>
          </a:p>
        </p:txBody>
      </p:sp>
      <p:sp>
        <p:nvSpPr>
          <p:cNvPr id="10" name="Extract 9">
            <a:extLst>
              <a:ext uri="{FF2B5EF4-FFF2-40B4-BE49-F238E27FC236}">
                <a16:creationId xmlns:a16="http://schemas.microsoft.com/office/drawing/2014/main" id="{E7679578-8D58-4FDE-B2EB-C51B2875E172}"/>
              </a:ext>
            </a:extLst>
          </p:cNvPr>
          <p:cNvSpPr/>
          <p:nvPr/>
        </p:nvSpPr>
        <p:spPr>
          <a:xfrm rot="16961308">
            <a:off x="6180329" y="1281529"/>
            <a:ext cx="2512628" cy="3643016"/>
          </a:xfrm>
          <a:prstGeom prst="flowChartExtract">
            <a:avLst/>
          </a:prstGeom>
          <a:pattFill prst="pct75">
            <a:fgClr>
              <a:schemeClr val="bg1"/>
            </a:fgClr>
            <a:bgClr>
              <a:srgbClr val="00B050"/>
            </a:bgClr>
          </a:pattFill>
          <a:ln>
            <a:solidFill>
              <a:schemeClr val="bg1">
                <a:alpha val="43001"/>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8CFB718A-2390-DB3B-8F83-05EA50606446}"/>
                  </a:ext>
                </a:extLst>
              </p14:cNvPr>
              <p14:cNvContentPartPr/>
              <p14:nvPr/>
            </p14:nvContentPartPr>
            <p14:xfrm>
              <a:off x="6239374" y="2216150"/>
              <a:ext cx="272160" cy="214560"/>
            </p14:xfrm>
          </p:contentPart>
        </mc:Choice>
        <mc:Fallback>
          <p:pic>
            <p:nvPicPr>
              <p:cNvPr id="16" name="Ink 15">
                <a:extLst>
                  <a:ext uri="{FF2B5EF4-FFF2-40B4-BE49-F238E27FC236}">
                    <a16:creationId xmlns:a16="http://schemas.microsoft.com/office/drawing/2014/main" id="{8CFB718A-2390-DB3B-8F83-05EA50606446}"/>
                  </a:ext>
                </a:extLst>
              </p:cNvPr>
              <p:cNvPicPr/>
              <p:nvPr/>
            </p:nvPicPr>
            <p:blipFill>
              <a:blip r:embed="rId5"/>
              <a:stretch>
                <a:fillRect/>
              </a:stretch>
            </p:blipFill>
            <p:spPr>
              <a:xfrm>
                <a:off x="6230374" y="2207150"/>
                <a:ext cx="2898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E23491DB-795E-0645-5C89-8F545EC4A927}"/>
                  </a:ext>
                </a:extLst>
              </p14:cNvPr>
              <p14:cNvContentPartPr/>
              <p14:nvPr/>
            </p14:nvContentPartPr>
            <p14:xfrm>
              <a:off x="6207625" y="2609220"/>
              <a:ext cx="107640" cy="15840"/>
            </p14:xfrm>
          </p:contentPart>
        </mc:Choice>
        <mc:Fallback>
          <p:pic>
            <p:nvPicPr>
              <p:cNvPr id="17" name="Ink 16">
                <a:extLst>
                  <a:ext uri="{FF2B5EF4-FFF2-40B4-BE49-F238E27FC236}">
                    <a16:creationId xmlns:a16="http://schemas.microsoft.com/office/drawing/2014/main" id="{E23491DB-795E-0645-5C89-8F545EC4A927}"/>
                  </a:ext>
                </a:extLst>
              </p:cNvPr>
              <p:cNvPicPr/>
              <p:nvPr/>
            </p:nvPicPr>
            <p:blipFill>
              <a:blip r:embed="rId7"/>
              <a:stretch>
                <a:fillRect/>
              </a:stretch>
            </p:blipFill>
            <p:spPr>
              <a:xfrm>
                <a:off x="6198985" y="2600220"/>
                <a:ext cx="12528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DCC0A78B-0086-6196-1E1A-6CF631A5EBCE}"/>
                  </a:ext>
                </a:extLst>
              </p14:cNvPr>
              <p14:cNvContentPartPr/>
              <p14:nvPr/>
            </p14:nvContentPartPr>
            <p14:xfrm>
              <a:off x="6215545" y="2571420"/>
              <a:ext cx="443880" cy="64080"/>
            </p14:xfrm>
          </p:contentPart>
        </mc:Choice>
        <mc:Fallback>
          <p:pic>
            <p:nvPicPr>
              <p:cNvPr id="18" name="Ink 17">
                <a:extLst>
                  <a:ext uri="{FF2B5EF4-FFF2-40B4-BE49-F238E27FC236}">
                    <a16:creationId xmlns:a16="http://schemas.microsoft.com/office/drawing/2014/main" id="{DCC0A78B-0086-6196-1E1A-6CF631A5EBCE}"/>
                  </a:ext>
                </a:extLst>
              </p:cNvPr>
              <p:cNvPicPr/>
              <p:nvPr/>
            </p:nvPicPr>
            <p:blipFill>
              <a:blip r:embed="rId9"/>
              <a:stretch>
                <a:fillRect/>
              </a:stretch>
            </p:blipFill>
            <p:spPr>
              <a:xfrm>
                <a:off x="6206905" y="2562420"/>
                <a:ext cx="4615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7D183CAB-63CC-9B8C-C48C-FD1BEB3FF46A}"/>
                  </a:ext>
                </a:extLst>
              </p14:cNvPr>
              <p14:cNvContentPartPr/>
              <p14:nvPr/>
            </p14:nvContentPartPr>
            <p14:xfrm>
              <a:off x="6422545" y="2443980"/>
              <a:ext cx="283320" cy="151200"/>
            </p14:xfrm>
          </p:contentPart>
        </mc:Choice>
        <mc:Fallback>
          <p:pic>
            <p:nvPicPr>
              <p:cNvPr id="19" name="Ink 18">
                <a:extLst>
                  <a:ext uri="{FF2B5EF4-FFF2-40B4-BE49-F238E27FC236}">
                    <a16:creationId xmlns:a16="http://schemas.microsoft.com/office/drawing/2014/main" id="{7D183CAB-63CC-9B8C-C48C-FD1BEB3FF46A}"/>
                  </a:ext>
                </a:extLst>
              </p:cNvPr>
              <p:cNvPicPr/>
              <p:nvPr/>
            </p:nvPicPr>
            <p:blipFill>
              <a:blip r:embed="rId11"/>
              <a:stretch>
                <a:fillRect/>
              </a:stretch>
            </p:blipFill>
            <p:spPr>
              <a:xfrm>
                <a:off x="6413545" y="2435340"/>
                <a:ext cx="300960" cy="168840"/>
              </a:xfrm>
              <a:prstGeom prst="rect">
                <a:avLst/>
              </a:prstGeom>
            </p:spPr>
          </p:pic>
        </mc:Fallback>
      </mc:AlternateContent>
      <p:grpSp>
        <p:nvGrpSpPr>
          <p:cNvPr id="31" name="Group 30">
            <a:extLst>
              <a:ext uri="{FF2B5EF4-FFF2-40B4-BE49-F238E27FC236}">
                <a16:creationId xmlns:a16="http://schemas.microsoft.com/office/drawing/2014/main" id="{4BAFB913-A152-4734-C271-672541D008C4}"/>
              </a:ext>
            </a:extLst>
          </p:cNvPr>
          <p:cNvGrpSpPr/>
          <p:nvPr/>
        </p:nvGrpSpPr>
        <p:grpSpPr>
          <a:xfrm>
            <a:off x="6284305" y="2173715"/>
            <a:ext cx="366840" cy="395280"/>
            <a:chOff x="6284305" y="2173715"/>
            <a:chExt cx="366840" cy="395280"/>
          </a:xfrm>
        </p:grpSpPr>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90F131BA-8520-734F-2C78-0A90D8464B3C}"/>
                    </a:ext>
                  </a:extLst>
                </p14:cNvPr>
                <p14:cNvContentPartPr/>
                <p14:nvPr/>
              </p14:nvContentPartPr>
              <p14:xfrm>
                <a:off x="6284305" y="2173715"/>
                <a:ext cx="366840" cy="338760"/>
              </p14:xfrm>
            </p:contentPart>
          </mc:Choice>
          <mc:Fallback>
            <p:pic>
              <p:nvPicPr>
                <p:cNvPr id="21" name="Ink 20">
                  <a:extLst>
                    <a:ext uri="{FF2B5EF4-FFF2-40B4-BE49-F238E27FC236}">
                      <a16:creationId xmlns:a16="http://schemas.microsoft.com/office/drawing/2014/main" id="{90F131BA-8520-734F-2C78-0A90D8464B3C}"/>
                    </a:ext>
                  </a:extLst>
                </p:cNvPr>
                <p:cNvPicPr/>
                <p:nvPr/>
              </p:nvPicPr>
              <p:blipFill>
                <a:blip r:embed="rId13"/>
                <a:stretch>
                  <a:fillRect/>
                </a:stretch>
              </p:blipFill>
              <p:spPr>
                <a:xfrm>
                  <a:off x="6275665" y="2164715"/>
                  <a:ext cx="3844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k 22">
                  <a:extLst>
                    <a:ext uri="{FF2B5EF4-FFF2-40B4-BE49-F238E27FC236}">
                      <a16:creationId xmlns:a16="http://schemas.microsoft.com/office/drawing/2014/main" id="{25DA4087-4E91-5121-5401-BF8D4217B69F}"/>
                    </a:ext>
                  </a:extLst>
                </p14:cNvPr>
                <p14:cNvContentPartPr/>
                <p14:nvPr/>
              </p14:nvContentPartPr>
              <p14:xfrm>
                <a:off x="6521185" y="2558915"/>
                <a:ext cx="100080" cy="10080"/>
              </p14:xfrm>
            </p:contentPart>
          </mc:Choice>
          <mc:Fallback>
            <p:pic>
              <p:nvPicPr>
                <p:cNvPr id="23" name="Ink 22">
                  <a:extLst>
                    <a:ext uri="{FF2B5EF4-FFF2-40B4-BE49-F238E27FC236}">
                      <a16:creationId xmlns:a16="http://schemas.microsoft.com/office/drawing/2014/main" id="{25DA4087-4E91-5121-5401-BF8D4217B69F}"/>
                    </a:ext>
                  </a:extLst>
                </p:cNvPr>
                <p:cNvPicPr/>
                <p:nvPr/>
              </p:nvPicPr>
              <p:blipFill>
                <a:blip r:embed="rId15"/>
                <a:stretch>
                  <a:fillRect/>
                </a:stretch>
              </p:blipFill>
              <p:spPr>
                <a:xfrm>
                  <a:off x="6512545" y="2550275"/>
                  <a:ext cx="117720" cy="27720"/>
                </a:xfrm>
                <a:prstGeom prst="rect">
                  <a:avLst/>
                </a:prstGeom>
              </p:spPr>
            </p:pic>
          </mc:Fallback>
        </mc:AlternateContent>
      </p:grpSp>
      <p:pic>
        <p:nvPicPr>
          <p:cNvPr id="1058" name="Picture 34" descr="Walter Dog Transparent, HD Png Download is free transparent png image. To  explore more similar hd image on PNGitem. | Funny dog faces, Dog memes, Dog  face">
            <a:extLst>
              <a:ext uri="{FF2B5EF4-FFF2-40B4-BE49-F238E27FC236}">
                <a16:creationId xmlns:a16="http://schemas.microsoft.com/office/drawing/2014/main" id="{1FB51934-B22C-2439-7AE2-4B3AE097A93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13798" y="2823040"/>
            <a:ext cx="1286052" cy="1443426"/>
          </a:xfrm>
          <a:prstGeom prst="rect">
            <a:avLst/>
          </a:prstGeom>
          <a:solidFill>
            <a:schemeClr val="bg1"/>
          </a:solidFill>
        </p:spPr>
      </p:pic>
    </p:spTree>
    <p:extLst>
      <p:ext uri="{BB962C8B-B14F-4D97-AF65-F5344CB8AC3E}">
        <p14:creationId xmlns:p14="http://schemas.microsoft.com/office/powerpoint/2010/main" val="292226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AF54-DE51-DAE8-E888-48F2ED73F804}"/>
              </a:ext>
            </a:extLst>
          </p:cNvPr>
          <p:cNvSpPr>
            <a:spLocks noGrp="1"/>
          </p:cNvSpPr>
          <p:nvPr>
            <p:ph type="title"/>
          </p:nvPr>
        </p:nvSpPr>
        <p:spPr>
          <a:xfrm>
            <a:off x="0" y="0"/>
            <a:ext cx="1020501" cy="246927"/>
          </a:xfrm>
        </p:spPr>
        <p:txBody>
          <a:bodyPr>
            <a:normAutofit fontScale="90000"/>
          </a:bodyPr>
          <a:lstStyle/>
          <a:p>
            <a:r>
              <a:rPr lang="en-US" sz="1400" dirty="0">
                <a:latin typeface="Arial" panose="020B0604020202020204" pitchFamily="34" charset="0"/>
                <a:cs typeface="Arial" panose="020B0604020202020204" pitchFamily="34" charset="0"/>
              </a:rPr>
              <a:t>Ellis Dann</a:t>
            </a:r>
          </a:p>
        </p:txBody>
      </p:sp>
      <p:sp>
        <p:nvSpPr>
          <p:cNvPr id="5" name="TextBox 4">
            <a:extLst>
              <a:ext uri="{FF2B5EF4-FFF2-40B4-BE49-F238E27FC236}">
                <a16:creationId xmlns:a16="http://schemas.microsoft.com/office/drawing/2014/main" id="{938AECD9-4B8E-C110-43FC-3A0C62253C13}"/>
              </a:ext>
            </a:extLst>
          </p:cNvPr>
          <p:cNvSpPr txBox="1"/>
          <p:nvPr/>
        </p:nvSpPr>
        <p:spPr>
          <a:xfrm>
            <a:off x="170726" y="509815"/>
            <a:ext cx="6105644" cy="369332"/>
          </a:xfrm>
          <a:prstGeom prst="rect">
            <a:avLst/>
          </a:prstGeom>
          <a:noFill/>
        </p:spPr>
        <p:txBody>
          <a:bodyPr wrap="square">
            <a:spAutoFit/>
          </a:bodyPr>
          <a:lstStyle/>
          <a:p>
            <a:r>
              <a:rPr lang="en-GB" dirty="0"/>
              <a:t>The Project Idea</a:t>
            </a:r>
            <a:endParaRPr lang="en-US" dirty="0"/>
          </a:p>
        </p:txBody>
      </p:sp>
      <p:sp>
        <p:nvSpPr>
          <p:cNvPr id="8" name="Content Placeholder 2">
            <a:extLst>
              <a:ext uri="{FF2B5EF4-FFF2-40B4-BE49-F238E27FC236}">
                <a16:creationId xmlns:a16="http://schemas.microsoft.com/office/drawing/2014/main" id="{92854F71-17FF-F829-6557-7D87C2DF4421}"/>
              </a:ext>
            </a:extLst>
          </p:cNvPr>
          <p:cNvSpPr>
            <a:spLocks noGrp="1"/>
          </p:cNvSpPr>
          <p:nvPr>
            <p:ph idx="1"/>
          </p:nvPr>
        </p:nvSpPr>
        <p:spPr>
          <a:xfrm>
            <a:off x="510250" y="1362637"/>
            <a:ext cx="10515600" cy="4351338"/>
          </a:xfrm>
        </p:spPr>
        <p:txBody>
          <a:bodyPr>
            <a:normAutofit fontScale="62500" lnSpcReduction="20000"/>
          </a:bodyPr>
          <a:lstStyle/>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The idea for our project is to develop an AI to accurately identify dog breeds.</a:t>
            </a: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The primary milestones for the project include:</a:t>
            </a:r>
          </a:p>
          <a:p>
            <a:pPr lvl="1" algn="just">
              <a:lnSpc>
                <a:spcPct val="115000"/>
              </a:lnSpc>
              <a:spcAft>
                <a:spcPts val="600"/>
              </a:spcAft>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Finding an appropriate dataset that we can use to train the AI </a:t>
            </a:r>
          </a:p>
          <a:p>
            <a:pPr lvl="1" algn="just">
              <a:lnSpc>
                <a:spcPct val="115000"/>
              </a:lnSpc>
              <a:spcAft>
                <a:spcPts val="600"/>
              </a:spcAft>
            </a:pP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Using the appropriate algorithms as well as the dataset we found to train the AI </a:t>
            </a:r>
          </a:p>
          <a:p>
            <a:pPr lvl="1" algn="just">
              <a:lnSpc>
                <a:spcPct val="115000"/>
              </a:lnSpc>
              <a:spcAft>
                <a:spcPts val="600"/>
              </a:spcAft>
            </a:pPr>
            <a:r>
              <a:rPr lang="en-GB" sz="2000" dirty="0">
                <a:latin typeface="Calibri" panose="020F0502020204030204" pitchFamily="34" charset="0"/>
                <a:ea typeface="Times New Roman" panose="02020603050405020304" pitchFamily="18" charset="0"/>
                <a:cs typeface="Times New Roman" panose="02020603050405020304" pitchFamily="18" charset="0"/>
              </a:rPr>
              <a:t>C</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reating a simple and easy to understand user interface for our users and finally</a:t>
            </a:r>
          </a:p>
          <a:p>
            <a:pPr lvl="1" algn="just">
              <a:lnSpc>
                <a:spcPct val="115000"/>
              </a:lnSpc>
              <a:spcAft>
                <a:spcPts val="600"/>
              </a:spcAft>
            </a:pPr>
            <a:r>
              <a:rPr lang="en-GB" sz="2000" dirty="0">
                <a:latin typeface="Calibri" panose="020F0502020204030204" pitchFamily="34" charset="0"/>
                <a:ea typeface="Times New Roman" panose="02020603050405020304" pitchFamily="18" charset="0"/>
                <a:cs typeface="Times New Roman" panose="02020603050405020304" pitchFamily="18" charset="0"/>
              </a:rPr>
              <a:t>Remove bugs and optimise</a:t>
            </a:r>
            <a:r>
              <a:rPr lang="en-GB" sz="20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find an appropriate dataset we plan on searching through various websites such as </a:t>
            </a:r>
            <a:r>
              <a:rPr lang="en-GB" sz="2200" dirty="0" err="1">
                <a:effectLst/>
                <a:latin typeface="Calibri" panose="020F0502020204030204" pitchFamily="34" charset="0"/>
                <a:ea typeface="Times New Roman" panose="02020603050405020304" pitchFamily="18" charset="0"/>
                <a:cs typeface="Times New Roman" panose="02020603050405020304" pitchFamily="18" charset="0"/>
              </a:rPr>
              <a:t>Roboflow</a:t>
            </a: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 and Kaggle until we find a comprehensible dataset with multiple pictures of various dog breeds for us to use. This should be the simplest of all the milestones to achieve.</a:t>
            </a:r>
            <a:endParaRPr lang="en-GB" sz="22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train the AI we first need to do research into the potential libraries that we could use for the machine learning such as TensorFlow and then learn how to leverage these libraries to train our own AI.</a:t>
            </a:r>
            <a:endParaRPr lang="en-GB" sz="22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15000"/>
              </a:lnSpc>
              <a:spcAft>
                <a:spcPts val="600"/>
              </a:spcAft>
            </a:pP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develop a user interface, we will use the python library </a:t>
            </a:r>
            <a:r>
              <a:rPr lang="en-GB" sz="2200" dirty="0" err="1">
                <a:effectLst/>
                <a:latin typeface="Calibri" panose="020F0502020204030204" pitchFamily="34" charset="0"/>
                <a:ea typeface="Times New Roman" panose="02020603050405020304" pitchFamily="18" charset="0"/>
                <a:cs typeface="Times New Roman" panose="02020603050405020304" pitchFamily="18" charset="0"/>
              </a:rPr>
              <a:t>Tkinter</a:t>
            </a:r>
            <a:r>
              <a:rPr lang="en-GB" sz="2200" dirty="0">
                <a:effectLst/>
                <a:latin typeface="Calibri" panose="020F0502020204030204" pitchFamily="34" charset="0"/>
                <a:ea typeface="Times New Roman" panose="02020603050405020304" pitchFamily="18" charset="0"/>
                <a:cs typeface="Times New Roman" panose="02020603050405020304" pitchFamily="18" charset="0"/>
              </a:rPr>
              <a:t>. The primary feature that needs to be included in the UI to make it simple to users is an image upload feature.</a:t>
            </a:r>
            <a:endParaRPr lang="en-GB" sz="2200" dirty="0">
              <a:effectLst/>
              <a:latin typeface="Calibri" panose="020F0502020204030204" pitchFamily="34" charset="0"/>
              <a:ea typeface="SimSun" panose="02010600030101010101" pitchFamily="2" charset="-122"/>
              <a:cs typeface="Times New Roman" panose="02020603050405020304" pitchFamily="18" charset="0"/>
            </a:endParaRPr>
          </a:p>
          <a:p>
            <a:r>
              <a:rPr lang="en-GB" sz="2200" dirty="0">
                <a:effectLst/>
                <a:latin typeface="Calibri" panose="020F0502020204030204" pitchFamily="34" charset="0"/>
                <a:ea typeface="Times New Roman" panose="02020603050405020304" pitchFamily="18" charset="0"/>
                <a:cs typeface="Times New Roman" panose="02020603050405020304" pitchFamily="18" charset="0"/>
              </a:rPr>
              <a:t>To ensure accuracy and reliability we will continue testing and training our AI whilst making changes to optimise it. We will also vigorously test the UI to remove any bugs and ensure reliability for our users.</a:t>
            </a:r>
            <a:endParaRPr lang="en-GB" sz="3200" dirty="0"/>
          </a:p>
        </p:txBody>
      </p:sp>
    </p:spTree>
    <p:extLst>
      <p:ext uri="{BB962C8B-B14F-4D97-AF65-F5344CB8AC3E}">
        <p14:creationId xmlns:p14="http://schemas.microsoft.com/office/powerpoint/2010/main" val="321596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A3874D-DC57-2908-4507-EA699A9A0776}"/>
              </a:ext>
            </a:extLst>
          </p:cNvPr>
          <p:cNvSpPr>
            <a:spLocks noGrp="1"/>
          </p:cNvSpPr>
          <p:nvPr>
            <p:ph type="title"/>
          </p:nvPr>
        </p:nvSpPr>
        <p:spPr>
          <a:xfrm>
            <a:off x="0" y="0"/>
            <a:ext cx="1250066" cy="277792"/>
          </a:xfrm>
        </p:spPr>
        <p:txBody>
          <a:bodyPr>
            <a:normAutofit fontScale="90000"/>
          </a:bodyPr>
          <a:lstStyle/>
          <a:p>
            <a:r>
              <a:rPr lang="en-US" sz="1400" dirty="0">
                <a:latin typeface="Arial" panose="020B0604020202020204" pitchFamily="34" charset="0"/>
                <a:cs typeface="Arial" panose="020B0604020202020204" pitchFamily="34" charset="0"/>
              </a:rPr>
              <a:t>Joseph Kemp</a:t>
            </a:r>
          </a:p>
        </p:txBody>
      </p:sp>
    </p:spTree>
    <p:extLst>
      <p:ext uri="{BB962C8B-B14F-4D97-AF65-F5344CB8AC3E}">
        <p14:creationId xmlns:p14="http://schemas.microsoft.com/office/powerpoint/2010/main" val="3308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9912986-7274-B63D-C061-20807AFD5097}"/>
              </a:ext>
            </a:extLst>
          </p:cNvPr>
          <p:cNvSpPr>
            <a:spLocks noGrp="1"/>
          </p:cNvSpPr>
          <p:nvPr>
            <p:ph type="title"/>
          </p:nvPr>
        </p:nvSpPr>
        <p:spPr>
          <a:xfrm>
            <a:off x="0" y="0"/>
            <a:ext cx="1250066" cy="277792"/>
          </a:xfrm>
        </p:spPr>
        <p:txBody>
          <a:bodyPr>
            <a:normAutofit fontScale="90000"/>
          </a:bodyPr>
          <a:lstStyle/>
          <a:p>
            <a:r>
              <a:rPr lang="en-US" sz="1400" dirty="0">
                <a:latin typeface="Arial" panose="020B0604020202020204" pitchFamily="34" charset="0"/>
                <a:cs typeface="Arial" panose="020B0604020202020204" pitchFamily="34" charset="0"/>
              </a:rPr>
              <a:t>Daniel Arnold</a:t>
            </a:r>
          </a:p>
        </p:txBody>
      </p:sp>
      <p:sp>
        <p:nvSpPr>
          <p:cNvPr id="9" name="TextBox 8">
            <a:extLst>
              <a:ext uri="{FF2B5EF4-FFF2-40B4-BE49-F238E27FC236}">
                <a16:creationId xmlns:a16="http://schemas.microsoft.com/office/drawing/2014/main" id="{1308891F-048F-F4F9-9821-CD8A91009850}"/>
              </a:ext>
            </a:extLst>
          </p:cNvPr>
          <p:cNvSpPr txBox="1"/>
          <p:nvPr/>
        </p:nvSpPr>
        <p:spPr>
          <a:xfrm>
            <a:off x="1111169" y="1376460"/>
            <a:ext cx="8463986" cy="4370427"/>
          </a:xfrm>
          <a:prstGeom prst="rect">
            <a:avLst/>
          </a:prstGeom>
          <a:noFill/>
        </p:spPr>
        <p:txBody>
          <a:bodyPr wrap="square">
            <a:spAutoFit/>
          </a:bodyPr>
          <a:lstStyle/>
          <a:p>
            <a:r>
              <a:rPr lang="en-US" sz="1400" dirty="0"/>
              <a:t>· Finding a large enough dataset</a:t>
            </a:r>
          </a:p>
          <a:p>
            <a:endParaRPr lang="en-US" sz="1400" dirty="0"/>
          </a:p>
          <a:p>
            <a:r>
              <a:rPr lang="en-US" sz="1400" dirty="0"/>
              <a:t>To accurately distinguish breeds you need a large dataset. Lots of dogs are quite similar so without it the program would never get a high certainty</a:t>
            </a:r>
          </a:p>
          <a:p>
            <a:r>
              <a:rPr lang="en-US" sz="1400" dirty="0"/>
              <a:t>· Most dog breeds are easy to distinguish between E.G:</a:t>
            </a:r>
          </a:p>
          <a:p>
            <a:r>
              <a:rPr lang="en-US" sz="1400" dirty="0"/>
              <a:t>It is obviously very easy for us to recognize the difference between a German shepherd and a Pomeranian. Very distinct breeds are all easy to recognize by our program.</a:t>
            </a:r>
          </a:p>
          <a:p>
            <a:endParaRPr lang="en-US" dirty="0"/>
          </a:p>
          <a:p>
            <a:endParaRPr lang="en-US" dirty="0"/>
          </a:p>
          <a:p>
            <a:endParaRPr lang="en-US" dirty="0"/>
          </a:p>
          <a:p>
            <a:endParaRPr lang="en-US" sz="1400" dirty="0"/>
          </a:p>
          <a:p>
            <a:endParaRPr lang="en-US" sz="1400" dirty="0"/>
          </a:p>
          <a:p>
            <a:endParaRPr lang="en-US" sz="1400" dirty="0"/>
          </a:p>
          <a:p>
            <a:r>
              <a:rPr lang="en-US" sz="1400" dirty="0"/>
              <a:t>· The problems only happen when the characteristics of the breeds are very similar E.G a Malamute and a Husky.</a:t>
            </a:r>
          </a:p>
          <a:p>
            <a:r>
              <a:rPr lang="en-US" sz="1400" dirty="0"/>
              <a:t>Depending on the image this may course the program to not get the correct answer or not too particularly certain about it. To mitigate this problem we have tried to get the largest data set we could to improve the accuracy of the predications. Training it for an increased amount of time may also help but that would be limited by the training data at some point.</a:t>
            </a:r>
          </a:p>
        </p:txBody>
      </p:sp>
      <p:sp>
        <p:nvSpPr>
          <p:cNvPr id="10" name="TextBox 9">
            <a:extLst>
              <a:ext uri="{FF2B5EF4-FFF2-40B4-BE49-F238E27FC236}">
                <a16:creationId xmlns:a16="http://schemas.microsoft.com/office/drawing/2014/main" id="{09B1095C-2FA4-192F-AF41-919C21E3478D}"/>
              </a:ext>
            </a:extLst>
          </p:cNvPr>
          <p:cNvSpPr txBox="1"/>
          <p:nvPr/>
        </p:nvSpPr>
        <p:spPr>
          <a:xfrm>
            <a:off x="1111169" y="730130"/>
            <a:ext cx="4562403" cy="646331"/>
          </a:xfrm>
          <a:prstGeom prst="rect">
            <a:avLst/>
          </a:prstGeom>
          <a:noFill/>
        </p:spPr>
        <p:txBody>
          <a:bodyPr wrap="none" rtlCol="0">
            <a:spAutoFit/>
          </a:bodyPr>
          <a:lstStyle/>
          <a:p>
            <a:r>
              <a:rPr lang="en-US" dirty="0"/>
              <a:t>Challenges in dog breed identification</a:t>
            </a:r>
          </a:p>
          <a:p>
            <a:endParaRPr lang="en-US" dirty="0"/>
          </a:p>
        </p:txBody>
      </p:sp>
      <p:pic>
        <p:nvPicPr>
          <p:cNvPr id="11" name="Picture 10">
            <a:extLst>
              <a:ext uri="{FF2B5EF4-FFF2-40B4-BE49-F238E27FC236}">
                <a16:creationId xmlns:a16="http://schemas.microsoft.com/office/drawing/2014/main" id="{DFB19AE0-572A-9429-EB80-53FC3CA1EFA8}"/>
              </a:ext>
            </a:extLst>
          </p:cNvPr>
          <p:cNvPicPr>
            <a:picLocks noChangeAspect="1"/>
          </p:cNvPicPr>
          <p:nvPr/>
        </p:nvPicPr>
        <p:blipFill>
          <a:blip r:embed="rId2"/>
          <a:stretch>
            <a:fillRect/>
          </a:stretch>
        </p:blipFill>
        <p:spPr>
          <a:xfrm>
            <a:off x="4121575" y="3078865"/>
            <a:ext cx="2598933" cy="1090717"/>
          </a:xfrm>
          <a:prstGeom prst="rect">
            <a:avLst/>
          </a:prstGeom>
        </p:spPr>
      </p:pic>
    </p:spTree>
    <p:extLst>
      <p:ext uri="{BB962C8B-B14F-4D97-AF65-F5344CB8AC3E}">
        <p14:creationId xmlns:p14="http://schemas.microsoft.com/office/powerpoint/2010/main" val="2244800766"/>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54</TotalTime>
  <Words>418</Words>
  <Application>Microsoft Macintosh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Verdana Pro</vt:lpstr>
      <vt:lpstr>Verdana Pro Cond SemiBold</vt:lpstr>
      <vt:lpstr>TornVTI</vt:lpstr>
      <vt:lpstr>SCI 11</vt:lpstr>
      <vt:lpstr>Ellis Dann</vt:lpstr>
      <vt:lpstr>Joseph Kemp</vt:lpstr>
      <vt:lpstr>Daniel Arnold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 11</dc:title>
  <dc:creator>Patrick Bonk</dc:creator>
  <cp:lastModifiedBy>Patrick Bonk</cp:lastModifiedBy>
  <cp:revision>1</cp:revision>
  <dcterms:created xsi:type="dcterms:W3CDTF">2024-02-21T20:28:37Z</dcterms:created>
  <dcterms:modified xsi:type="dcterms:W3CDTF">2024-02-21T21:23:32Z</dcterms:modified>
</cp:coreProperties>
</file>