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1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4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4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7196-37C3-4D12-B2DA-85FC566F387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34B3-0E13-4AEC-8766-833BD3191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1404" y="395354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MUSIC_BAND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3584"/>
              </p:ext>
            </p:extLst>
          </p:nvPr>
        </p:nvGraphicFramePr>
        <p:xfrm>
          <a:off x="1809878" y="734194"/>
          <a:ext cx="4064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BAND-NAME</a:t>
                      </a:r>
                      <a:endParaRPr lang="en-GB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B-PAGE</a:t>
                      </a:r>
                      <a:endParaRPr lang="en-GB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24428"/>
              </p:ext>
            </p:extLst>
          </p:nvPr>
        </p:nvGraphicFramePr>
        <p:xfrm>
          <a:off x="178254" y="2021361"/>
          <a:ext cx="8304413" cy="4166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9526"/>
                <a:gridCol w="1158611"/>
                <a:gridCol w="1384069"/>
                <a:gridCol w="1384069"/>
                <a:gridCol w="1384069"/>
                <a:gridCol w="1384069"/>
              </a:tblGrid>
              <a:tr h="416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u="sng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R-TITLE</a:t>
                      </a:r>
                      <a:endParaRPr lang="en-GB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R-YEAR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R-TYPE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R-RATE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361" y="1605921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21718"/>
              </p:ext>
            </p:extLst>
          </p:nvPr>
        </p:nvGraphicFramePr>
        <p:xfrm>
          <a:off x="1798537" y="3303141"/>
          <a:ext cx="472087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219"/>
                <a:gridCol w="1180219"/>
                <a:gridCol w="1180219"/>
                <a:gridCol w="118021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R-ID</a:t>
                      </a:r>
                      <a:endParaRPr lang="en-GB" sz="18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R-TITLE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S-TITLE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AWARD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11404" y="2950233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04860"/>
              </p:ext>
            </p:extLst>
          </p:nvPr>
        </p:nvGraphicFramePr>
        <p:xfrm>
          <a:off x="1823945" y="4613874"/>
          <a:ext cx="3507710" cy="398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3855"/>
                <a:gridCol w="1753855"/>
              </a:tblGrid>
              <a:tr h="3981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  <a:endParaRPr lang="en-GB" sz="18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MU-WEBPAGE</a:t>
                      </a:r>
                      <a:endParaRPr lang="en-GB" sz="18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11404" y="4154318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MUSICIAN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80311"/>
              </p:ext>
            </p:extLst>
          </p:nvPr>
        </p:nvGraphicFramePr>
        <p:xfrm>
          <a:off x="1798541" y="5819721"/>
          <a:ext cx="93243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052"/>
                <a:gridCol w="1554052"/>
                <a:gridCol w="1554052"/>
                <a:gridCol w="1554052"/>
                <a:gridCol w="1554052"/>
                <a:gridCol w="155405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sng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M-ID</a:t>
                      </a:r>
                      <a:endParaRPr lang="en-GB" sz="1800" b="0" u="sng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u="non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MU-NAME</a:t>
                      </a:r>
                      <a:endParaRPr lang="en-GB" sz="1800" b="0" u="none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B-NAME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END-YEAR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START-YEAR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23127" y="5419387"/>
            <a:ext cx="47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2963174" y="1289648"/>
            <a:ext cx="992038" cy="5520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35239" y="2389517"/>
            <a:ext cx="1345719" cy="93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3045126" y="4960190"/>
            <a:ext cx="1285335" cy="9316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743856" y="2325634"/>
            <a:ext cx="1050438" cy="1168064"/>
          </a:xfrm>
          <a:custGeom>
            <a:avLst/>
            <a:gdLst>
              <a:gd name="connsiteX0" fmla="*/ 1050438 w 1050438"/>
              <a:gd name="connsiteY0" fmla="*/ 1168064 h 1168064"/>
              <a:gd name="connsiteX1" fmla="*/ 256808 w 1050438"/>
              <a:gd name="connsiteY1" fmla="*/ 823008 h 1168064"/>
              <a:gd name="connsiteX2" fmla="*/ 15269 w 1050438"/>
              <a:gd name="connsiteY2" fmla="*/ 72509 h 1168064"/>
              <a:gd name="connsiteX3" fmla="*/ 23895 w 1050438"/>
              <a:gd name="connsiteY3" fmla="*/ 29377 h 1168064"/>
              <a:gd name="connsiteX4" fmla="*/ 23895 w 1050438"/>
              <a:gd name="connsiteY4" fmla="*/ 29377 h 116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438" h="1168064">
                <a:moveTo>
                  <a:pt x="1050438" y="1168064"/>
                </a:moveTo>
                <a:cubicBezTo>
                  <a:pt x="739887" y="1086832"/>
                  <a:pt x="429336" y="1005600"/>
                  <a:pt x="256808" y="823008"/>
                </a:cubicBezTo>
                <a:cubicBezTo>
                  <a:pt x="84280" y="640416"/>
                  <a:pt x="54088" y="204781"/>
                  <a:pt x="15269" y="72509"/>
                </a:cubicBezTo>
                <a:cubicBezTo>
                  <a:pt x="-23550" y="-59763"/>
                  <a:pt x="23895" y="29377"/>
                  <a:pt x="23895" y="29377"/>
                </a:cubicBezTo>
                <a:lnTo>
                  <a:pt x="23895" y="293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/>
          <p:cNvSpPr/>
          <p:nvPr/>
        </p:nvSpPr>
        <p:spPr>
          <a:xfrm>
            <a:off x="2682544" y="1043796"/>
            <a:ext cx="7014032" cy="4848046"/>
          </a:xfrm>
          <a:custGeom>
            <a:avLst/>
            <a:gdLst>
              <a:gd name="connsiteX0" fmla="*/ 3493969 w 7014032"/>
              <a:gd name="connsiteY0" fmla="*/ 4848046 h 4848046"/>
              <a:gd name="connsiteX1" fmla="*/ 6961788 w 7014032"/>
              <a:gd name="connsiteY1" fmla="*/ 966159 h 4848046"/>
              <a:gd name="connsiteX2" fmla="*/ 1113079 w 7014032"/>
              <a:gd name="connsiteY2" fmla="*/ 353683 h 4848046"/>
              <a:gd name="connsiteX3" fmla="*/ 271 w 7014032"/>
              <a:gd name="connsiteY3" fmla="*/ 0 h 4848046"/>
              <a:gd name="connsiteX4" fmla="*/ 271 w 7014032"/>
              <a:gd name="connsiteY4" fmla="*/ 0 h 484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4032" h="4848046">
                <a:moveTo>
                  <a:pt x="3493969" y="4848046"/>
                </a:moveTo>
                <a:cubicBezTo>
                  <a:pt x="5426286" y="3281633"/>
                  <a:pt x="7358603" y="1715220"/>
                  <a:pt x="6961788" y="966159"/>
                </a:cubicBezTo>
                <a:cubicBezTo>
                  <a:pt x="6564973" y="217098"/>
                  <a:pt x="2273332" y="514709"/>
                  <a:pt x="1113079" y="353683"/>
                </a:cubicBezTo>
                <a:cubicBezTo>
                  <a:pt x="-47174" y="192657"/>
                  <a:pt x="271" y="0"/>
                  <a:pt x="271" y="0"/>
                </a:cubicBezTo>
                <a:lnTo>
                  <a:pt x="2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Computing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Weikun Zhang</dc:creator>
  <cp:lastModifiedBy>Weikun Zhang</cp:lastModifiedBy>
  <cp:revision>6</cp:revision>
  <dcterms:created xsi:type="dcterms:W3CDTF">2018-11-22T21:30:00Z</dcterms:created>
  <dcterms:modified xsi:type="dcterms:W3CDTF">2018-11-22T22:30:15Z</dcterms:modified>
</cp:coreProperties>
</file>