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49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0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2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52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36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19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28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01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54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5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34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7196-37C3-4D12-B2DA-85FC566F3878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55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9014" y="692495"/>
            <a:ext cx="47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MUSIC_BAND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489677"/>
              </p:ext>
            </p:extLst>
          </p:nvPr>
        </p:nvGraphicFramePr>
        <p:xfrm>
          <a:off x="1002770" y="1074388"/>
          <a:ext cx="3197524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87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98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u="sng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Band-name</a:t>
                      </a:r>
                      <a:endParaRPr lang="en-GB" sz="1400" b="0" u="sng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u="non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Band-page</a:t>
                      </a:r>
                      <a:endParaRPr lang="en-GB" sz="1400" b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85349"/>
              </p:ext>
            </p:extLst>
          </p:nvPr>
        </p:nvGraphicFramePr>
        <p:xfrm>
          <a:off x="1045667" y="2279644"/>
          <a:ext cx="8478688" cy="331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9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57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5764">
                  <a:extLst>
                    <a:ext uri="{9D8B030D-6E8A-4147-A177-3AD203B41FA5}">
                      <a16:colId xmlns:a16="http://schemas.microsoft.com/office/drawing/2014/main" xmlns="" val="411732008"/>
                    </a:ext>
                  </a:extLst>
                </a:gridCol>
                <a:gridCol w="1375764">
                  <a:extLst>
                    <a:ext uri="{9D8B030D-6E8A-4147-A177-3AD203B41FA5}">
                      <a16:colId xmlns:a16="http://schemas.microsoft.com/office/drawing/2014/main" xmlns="" val="1186050816"/>
                    </a:ext>
                  </a:extLst>
                </a:gridCol>
                <a:gridCol w="1375764"/>
                <a:gridCol w="1375764"/>
              </a:tblGrid>
              <a:tr h="3316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u="sng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Release-ID</a:t>
                      </a:r>
                      <a:endParaRPr lang="en-GB" sz="1400" b="0" u="sng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u="non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Band-name</a:t>
                      </a:r>
                      <a:endParaRPr lang="en-GB" sz="14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Release-title</a:t>
                      </a:r>
                      <a:endParaRPr lang="en-GB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Release-year</a:t>
                      </a:r>
                      <a:endParaRPr lang="en-GB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Release-type</a:t>
                      </a:r>
                      <a:endParaRPr lang="en-GB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Release-rate</a:t>
                      </a:r>
                      <a:endParaRPr lang="en-GB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24098" y="1838714"/>
            <a:ext cx="47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639338"/>
              </p:ext>
            </p:extLst>
          </p:nvPr>
        </p:nvGraphicFramePr>
        <p:xfrm>
          <a:off x="1034632" y="3329917"/>
          <a:ext cx="3540657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02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02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02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u="sng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Release-ID</a:t>
                      </a:r>
                      <a:endParaRPr lang="en-GB" sz="1400" b="0" u="sng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u="sng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Song-title</a:t>
                      </a:r>
                      <a:endParaRPr lang="en-GB" sz="1400" b="0" u="sng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Award</a:t>
                      </a:r>
                      <a:endParaRPr lang="en-GB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47499" y="2977009"/>
            <a:ext cx="47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954285"/>
              </p:ext>
            </p:extLst>
          </p:nvPr>
        </p:nvGraphicFramePr>
        <p:xfrm>
          <a:off x="985281" y="5762459"/>
          <a:ext cx="4311338" cy="3981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556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1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u="sng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Musician-webpage </a:t>
                      </a:r>
                      <a:endParaRPr lang="en-GB" sz="14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Musician-name </a:t>
                      </a:r>
                      <a:endParaRPr lang="en-GB" sz="14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47499" y="5328650"/>
            <a:ext cx="47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MUSICIAN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483359"/>
              </p:ext>
            </p:extLst>
          </p:nvPr>
        </p:nvGraphicFramePr>
        <p:xfrm>
          <a:off x="1008203" y="4474859"/>
          <a:ext cx="93243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40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40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40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540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540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5405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u="sng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Member-ID</a:t>
                      </a:r>
                      <a:endParaRPr lang="en-GB" sz="1400" b="0" u="sng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Musician-webpage </a:t>
                      </a:r>
                      <a:endParaRPr lang="en-GB" sz="14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Band-name</a:t>
                      </a:r>
                      <a:endParaRPr lang="en-GB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End-y</a:t>
                      </a:r>
                      <a:endParaRPr lang="en-GB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Start-y</a:t>
                      </a:r>
                      <a:endParaRPr lang="en-GB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Band_role</a:t>
                      </a:r>
                      <a:endParaRPr lang="en-GB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47499" y="4043706"/>
            <a:ext cx="47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</a:t>
            </a:r>
          </a:p>
        </p:txBody>
      </p:sp>
      <p:sp>
        <p:nvSpPr>
          <p:cNvPr id="2" name="Freeform 1"/>
          <p:cNvSpPr/>
          <p:nvPr/>
        </p:nvSpPr>
        <p:spPr>
          <a:xfrm>
            <a:off x="2527540" y="1483742"/>
            <a:ext cx="434601" cy="795901"/>
          </a:xfrm>
          <a:custGeom>
            <a:avLst/>
            <a:gdLst>
              <a:gd name="connsiteX0" fmla="*/ 353683 w 353683"/>
              <a:gd name="connsiteY0" fmla="*/ 776378 h 776378"/>
              <a:gd name="connsiteX1" fmla="*/ 0 w 353683"/>
              <a:gd name="connsiteY1" fmla="*/ 0 h 776378"/>
              <a:gd name="connsiteX2" fmla="*/ 0 w 353683"/>
              <a:gd name="connsiteY2" fmla="*/ 0 h 77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683" h="776378">
                <a:moveTo>
                  <a:pt x="353683" y="77637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 2"/>
          <p:cNvSpPr/>
          <p:nvPr/>
        </p:nvSpPr>
        <p:spPr>
          <a:xfrm>
            <a:off x="2434107" y="4855335"/>
            <a:ext cx="759854" cy="940158"/>
          </a:xfrm>
          <a:custGeom>
            <a:avLst/>
            <a:gdLst>
              <a:gd name="connsiteX0" fmla="*/ 643944 w 643944"/>
              <a:gd name="connsiteY0" fmla="*/ 0 h 862885"/>
              <a:gd name="connsiteX1" fmla="*/ 0 w 643944"/>
              <a:gd name="connsiteY1" fmla="*/ 862885 h 862885"/>
              <a:gd name="connsiteX2" fmla="*/ 0 w 643944"/>
              <a:gd name="connsiteY2" fmla="*/ 862885 h 86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944" h="862885">
                <a:moveTo>
                  <a:pt x="643944" y="0"/>
                </a:moveTo>
                <a:lnTo>
                  <a:pt x="0" y="862885"/>
                </a:lnTo>
                <a:lnTo>
                  <a:pt x="0" y="86288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/>
          <p:cNvSpPr/>
          <p:nvPr/>
        </p:nvSpPr>
        <p:spPr>
          <a:xfrm>
            <a:off x="1815921" y="2601532"/>
            <a:ext cx="180304" cy="759854"/>
          </a:xfrm>
          <a:custGeom>
            <a:avLst/>
            <a:gdLst>
              <a:gd name="connsiteX0" fmla="*/ 0 w 180304"/>
              <a:gd name="connsiteY0" fmla="*/ 759854 h 759854"/>
              <a:gd name="connsiteX1" fmla="*/ 180304 w 180304"/>
              <a:gd name="connsiteY1" fmla="*/ 0 h 759854"/>
              <a:gd name="connsiteX2" fmla="*/ 180304 w 180304"/>
              <a:gd name="connsiteY2" fmla="*/ 0 h 7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304" h="759854">
                <a:moveTo>
                  <a:pt x="0" y="759854"/>
                </a:moveTo>
                <a:lnTo>
                  <a:pt x="180304" y="0"/>
                </a:lnTo>
                <a:lnTo>
                  <a:pt x="180304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 17"/>
          <p:cNvSpPr/>
          <p:nvPr/>
        </p:nvSpPr>
        <p:spPr>
          <a:xfrm>
            <a:off x="2601532" y="1455313"/>
            <a:ext cx="8231171" cy="3078050"/>
          </a:xfrm>
          <a:custGeom>
            <a:avLst/>
            <a:gdLst>
              <a:gd name="connsiteX0" fmla="*/ 2421229 w 8231171"/>
              <a:gd name="connsiteY0" fmla="*/ 3078050 h 3078050"/>
              <a:gd name="connsiteX1" fmla="*/ 8229600 w 8231171"/>
              <a:gd name="connsiteY1" fmla="*/ 1081825 h 3078050"/>
              <a:gd name="connsiteX2" fmla="*/ 1944710 w 8231171"/>
              <a:gd name="connsiteY2" fmla="*/ 270456 h 3078050"/>
              <a:gd name="connsiteX3" fmla="*/ 0 w 8231171"/>
              <a:gd name="connsiteY3" fmla="*/ 0 h 307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1171" h="3078050">
                <a:moveTo>
                  <a:pt x="2421229" y="3078050"/>
                </a:moveTo>
                <a:cubicBezTo>
                  <a:pt x="5365124" y="2313903"/>
                  <a:pt x="8309020" y="1549757"/>
                  <a:pt x="8229600" y="1081825"/>
                </a:cubicBezTo>
                <a:cubicBezTo>
                  <a:pt x="8150180" y="613893"/>
                  <a:pt x="1944710" y="270456"/>
                  <a:pt x="1944710" y="270456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601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23988" y="5935389"/>
            <a:ext cx="644004" cy="5970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8017" y="6583849"/>
            <a:ext cx="143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47076" y="2869613"/>
            <a:ext cx="634640" cy="6012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8044" y="3577040"/>
            <a:ext cx="1112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MUSICIAN</a:t>
            </a:r>
          </a:p>
        </p:txBody>
      </p:sp>
      <p:sp>
        <p:nvSpPr>
          <p:cNvPr id="8" name="Oval 7"/>
          <p:cNvSpPr/>
          <p:nvPr/>
        </p:nvSpPr>
        <p:spPr>
          <a:xfrm>
            <a:off x="9320834" y="5780870"/>
            <a:ext cx="634640" cy="6012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74223" y="6465430"/>
            <a:ext cx="1621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RELEASE_INFO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861038" y="3858910"/>
                <a:ext cx="21055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𝑏𝑎𝑛𝑑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𝑏𝑎𝑛𝑑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38" y="3858910"/>
                <a:ext cx="2105513" cy="215444"/>
              </a:xfrm>
              <a:prstGeom prst="rect">
                <a:avLst/>
              </a:prstGeom>
              <a:blipFill rotWithShape="0">
                <a:blip r:embed="rId2"/>
                <a:stretch>
                  <a:fillRect l="-867" b="-1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5854709" y="5610852"/>
            <a:ext cx="3" cy="28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892401" y="868119"/>
                <a:ext cx="3965253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𝑚𝑢𝑠𝑖𝑐𝑖𝑎𝑛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𝑤𝑒𝑏𝑝𝑎𝑔𝑒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𝑚𝑢𝑠𝑖𝑐𝑖𝑎𝑛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𝑤𝑒𝑏𝑝𝑎𝑔𝑒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401" y="868119"/>
                <a:ext cx="3965253" cy="299569"/>
              </a:xfrm>
              <a:prstGeom prst="rect">
                <a:avLst/>
              </a:prstGeom>
              <a:blipFill rotWithShape="0">
                <a:blip r:embed="rId3"/>
                <a:stretch>
                  <a:fillRect l="-615" r="-769" b="-2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>
            <a:stCxn id="43" idx="0"/>
          </p:cNvCxnSpPr>
          <p:nvPr/>
        </p:nvCxnSpPr>
        <p:spPr>
          <a:xfrm flipH="1" flipV="1">
            <a:off x="8449937" y="4298469"/>
            <a:ext cx="1193317" cy="5201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959262" y="175170"/>
                <a:ext cx="386599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𝑟𝑒𝑙𝑒𝑎𝑠𝑒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𝑡𝑖𝑡𝑙𝑒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𝑟𝑒𝑙𝑒𝑎𝑠𝑒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𝑦𝑒𝑎𝑟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𝑚𝑢𝑠𝑖𝑐𝑖𝑎𝑛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62" y="175170"/>
                <a:ext cx="3865995" cy="298928"/>
              </a:xfrm>
              <a:prstGeom prst="rect">
                <a:avLst/>
              </a:prstGeom>
              <a:blipFill rotWithShape="0">
                <a:blip r:embed="rId4"/>
                <a:stretch>
                  <a:fillRect l="-472" b="-204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162225" y="5330700"/>
                <a:ext cx="1478482" cy="218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𝑏𝑎𝑛𝑑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𝑟𝑜𝑙𝑒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𝑑𝑟𝑢𝑚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GB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225" y="5330700"/>
                <a:ext cx="1478482" cy="218008"/>
              </a:xfrm>
              <a:prstGeom prst="rect">
                <a:avLst/>
              </a:prstGeom>
              <a:blipFill rotWithShape="0">
                <a:blip r:embed="rId5"/>
                <a:stretch>
                  <a:fillRect l="-1653" b="-19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143918" y="2738519"/>
                <a:ext cx="37199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𝑟𝑒𝑙𝑒𝑎𝑠𝑒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𝑦𝑒𝑎𝑟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𝑆𝑡𝑎𝑟𝑡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𝑂𝑅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𝑟𝑒𝑙𝑒𝑎𝑠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𝑛𝑢𝑙𝑙</m:t>
                          </m:r>
                        </m:sub>
                      </m:sSub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918" y="2738519"/>
                <a:ext cx="3719929" cy="298928"/>
              </a:xfrm>
              <a:prstGeom prst="rect">
                <a:avLst/>
              </a:prstGeom>
              <a:blipFill rotWithShape="0">
                <a:blip r:embed="rId6"/>
                <a:stretch>
                  <a:fillRect l="-492" r="-328" b="-204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313178" y="2073245"/>
                <a:ext cx="3608552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𝑟𝑒𝑙𝑒𝑎𝑠𝑒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𝑦𝑒𝑎𝑟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𝑂𝑅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𝑟𝑒𝑙𝑒𝑎𝑠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𝑛𝑢𝑙𝑙</m:t>
                          </m:r>
                        </m:sub>
                      </m:sSub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178" y="2073245"/>
                <a:ext cx="3608552" cy="298928"/>
              </a:xfrm>
              <a:prstGeom prst="rect">
                <a:avLst/>
              </a:prstGeom>
              <a:blipFill rotWithShape="0">
                <a:blip r:embed="rId7"/>
                <a:stretch>
                  <a:fillRect l="-507" r="-169" b="-204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H="1">
            <a:off x="5941651" y="4270094"/>
            <a:ext cx="1717461" cy="542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9629022" y="5166350"/>
            <a:ext cx="9132" cy="529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836858" y="577900"/>
            <a:ext cx="9132" cy="4058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660917" y="1324640"/>
            <a:ext cx="1981720" cy="14511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3660917" y="4783237"/>
                <a:ext cx="4587918" cy="232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𝑚𝑢𝑠𝑖𝑐𝑖𝑎𝑛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𝑤𝑒𝑏𝑝𝑎𝑔𝑒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𝑆𝑡𝑎𝑟𝑡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𝐸𝑛𝑑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𝑏𝑎𝑛𝑑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917" y="4783237"/>
                <a:ext cx="4587918" cy="232949"/>
              </a:xfrm>
              <a:prstGeom prst="rect">
                <a:avLst/>
              </a:prstGeom>
              <a:blipFill rotWithShape="0">
                <a:blip r:embed="rId8"/>
                <a:stretch>
                  <a:fillRect b="-236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>
            <a:off x="5861759" y="5012019"/>
            <a:ext cx="1" cy="339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8086962" y="4818658"/>
                <a:ext cx="3112583" cy="232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𝑅𝑟𝑒𝑙𝑒𝑎𝑠𝑒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𝑦𝑒𝑎𝑟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𝑟𝑒𝑙𝑒𝑎𝑠𝑒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𝑡𝑖𝑡𝑙𝑒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𝑏𝑎𝑛𝑑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962" y="4818658"/>
                <a:ext cx="3112583" cy="232436"/>
              </a:xfrm>
              <a:prstGeom prst="rect">
                <a:avLst/>
              </a:prstGeom>
              <a:blipFill rotWithShape="0">
                <a:blip r:embed="rId9"/>
                <a:stretch>
                  <a:fillRect l="-392" b="-17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5925921" y="3348901"/>
                <a:ext cx="4322081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𝑚𝑢𝑠𝑖𝑐𝑖𝑎𝑛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𝑤𝑒𝑏𝑝𝑎𝑔𝑒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𝑟𝑒𝑙𝑒𝑎𝑠𝑒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𝑟𝑒𝑙𝑒𝑎𝑠𝑒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𝑡𝑖𝑡𝑙𝑒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921" y="3348901"/>
                <a:ext cx="4322081" cy="232949"/>
              </a:xfrm>
              <a:prstGeom prst="rect">
                <a:avLst/>
              </a:prstGeom>
              <a:blipFill rotWithShape="0">
                <a:blip r:embed="rId10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 flipH="1">
            <a:off x="7882485" y="3613284"/>
            <a:ext cx="1942" cy="2516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884535" y="3095947"/>
            <a:ext cx="1942" cy="2516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7886477" y="2498389"/>
            <a:ext cx="1942" cy="2516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037243" y="1356626"/>
            <a:ext cx="1836312" cy="695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96607" y="104660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OP SQL4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0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81" y="670321"/>
            <a:ext cx="9943438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2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483864" y="341523"/>
                <a:ext cx="1498680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𝑚𝑢𝑠𝑖𝑐𝑖𝑎𝑛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864" y="341523"/>
                <a:ext cx="1498680" cy="286297"/>
              </a:xfrm>
              <a:prstGeom prst="rect">
                <a:avLst/>
              </a:prstGeom>
              <a:blipFill rotWithShape="0">
                <a:blip r:embed="rId2"/>
                <a:stretch>
                  <a:fillRect l="-2041" r="-408" b="-170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612200" y="1276121"/>
                <a:ext cx="1242007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𝑁𝑈𝐿𝐿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200" y="1276121"/>
                <a:ext cx="1242007" cy="298928"/>
              </a:xfrm>
              <a:prstGeom prst="rect">
                <a:avLst/>
              </a:prstGeom>
              <a:blipFill rotWithShape="0">
                <a:blip r:embed="rId3"/>
                <a:stretch>
                  <a:fillRect l="-2463" r="-1478" b="-204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336778" y="2223350"/>
                <a:ext cx="2222596" cy="298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𝐵𝑎𝑛𝑑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𝑇h𝑒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𝐶𝑈𝑅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778" y="2223350"/>
                <a:ext cx="2222596" cy="298543"/>
              </a:xfrm>
              <a:prstGeom prst="rect">
                <a:avLst/>
              </a:prstGeom>
              <a:blipFill rotWithShape="0">
                <a:blip r:embed="rId4"/>
                <a:stretch>
                  <a:fillRect l="-1096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708818" y="3407655"/>
                <a:ext cx="3846629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𝑚𝑢𝑠𝑖𝑐𝑖𝑎𝑛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𝑤𝑒𝑏𝑝𝑎𝑔𝑒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𝑚𝑢𝑠𝑖𝑐𝑖𝑎𝑛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𝑤𝑒𝑏𝑝𝑎𝑔𝑒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818" y="3407655"/>
                <a:ext cx="3846629" cy="299569"/>
              </a:xfrm>
              <a:prstGeom prst="rect">
                <a:avLst/>
              </a:prstGeom>
              <a:blipFill rotWithShape="0">
                <a:blip r:embed="rId5"/>
                <a:stretch>
                  <a:fillRect l="-634" r="-634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3580480" y="5063084"/>
            <a:ext cx="756298" cy="7160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559374" y="5063083"/>
            <a:ext cx="756298" cy="7160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>
            <a:endCxn id="5" idx="0"/>
          </p:cNvCxnSpPr>
          <p:nvPr/>
        </p:nvCxnSpPr>
        <p:spPr>
          <a:xfrm>
            <a:off x="5233203" y="716096"/>
            <a:ext cx="1" cy="560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33202" y="1735941"/>
            <a:ext cx="1" cy="560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3201" y="2729289"/>
            <a:ext cx="1" cy="6783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147368" y="3877753"/>
            <a:ext cx="896423" cy="11317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50804" y="3890059"/>
            <a:ext cx="1002535" cy="1173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16090" y="599603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76081" y="599603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MUSICIAN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6607" y="104660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SQL1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85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80681" y="309010"/>
                <a:ext cx="2611933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𝑚𝑢𝑠𝑖𝑐𝑖𝑎𝑛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𝑏𝑎𝑛𝑑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681" y="309010"/>
                <a:ext cx="2611933" cy="289182"/>
              </a:xfrm>
              <a:prstGeom prst="rect">
                <a:avLst/>
              </a:prstGeom>
              <a:blipFill rotWithShape="0">
                <a:blip r:embed="rId2"/>
                <a:stretch>
                  <a:fillRect l="-935" b="-14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941619" y="2535811"/>
                <a:ext cx="2752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𝑚𝑢𝑠𝑖𝑐𝑖𝑎𝑛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𝑏𝑎𝑛𝑑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619" y="2535811"/>
                <a:ext cx="275299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109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3589371" y="4137667"/>
            <a:ext cx="756298" cy="7160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471239" y="4137667"/>
            <a:ext cx="756298" cy="7160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5286647" y="921437"/>
            <a:ext cx="2" cy="1414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059233" y="2952337"/>
            <a:ext cx="896423" cy="11317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662669" y="2964643"/>
            <a:ext cx="1002535" cy="1173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87946" y="507062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MUSICIAN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6694" y="507062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MUSIC_BAND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6607" y="104660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SQL2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8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342540" y="400906"/>
                <a:ext cx="1888209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𝑏𝑢𝑠𝑖𝑐𝑖𝑎𝑛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𝑤𝑒𝑏𝑝𝑎𝑔𝑒</m:t>
                          </m:r>
                        </m:sub>
                      </m:sSub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540" y="400906"/>
                <a:ext cx="1888209" cy="303673"/>
              </a:xfrm>
              <a:prstGeom prst="rect">
                <a:avLst/>
              </a:prstGeom>
              <a:blipFill rotWithShape="0">
                <a:blip r:embed="rId2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H="1">
            <a:off x="5286647" y="921437"/>
            <a:ext cx="2" cy="1414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286646" y="3866920"/>
            <a:ext cx="1" cy="7090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908498" y="4750429"/>
            <a:ext cx="756298" cy="7160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44108" y="568338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444108" y="3460635"/>
                <a:ext cx="1726050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𝐵𝑎𝑛𝑑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𝑟𝑜𝑙𝑒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𝑏𝑎𝑠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108" y="3460635"/>
                <a:ext cx="1726050" cy="280205"/>
              </a:xfrm>
              <a:prstGeom prst="rect">
                <a:avLst/>
              </a:prstGeom>
              <a:blipFill rotWithShape="0">
                <a:blip r:embed="rId3"/>
                <a:stretch>
                  <a:fillRect l="-2120" r="-707" b="-2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760620" y="2335576"/>
                <a:ext cx="3093026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𝑑𝑖𝑠𝑡𝑖𝑛𝑐𝑡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𝑏𝑢𝑠𝑖𝑐𝑖𝑎𝑛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𝑤𝑒𝑏𝑝𝑎𝑔𝑒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620" y="2335576"/>
                <a:ext cx="3093026" cy="303673"/>
              </a:xfrm>
              <a:prstGeom prst="rect">
                <a:avLst/>
              </a:prstGeom>
              <a:blipFill rotWithShape="0">
                <a:blip r:embed="rId4"/>
                <a:stretch>
                  <a:fillRect l="-394" r="-789" b="-2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 flipH="1">
            <a:off x="5286645" y="2717229"/>
            <a:ext cx="1" cy="7090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3557" y="92143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SQL3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98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384213" y="5738606"/>
            <a:ext cx="644004" cy="5970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88775" y="6470703"/>
            <a:ext cx="143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484817" y="5592388"/>
            <a:ext cx="634640" cy="6012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45785" y="6339857"/>
            <a:ext cx="1112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MUSICIAN</a:t>
            </a:r>
          </a:p>
        </p:txBody>
      </p:sp>
      <p:sp>
        <p:nvSpPr>
          <p:cNvPr id="8" name="Oval 7"/>
          <p:cNvSpPr/>
          <p:nvPr/>
        </p:nvSpPr>
        <p:spPr>
          <a:xfrm>
            <a:off x="9761754" y="5762632"/>
            <a:ext cx="634640" cy="6012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58972" y="6505921"/>
            <a:ext cx="1621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RELEASE_INFO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410264" y="3833372"/>
                <a:ext cx="2712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𝑏𝑎𝑛𝑑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𝑏𝑎𝑛𝑑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264" y="3833372"/>
                <a:ext cx="271253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24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6706214" y="5264352"/>
            <a:ext cx="1" cy="339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207566" y="4318612"/>
            <a:ext cx="1554188" cy="13089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840224" y="2850015"/>
                <a:ext cx="3965253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𝑚𝑢𝑠𝑖𝑐𝑖𝑎𝑛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𝑤𝑒𝑏𝑝𝑎𝑔𝑒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𝑚𝑢𝑠𝑖𝑐𝑖𝑎𝑛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𝑤𝑒𝑏𝑝𝑎𝑔𝑒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224" y="2850015"/>
                <a:ext cx="3965253" cy="299569"/>
              </a:xfrm>
              <a:prstGeom prst="rect">
                <a:avLst/>
              </a:prstGeom>
              <a:blipFill rotWithShape="0">
                <a:blip r:embed="rId3"/>
                <a:stretch>
                  <a:fillRect l="-615" r="-769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H="1">
            <a:off x="3899974" y="3338902"/>
            <a:ext cx="1426023" cy="21184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9" idx="0"/>
          </p:cNvCxnSpPr>
          <p:nvPr/>
        </p:nvCxnSpPr>
        <p:spPr>
          <a:xfrm flipV="1">
            <a:off x="6823357" y="4200276"/>
            <a:ext cx="712180" cy="6300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574234" y="88674"/>
                <a:ext cx="3797322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𝑟𝑒𝑙𝑒𝑎𝑠𝑒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𝑡𝑖𝑡𝑙𝑒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𝑟𝑒𝑙𝑒𝑎𝑠𝑒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𝑦𝑒𝑎𝑟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𝑚𝑢𝑠𝑖𝑐𝑖𝑎𝑛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𝑦𝑒𝑎𝑟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234" y="88674"/>
                <a:ext cx="3797322" cy="298928"/>
              </a:xfrm>
              <a:prstGeom prst="rect">
                <a:avLst/>
              </a:prstGeom>
              <a:blipFill rotWithShape="0">
                <a:blip r:embed="rId4"/>
                <a:stretch>
                  <a:fillRect l="-482" r="-161" b="-204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880182" y="4830321"/>
                <a:ext cx="1886350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𝑏𝑎𝑛𝑑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𝑟𝑜𝑙𝑒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𝑑𝑟𝑢𝑚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182" y="4830321"/>
                <a:ext cx="1886350" cy="280205"/>
              </a:xfrm>
              <a:prstGeom prst="rect">
                <a:avLst/>
              </a:prstGeom>
              <a:blipFill rotWithShape="0">
                <a:blip r:embed="rId5"/>
                <a:stretch>
                  <a:fillRect l="-1942" r="-324" b="-2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899972" y="1854150"/>
                <a:ext cx="37199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𝑟𝑒𝑙𝑒𝑎𝑠𝑒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𝑦𝑒𝑎𝑟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𝑆𝑡𝑎𝑟𝑡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𝑂𝑅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𝑟𝑒𝑙𝑒𝑎𝑠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𝑛𝑢𝑙𝑙</m:t>
                          </m:r>
                        </m:sub>
                      </m:sSub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972" y="1854150"/>
                <a:ext cx="3719929" cy="298928"/>
              </a:xfrm>
              <a:prstGeom prst="rect">
                <a:avLst/>
              </a:prstGeom>
              <a:blipFill rotWithShape="0">
                <a:blip r:embed="rId6"/>
                <a:stretch>
                  <a:fillRect l="-492" r="-328" b="-204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840224" y="1045638"/>
                <a:ext cx="3608552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𝑟𝑒𝑙𝑒𝑎𝑠𝑒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𝑦𝑒𝑎𝑟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𝑂𝑅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𝑟𝑒𝑙𝑒𝑎𝑠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𝑛𝑢𝑙𝑙</m:t>
                          </m:r>
                        </m:sub>
                      </m:sSub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224" y="1045638"/>
                <a:ext cx="3608552" cy="298928"/>
              </a:xfrm>
              <a:prstGeom prst="rect">
                <a:avLst/>
              </a:prstGeom>
              <a:blipFill rotWithShape="0">
                <a:blip r:embed="rId7"/>
                <a:stretch>
                  <a:fillRect l="-507" r="-169" b="-204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6410264" y="3393195"/>
            <a:ext cx="814051" cy="5177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610186" y="2232832"/>
            <a:ext cx="9132" cy="529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619318" y="1370387"/>
            <a:ext cx="9132" cy="529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639934" y="497907"/>
            <a:ext cx="9132" cy="529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84742" y="963253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SQL4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81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4483864" y="341523"/>
                <a:ext cx="1498680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𝑚𝑢𝑠𝑖𝑐𝑖𝑎𝑛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864" y="341523"/>
                <a:ext cx="1498680" cy="286297"/>
              </a:xfrm>
              <a:prstGeom prst="rect">
                <a:avLst/>
              </a:prstGeom>
              <a:blipFill rotWithShape="0">
                <a:blip r:embed="rId2"/>
                <a:stretch>
                  <a:fillRect l="-2041" r="-408" b="-170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3230838" y="3138252"/>
                <a:ext cx="1242007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𝑁𝑈𝐿𝐿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838" y="3138252"/>
                <a:ext cx="1242007" cy="298928"/>
              </a:xfrm>
              <a:prstGeom prst="rect">
                <a:avLst/>
              </a:prstGeom>
              <a:blipFill rotWithShape="0">
                <a:blip r:embed="rId3"/>
                <a:stretch>
                  <a:fillRect l="-2451" r="-980" b="-204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2847330" y="4010610"/>
                <a:ext cx="2222596" cy="298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𝐵𝑎𝑛𝑑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𝑇h𝑒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𝐶𝑈𝑅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330" y="4010610"/>
                <a:ext cx="2222596" cy="298543"/>
              </a:xfrm>
              <a:prstGeom prst="rect">
                <a:avLst/>
              </a:prstGeom>
              <a:blipFill rotWithShape="0">
                <a:blip r:embed="rId4"/>
                <a:stretch>
                  <a:fillRect l="-1096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3580480" y="1171693"/>
                <a:ext cx="3846629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𝑚𝑢𝑠𝑖𝑐𝑖𝑎𝑛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𝑤𝑒𝑏𝑝𝑎𝑔𝑒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𝑚𝑢𝑠𝑖𝑐𝑖𝑎𝑛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𝑤𝑒𝑏𝑝𝑎𝑔𝑒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480" y="1171693"/>
                <a:ext cx="3846629" cy="299569"/>
              </a:xfrm>
              <a:prstGeom prst="rect">
                <a:avLst/>
              </a:prstGeom>
              <a:blipFill rotWithShape="0">
                <a:blip r:embed="rId5"/>
                <a:stretch>
                  <a:fillRect l="-634" r="-634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/>
          <p:cNvSpPr/>
          <p:nvPr/>
        </p:nvSpPr>
        <p:spPr>
          <a:xfrm>
            <a:off x="3473692" y="5162770"/>
            <a:ext cx="756298" cy="7160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286487" y="4309153"/>
            <a:ext cx="756298" cy="7160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3851841" y="3533125"/>
            <a:ext cx="1" cy="560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233203" y="686991"/>
            <a:ext cx="1" cy="560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3" idx="0"/>
          </p:cNvCxnSpPr>
          <p:nvPr/>
        </p:nvCxnSpPr>
        <p:spPr>
          <a:xfrm>
            <a:off x="3851841" y="2718392"/>
            <a:ext cx="1" cy="419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51841" y="4476055"/>
            <a:ext cx="0" cy="5491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664636" y="3256680"/>
            <a:ext cx="0" cy="9440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009302" y="601638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03194" y="524210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MUSICIAN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2975960" y="2364358"/>
                <a:ext cx="1928413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𝑚𝑢𝑠𝑖𝑐𝑖𝑎𝑛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𝑤𝑒𝑏𝑝𝑎𝑔𝑒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960" y="2364358"/>
                <a:ext cx="1928413" cy="299569"/>
              </a:xfrm>
              <a:prstGeom prst="rect">
                <a:avLst/>
              </a:prstGeom>
              <a:blipFill rotWithShape="0">
                <a:blip r:embed="rId6"/>
                <a:stretch>
                  <a:fillRect l="-1262" r="-1577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5886713" y="2815964"/>
                <a:ext cx="3555845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𝑚𝑢𝑠𝑖𝑐𝑖𝑎𝑛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𝑤𝑒𝑏𝑝𝑎𝑔𝑒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𝑚𝑢𝑠𝑖𝑐𝑖𝑎𝑛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713" y="2815964"/>
                <a:ext cx="3555845" cy="299569"/>
              </a:xfrm>
              <a:prstGeom prst="rect">
                <a:avLst/>
              </a:prstGeom>
              <a:blipFill rotWithShape="0">
                <a:blip r:embed="rId7"/>
                <a:stretch>
                  <a:fillRect l="-515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/>
          <p:cNvCxnSpPr/>
          <p:nvPr/>
        </p:nvCxnSpPr>
        <p:spPr>
          <a:xfrm flipH="1">
            <a:off x="4164377" y="1639694"/>
            <a:ext cx="905549" cy="724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685978" y="1639694"/>
            <a:ext cx="1741131" cy="10859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6607" y="1046602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OP  SQL1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52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815516" y="1377990"/>
                <a:ext cx="2611933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𝑚𝑢𝑠𝑖𝑐𝑖𝑎𝑛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𝑏𝑎𝑛𝑑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516" y="1377990"/>
                <a:ext cx="2611933" cy="289182"/>
              </a:xfrm>
              <a:prstGeom prst="rect">
                <a:avLst/>
              </a:prstGeom>
              <a:blipFill rotWithShape="0">
                <a:blip r:embed="rId2"/>
                <a:stretch>
                  <a:fillRect l="-935" b="-170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815516" y="2654489"/>
                <a:ext cx="2752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𝑚𝑢𝑠𝑖𝑐𝑖𝑎𝑛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𝑏𝑎𝑛𝑑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516" y="2654489"/>
                <a:ext cx="275299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106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2902626" y="5137727"/>
            <a:ext cx="756298" cy="7160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705182" y="5154003"/>
            <a:ext cx="756298" cy="7160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066309" y="1881026"/>
            <a:ext cx="2" cy="7688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80775" y="4523068"/>
            <a:ext cx="2" cy="4892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13" idx="0"/>
          </p:cNvCxnSpPr>
          <p:nvPr/>
        </p:nvCxnSpPr>
        <p:spPr>
          <a:xfrm>
            <a:off x="5310130" y="3057699"/>
            <a:ext cx="1616522" cy="1128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11440" y="594709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MUSICIAN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91779" y="593025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MUSIC_BAND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147656" y="4185911"/>
                <a:ext cx="15579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𝑚𝑢𝑠𝑖𝑐𝑖𝑎𝑛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656" y="4185911"/>
                <a:ext cx="155799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953" r="-391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801076" y="4169635"/>
                <a:ext cx="12173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𝑏𝑎𝑛𝑑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76" y="4169635"/>
                <a:ext cx="121738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500" r="-500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7076927" y="4538516"/>
            <a:ext cx="2" cy="4892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4" idx="0"/>
          </p:cNvCxnSpPr>
          <p:nvPr/>
        </p:nvCxnSpPr>
        <p:spPr>
          <a:xfrm flipH="1">
            <a:off x="3409769" y="3019970"/>
            <a:ext cx="1569855" cy="1149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8641" y="189609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OP  SQL2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757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286644" y="4362680"/>
            <a:ext cx="0" cy="306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908498" y="4750429"/>
            <a:ext cx="756298" cy="7160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4108" y="568338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423619" y="3930531"/>
                <a:ext cx="1726050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𝐵𝑎𝑛𝑑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𝑟𝑜𝑙𝑒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𝑏𝑎𝑠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619" y="3930531"/>
                <a:ext cx="1726050" cy="280205"/>
              </a:xfrm>
              <a:prstGeom prst="rect">
                <a:avLst/>
              </a:prstGeom>
              <a:blipFill rotWithShape="0">
                <a:blip r:embed="rId2"/>
                <a:stretch>
                  <a:fillRect l="-2120" r="-353" b="-2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145560" y="2759227"/>
                <a:ext cx="2524537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𝑑𝑖𝑠𝑡𝑖𝑛𝑐𝑡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𝑏𝑢𝑠𝑖𝑐𝑖𝑎𝑛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𝑤𝑒𝑏𝑝𝑎𝑔𝑒</m:t>
                          </m:r>
                        </m:sub>
                      </m:sSub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560" y="2759227"/>
                <a:ext cx="2524537" cy="303673"/>
              </a:xfrm>
              <a:prstGeom prst="rect">
                <a:avLst/>
              </a:prstGeom>
              <a:blipFill rotWithShape="0">
                <a:blip r:embed="rId3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341088" y="3283252"/>
                <a:ext cx="1873783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𝑚𝑢𝑠𝑖𝑐𝑖𝑎𝑛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𝑤𝑒𝑏𝑝𝑎𝑔𝑒</m:t>
                          </m:r>
                        </m:sub>
                      </m:sSub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088" y="3283252"/>
                <a:ext cx="1873783" cy="299569"/>
              </a:xfrm>
              <a:prstGeom prst="rect">
                <a:avLst/>
              </a:prstGeom>
              <a:blipFill rotWithShape="0">
                <a:blip r:embed="rId4"/>
                <a:stretch>
                  <a:fillRect l="-1303" r="-1954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5274174" y="3753364"/>
            <a:ext cx="0" cy="3068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145560" y="1642449"/>
                <a:ext cx="2421945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𝑏𝑢𝑠𝑖𝑐𝑖𝑎𝑛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𝑤𝑒𝑏𝑝𝑎𝑔𝑒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560" y="1642449"/>
                <a:ext cx="2421945" cy="303673"/>
              </a:xfrm>
              <a:prstGeom prst="rect">
                <a:avLst/>
              </a:prstGeom>
              <a:blipFill rotWithShape="0">
                <a:blip r:embed="rId5"/>
                <a:stretch>
                  <a:fillRect l="-1008" r="-1763" b="-2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5263674" y="3126157"/>
            <a:ext cx="0" cy="3068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262222" y="2060154"/>
            <a:ext cx="1452" cy="6990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8641" y="189609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OP  SQL3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03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68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Computing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Weikun Zhang</dc:creator>
  <cp:lastModifiedBy>Weikun Zhang</cp:lastModifiedBy>
  <cp:revision>48</cp:revision>
  <cp:lastPrinted>2018-11-28T18:44:22Z</cp:lastPrinted>
  <dcterms:created xsi:type="dcterms:W3CDTF">2018-11-22T21:30:00Z</dcterms:created>
  <dcterms:modified xsi:type="dcterms:W3CDTF">2018-11-29T01:40:10Z</dcterms:modified>
</cp:coreProperties>
</file>