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49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0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2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52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36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9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28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0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54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5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4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7196-37C3-4D12-B2DA-85FC566F3878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55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1404" y="395354"/>
            <a:ext cx="47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MUSIC_BAND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81655"/>
              </p:ext>
            </p:extLst>
          </p:nvPr>
        </p:nvGraphicFramePr>
        <p:xfrm>
          <a:off x="1809878" y="734194"/>
          <a:ext cx="3197524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BAND-NAME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B-PAGE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31889"/>
              </p:ext>
            </p:extLst>
          </p:nvPr>
        </p:nvGraphicFramePr>
        <p:xfrm>
          <a:off x="742949" y="2040656"/>
          <a:ext cx="8478688" cy="4740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764">
                  <a:extLst>
                    <a:ext uri="{9D8B030D-6E8A-4147-A177-3AD203B41FA5}">
                      <a16:colId xmlns:a16="http://schemas.microsoft.com/office/drawing/2014/main" val="411732008"/>
                    </a:ext>
                  </a:extLst>
                </a:gridCol>
                <a:gridCol w="1375764">
                  <a:extLst>
                    <a:ext uri="{9D8B030D-6E8A-4147-A177-3AD203B41FA5}">
                      <a16:colId xmlns:a16="http://schemas.microsoft.com/office/drawing/2014/main" val="1186050816"/>
                    </a:ext>
                  </a:extLst>
                </a:gridCol>
                <a:gridCol w="1375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5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RELEASE-ID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B-name</a:t>
                      </a:r>
                      <a:endParaRPr lang="en-GB" sz="18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R-title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R-year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R-RATE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R-TYPE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5281" y="1625216"/>
            <a:ext cx="47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47007"/>
              </p:ext>
            </p:extLst>
          </p:nvPr>
        </p:nvGraphicFramePr>
        <p:xfrm>
          <a:off x="1497935" y="3439062"/>
          <a:ext cx="354065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u="sng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R-ID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u="sng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S-TITLE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AWARD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69254" y="3088169"/>
            <a:ext cx="47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16182"/>
              </p:ext>
            </p:extLst>
          </p:nvPr>
        </p:nvGraphicFramePr>
        <p:xfrm>
          <a:off x="1135994" y="5571797"/>
          <a:ext cx="3507710" cy="3981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3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1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u="sng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MU-NAME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u="sng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MU-WEBPAGE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35994" y="5200573"/>
            <a:ext cx="47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MUSICIAN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7094"/>
              </p:ext>
            </p:extLst>
          </p:nvPr>
        </p:nvGraphicFramePr>
        <p:xfrm>
          <a:off x="1304280" y="4575524"/>
          <a:ext cx="93243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4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40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u="sng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800" b="0" u="sng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ember</a:t>
                      </a:r>
                      <a:r>
                        <a:rPr lang="en-GB" sz="1800" b="0" u="sng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MU-NAME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B-NAME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END-YEAR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START-YEAR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43576" y="4144371"/>
            <a:ext cx="47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A89B5E-6585-4048-835C-ED5E1E732F3F}"/>
              </a:ext>
            </a:extLst>
          </p:cNvPr>
          <p:cNvCxnSpPr>
            <a:cxnSpLocks/>
          </p:cNvCxnSpPr>
          <p:nvPr/>
        </p:nvCxnSpPr>
        <p:spPr>
          <a:xfrm flipH="1" flipV="1">
            <a:off x="1371600" y="2415397"/>
            <a:ext cx="252671" cy="101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DE916-30E5-4B8C-A531-3C6B72FB03FE}"/>
              </a:ext>
            </a:extLst>
          </p:cNvPr>
          <p:cNvCxnSpPr/>
          <p:nvPr/>
        </p:nvCxnSpPr>
        <p:spPr>
          <a:xfrm flipH="1" flipV="1">
            <a:off x="2719137" y="1010653"/>
            <a:ext cx="325988" cy="103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8B41A8-0BEC-40E8-BFFB-612076C98E38}"/>
              </a:ext>
            </a:extLst>
          </p:cNvPr>
          <p:cNvCxnSpPr/>
          <p:nvPr/>
        </p:nvCxnSpPr>
        <p:spPr>
          <a:xfrm flipH="1">
            <a:off x="2355011" y="4844818"/>
            <a:ext cx="1007021" cy="75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889849" y="1010654"/>
            <a:ext cx="7997871" cy="3562978"/>
          </a:xfrm>
          <a:custGeom>
            <a:avLst/>
            <a:gdLst>
              <a:gd name="connsiteX0" fmla="*/ 2363638 w 7997871"/>
              <a:gd name="connsiteY0" fmla="*/ 4218317 h 4218317"/>
              <a:gd name="connsiteX1" fmla="*/ 7953555 w 7997871"/>
              <a:gd name="connsiteY1" fmla="*/ 1725283 h 4218317"/>
              <a:gd name="connsiteX2" fmla="*/ 4761781 w 7997871"/>
              <a:gd name="connsiteY2" fmla="*/ 224286 h 4218317"/>
              <a:gd name="connsiteX3" fmla="*/ 828136 w 7997871"/>
              <a:gd name="connsiteY3" fmla="*/ 276045 h 4218317"/>
              <a:gd name="connsiteX4" fmla="*/ 0 w 7997871"/>
              <a:gd name="connsiteY4" fmla="*/ 0 h 421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97871" h="4218317">
                <a:moveTo>
                  <a:pt x="2363638" y="4218317"/>
                </a:moveTo>
                <a:cubicBezTo>
                  <a:pt x="4958751" y="3304636"/>
                  <a:pt x="7553865" y="2390955"/>
                  <a:pt x="7953555" y="1725283"/>
                </a:cubicBezTo>
                <a:cubicBezTo>
                  <a:pt x="8353246" y="1059611"/>
                  <a:pt x="5949351" y="465826"/>
                  <a:pt x="4761781" y="224286"/>
                </a:cubicBezTo>
                <a:cubicBezTo>
                  <a:pt x="3574211" y="-17254"/>
                  <a:pt x="1621766" y="313426"/>
                  <a:pt x="828136" y="276045"/>
                </a:cubicBezTo>
                <a:cubicBezTo>
                  <a:pt x="34506" y="238664"/>
                  <a:pt x="17253" y="11933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60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67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28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Computing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Weikun Zhang</dc:creator>
  <cp:lastModifiedBy>Zhang Ellison</cp:lastModifiedBy>
  <cp:revision>30</cp:revision>
  <dcterms:created xsi:type="dcterms:W3CDTF">2018-11-22T21:30:00Z</dcterms:created>
  <dcterms:modified xsi:type="dcterms:W3CDTF">2018-11-28T05:09:07Z</dcterms:modified>
</cp:coreProperties>
</file>