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2" r:id="rId3"/>
    <p:sldId id="263" r:id="rId4"/>
    <p:sldId id="264" r:id="rId5"/>
    <p:sldId id="258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287660B-9582-43DC-851A-9F2388C9FFCB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FDFC6E5-1D04-4253-9570-C03C40D990B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660B-9582-43DC-851A-9F2388C9FFCB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C6E5-1D04-4253-9570-C03C40D990B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660B-9582-43DC-851A-9F2388C9FFCB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C6E5-1D04-4253-9570-C03C40D990B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660B-9582-43DC-851A-9F2388C9FFCB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C6E5-1D04-4253-9570-C03C40D990B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660B-9582-43DC-851A-9F2388C9FFCB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C6E5-1D04-4253-9570-C03C40D990B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660B-9582-43DC-851A-9F2388C9FFCB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C6E5-1D04-4253-9570-C03C40D990B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287660B-9582-43DC-851A-9F2388C9FFCB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FDFC6E5-1D04-4253-9570-C03C40D990B3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287660B-9582-43DC-851A-9F2388C9FFCB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FDFC6E5-1D04-4253-9570-C03C40D990B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660B-9582-43DC-851A-9F2388C9FFCB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C6E5-1D04-4253-9570-C03C40D990B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660B-9582-43DC-851A-9F2388C9FFCB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C6E5-1D04-4253-9570-C03C40D990B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660B-9582-43DC-851A-9F2388C9FFCB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C6E5-1D04-4253-9570-C03C40D990B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287660B-9582-43DC-851A-9F2388C9FFCB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FDFC6E5-1D04-4253-9570-C03C40D990B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8062912" cy="1470025"/>
          </a:xfrm>
        </p:spPr>
        <p:txBody>
          <a:bodyPr/>
          <a:lstStyle/>
          <a:p>
            <a:pPr algn="ctr"/>
            <a:r>
              <a:rPr lang="es-ES" dirty="0" smtClean="0">
                <a:latin typeface="Californian FB" pitchFamily="18" charset="0"/>
              </a:rPr>
              <a:t>Recogiendo</a:t>
            </a:r>
            <a:r>
              <a:rPr lang="es-ES" dirty="0" smtClean="0">
                <a:latin typeface="+mn-lt"/>
              </a:rPr>
              <a:t> Galletas</a:t>
            </a:r>
            <a:endParaRPr lang="es-ES" dirty="0">
              <a:latin typeface="+mn-lt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 smtClean="0"/>
              <a:t>INTEGRANTES: </a:t>
            </a:r>
          </a:p>
          <a:p>
            <a:pPr algn="ctr"/>
            <a:r>
              <a:rPr lang="es-ES" dirty="0" smtClean="0"/>
              <a:t>EUGENIO CONDORI</a:t>
            </a:r>
          </a:p>
          <a:p>
            <a:pPr algn="ctr"/>
            <a:r>
              <a:rPr lang="es-ES" dirty="0" smtClean="0"/>
              <a:t>BRAYAN ALEJANDRO</a:t>
            </a:r>
          </a:p>
          <a:p>
            <a:pPr algn="ctr"/>
            <a:r>
              <a:rPr lang="es-ES" dirty="0" smtClean="0"/>
              <a:t>RONALD  SALGALDO MAMANI</a:t>
            </a:r>
          </a:p>
          <a:p>
            <a:pPr algn="ctr"/>
            <a:r>
              <a:rPr lang="es-ES" dirty="0" smtClean="0"/>
              <a:t>CALEF HILARI HUCHANI</a:t>
            </a:r>
          </a:p>
          <a:p>
            <a:pPr algn="ctr"/>
            <a:r>
              <a:rPr lang="es-ES" dirty="0" smtClean="0"/>
              <a:t>MATERIA:INF-143</a:t>
            </a:r>
          </a:p>
          <a:p>
            <a:pPr algn="ctr"/>
            <a:r>
              <a:rPr lang="es-ES" dirty="0" smtClean="0"/>
              <a:t>AÑO:2023</a:t>
            </a:r>
          </a:p>
          <a:p>
            <a:r>
              <a:rPr lang="es-ES" dirty="0" smtClean="0"/>
              <a:t> </a:t>
            </a:r>
            <a:endParaRPr lang="es-E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RECOGIENDO GALLETAS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Historia </a:t>
            </a:r>
          </a:p>
          <a:p>
            <a:r>
              <a:rPr lang="es-ES" dirty="0" err="1" smtClean="0"/>
              <a:t>Kuko</a:t>
            </a:r>
            <a:r>
              <a:rPr lang="es-ES" dirty="0" smtClean="0"/>
              <a:t> es un gato y busca galletas para dárselo a su dueña </a:t>
            </a:r>
            <a:r>
              <a:rPr lang="es-ES" dirty="0" err="1" smtClean="0"/>
              <a:t>Nia</a:t>
            </a:r>
            <a:r>
              <a:rPr lang="es-ES" dirty="0" smtClean="0"/>
              <a:t> ya que </a:t>
            </a:r>
            <a:r>
              <a:rPr lang="es-ES" dirty="0" err="1" smtClean="0"/>
              <a:t>Nia</a:t>
            </a:r>
            <a:r>
              <a:rPr lang="es-ES" dirty="0" smtClean="0"/>
              <a:t> se encuentra con problemas </a:t>
            </a:r>
            <a:r>
              <a:rPr lang="es-ES" dirty="0" err="1" smtClean="0"/>
              <a:t>finacieros</a:t>
            </a:r>
            <a:r>
              <a:rPr lang="es-ES" dirty="0" smtClean="0"/>
              <a:t> y </a:t>
            </a:r>
            <a:r>
              <a:rPr lang="es-ES" dirty="0" err="1" smtClean="0"/>
              <a:t>kuko</a:t>
            </a:r>
            <a:r>
              <a:rPr lang="es-ES" dirty="0" smtClean="0"/>
              <a:t> se mete a las casas para poder conseguir las galletas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En que consiste?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juego consiste en que el gato busca las galletas y al conseguir todas las galletas antes de que se acabe el tiempo.</a:t>
            </a:r>
          </a:p>
          <a:p>
            <a:endParaRPr lang="es-ES" dirty="0"/>
          </a:p>
        </p:txBody>
      </p:sp>
      <p:pic>
        <p:nvPicPr>
          <p:cNvPr id="4" name="3 Imagen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733800"/>
            <a:ext cx="2286000" cy="2091765"/>
          </a:xfrm>
          <a:prstGeom prst="rect">
            <a:avLst/>
          </a:prstGeom>
        </p:spPr>
      </p:pic>
      <p:pic>
        <p:nvPicPr>
          <p:cNvPr id="5" name="4 Imagen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657600"/>
            <a:ext cx="2619375" cy="1743075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PIEZAS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el juego se encuentra piezas estos siendo</a:t>
            </a:r>
          </a:p>
          <a:p>
            <a:pPr lvl="1"/>
            <a:r>
              <a:rPr lang="es-ES" dirty="0" smtClean="0"/>
              <a:t>Bloques</a:t>
            </a:r>
          </a:p>
          <a:p>
            <a:pPr lvl="1"/>
            <a:r>
              <a:rPr lang="es-ES" dirty="0" smtClean="0"/>
              <a:t>Galletas</a:t>
            </a:r>
          </a:p>
          <a:p>
            <a:pPr lvl="1"/>
            <a:r>
              <a:rPr lang="es-ES" dirty="0" smtClean="0"/>
              <a:t>Personaje</a:t>
            </a:r>
          </a:p>
          <a:p>
            <a:pPr lvl="1"/>
            <a:r>
              <a:rPr lang="es-ES" dirty="0" smtClean="0"/>
              <a:t>Ventana</a:t>
            </a:r>
          </a:p>
          <a:p>
            <a:pPr lvl="1"/>
            <a:r>
              <a:rPr lang="es-ES" dirty="0" smtClean="0"/>
              <a:t>Puerta</a:t>
            </a:r>
          </a:p>
          <a:p>
            <a:endParaRPr lang="es-E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COLISIONES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colision_cookie</a:t>
            </a:r>
            <a:endParaRPr lang="es-ES" dirty="0" smtClean="0"/>
          </a:p>
          <a:p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verifica_piezas_bloque</a:t>
            </a:r>
            <a:endParaRPr lang="es-ES" dirty="0" smtClean="0"/>
          </a:p>
          <a:p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abrir_cerrar_puertas</a:t>
            </a:r>
            <a:endParaRPr lang="es-ES" dirty="0" smtClean="0"/>
          </a:p>
          <a:p>
            <a:r>
              <a:rPr lang="es-ES" dirty="0" err="1" smtClean="0"/>
              <a:t>Def</a:t>
            </a:r>
            <a:r>
              <a:rPr lang="es-ES" dirty="0" smtClean="0"/>
              <a:t>  </a:t>
            </a:r>
            <a:r>
              <a:rPr lang="es-ES" dirty="0" err="1" smtClean="0"/>
              <a:t>colision_ventana</a:t>
            </a:r>
            <a:endParaRPr lang="es-E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44</TotalTime>
  <Words>104</Words>
  <Application>Microsoft Office PowerPoint</Application>
  <PresentationFormat>Presentación en pantalla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Urbano</vt:lpstr>
      <vt:lpstr>Recogiendo Galletas</vt:lpstr>
      <vt:lpstr>RECOGIENDO GALLETAS</vt:lpstr>
      <vt:lpstr>En que consiste?</vt:lpstr>
      <vt:lpstr>PIEZAS</vt:lpstr>
      <vt:lpstr>COLISIONES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Cookies and cats</dc:title>
  <dc:creator>WIN_8</dc:creator>
  <cp:lastModifiedBy>WIN_8</cp:lastModifiedBy>
  <cp:revision>5</cp:revision>
  <dcterms:created xsi:type="dcterms:W3CDTF">2023-06-05T14:34:11Z</dcterms:created>
  <dcterms:modified xsi:type="dcterms:W3CDTF">2023-06-05T15:18:51Z</dcterms:modified>
</cp:coreProperties>
</file>